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CE68-4652-4415-9CAC-7B67F0F2C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9E97D-84E9-4BCB-A2B5-41652D021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50DEA-B3E7-457E-86C7-55C8C352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B74CB-D25E-411B-8438-505A1E45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5C794-B25E-4D8B-AF82-168B721F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B233-BD27-480F-8712-9CB93E7B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62195-4418-44C3-839F-2A7CF6A96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59E56-368F-4881-9781-C5871CE9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6C853-36A3-4F7A-BC27-37CB021B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BBC04-65A0-48B0-A8DE-7FAAEDDC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27A1F-BAC6-4B8A-8535-09DDCCCB2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5495-E1CB-4CD0-A736-2B677A7BA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CF401-4D4A-4593-B92E-5FD42614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8457C-8224-4669-9937-FC888C3A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1C2E1-DA59-4800-A546-5826CF9A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2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9A3C-4DFA-41F9-8078-E271629C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F380-C2CB-43F5-A8CC-78A1A61B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8BC84-1834-4FE4-B079-93B8E717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DBC2-243F-4DAE-8B93-E4464485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338F1-CF7F-4345-8150-78C72553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4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7547-A686-4D69-A7D3-8B5BDFE7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D2A1E-1001-4B42-A0BA-708CA7090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46E6D-B09D-48BF-842B-2E80E2AF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F1F6-1EC4-4DAE-A87E-AB23E627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B2E28-206A-4F52-A664-1D765B8F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4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D501-9D32-4B74-A7D0-550A28F4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FB9DB-7DAA-4E95-A2B5-02D246005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35B0C-85D2-4B30-BE2E-3ECAA3BD7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6FD4E-92C4-4DCB-843E-3082F893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7B5F5-285D-4EBF-806A-EFF36CA4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80D0A-8B2D-4550-9D78-111329AF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2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D771-CFBE-4201-A632-C78E2100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83DE6-7241-40A0-BA06-479D1CDC0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6175D-1B52-4471-B6D3-BF1CCAEE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688E0-0872-450E-B199-925EC7ECB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AD636-5DF4-4B04-9614-A50F9A95F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C1979-65BC-43F2-8EDC-26FD65B0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48C68-B33C-489E-965F-BA9E071A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1F97A-65EC-4D31-A9F0-78F1647B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8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E531-61B2-41D2-B338-348BC8D9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93CD6-39F1-4ECE-8391-A25C9F6A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93150-5679-4ABB-89D2-EC4A35B0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A1260-85FA-4E79-9C47-0237EE3D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4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BAAC9-4211-4C65-B140-ACF9CA40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9ECFE-C1D5-4BCA-A1CF-9E441066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07086-2F4B-45D1-A6DE-FE602C8C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2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39DD-E78D-420D-97E2-D5B13BF9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D6E3B-1EFA-45DB-9EEB-2730FC922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B4043-489D-4718-8B67-8A9CA245C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46AC6-E74F-4F93-8555-A62A0DF3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AF956-5781-476C-A5C6-5D3CAEBC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4A60E-4FE6-49AA-BAD1-0E4693EC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0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0262-0AE0-4664-85AA-C98F5DAE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5A8B9-8598-4011-90EA-AE068F160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93496-D7D0-474F-A0E1-85E85283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16EC6-7B83-4C62-A5FC-544B6B6A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C8073-3484-46CB-BF18-026ADFF9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4E823-E722-4A00-AD5B-B9F2D603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3D9DD-C218-4269-835B-BBF90C33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676D9-AD2D-4400-8102-CEB6B3354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853BC-FBA1-4EFE-95F9-0497ACCA5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D403-73FD-4F79-85DD-244067459ED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8A63-2FC6-45F9-BBB5-6AE9DC862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FD811-07E7-4156-891F-5758EA30C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1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CED019-025C-44DF-B0EF-57E50CDFA8B8}"/>
              </a:ext>
            </a:extLst>
          </p:cNvPr>
          <p:cNvSpPr/>
          <p:nvPr/>
        </p:nvSpPr>
        <p:spPr>
          <a:xfrm>
            <a:off x="5250395" y="1923175"/>
            <a:ext cx="1711354" cy="1325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r>
              <a:rPr lang="en-US" dirty="0"/>
              <a:t>: First to Fill from Rising Tide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5FAF80-EECD-4F9D-9BDE-36056A7B73E0}"/>
              </a:ext>
            </a:extLst>
          </p:cNvPr>
          <p:cNvSpPr/>
          <p:nvPr/>
        </p:nvSpPr>
        <p:spPr>
          <a:xfrm>
            <a:off x="7349041" y="2766270"/>
            <a:ext cx="1711354" cy="1325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B: </a:t>
            </a:r>
            <a:r>
              <a:rPr lang="en-US" dirty="0"/>
              <a:t>Auxiliary Pool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8A280F-37F3-4E75-8271-E8B2B9C3C2E1}"/>
              </a:ext>
            </a:extLst>
          </p:cNvPr>
          <p:cNvSpPr/>
          <p:nvPr/>
        </p:nvSpPr>
        <p:spPr>
          <a:xfrm>
            <a:off x="5192043" y="4035403"/>
            <a:ext cx="1711354" cy="1325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C: </a:t>
            </a:r>
            <a:r>
              <a:rPr lang="en-US" dirty="0"/>
              <a:t>Target Pool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81B811-6A43-4E90-82A0-DF08FB7F43F6}"/>
              </a:ext>
            </a:extLst>
          </p:cNvPr>
          <p:cNvCxnSpPr>
            <a:cxnSpLocks/>
          </p:cNvCxnSpPr>
          <p:nvPr/>
        </p:nvCxnSpPr>
        <p:spPr>
          <a:xfrm>
            <a:off x="6106072" y="1216103"/>
            <a:ext cx="0" cy="6064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96B086-5664-4F8D-AD22-1B35D9F1EDE3}"/>
              </a:ext>
            </a:extLst>
          </p:cNvPr>
          <p:cNvCxnSpPr>
            <a:cxnSpLocks/>
          </p:cNvCxnSpPr>
          <p:nvPr/>
        </p:nvCxnSpPr>
        <p:spPr>
          <a:xfrm>
            <a:off x="6961749" y="2822596"/>
            <a:ext cx="387292" cy="2409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A48F7D-05B9-433D-969D-E0FA2F7925EC}"/>
              </a:ext>
            </a:extLst>
          </p:cNvPr>
          <p:cNvCxnSpPr>
            <a:cxnSpLocks/>
          </p:cNvCxnSpPr>
          <p:nvPr/>
        </p:nvCxnSpPr>
        <p:spPr>
          <a:xfrm>
            <a:off x="6047720" y="3338817"/>
            <a:ext cx="0" cy="6064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5E142E-0109-4600-ABB8-ADF9EF02042A}"/>
              </a:ext>
            </a:extLst>
          </p:cNvPr>
          <p:cNvCxnSpPr>
            <a:cxnSpLocks/>
          </p:cNvCxnSpPr>
          <p:nvPr/>
        </p:nvCxnSpPr>
        <p:spPr>
          <a:xfrm>
            <a:off x="9254041" y="3642019"/>
            <a:ext cx="48711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50C361-A123-4057-9273-9CC2E74EE966}"/>
              </a:ext>
            </a:extLst>
          </p:cNvPr>
          <p:cNvCxnSpPr>
            <a:cxnSpLocks/>
          </p:cNvCxnSpPr>
          <p:nvPr/>
        </p:nvCxnSpPr>
        <p:spPr>
          <a:xfrm flipH="1">
            <a:off x="6966599" y="3922088"/>
            <a:ext cx="468014" cy="4215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3E0A32-D73D-490E-8A1E-A46FE76F0B83}"/>
              </a:ext>
            </a:extLst>
          </p:cNvPr>
          <p:cNvSpPr txBox="1"/>
          <p:nvPr/>
        </p:nvSpPr>
        <p:spPr>
          <a:xfrm>
            <a:off x="5834209" y="75658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AB238D-319A-48FA-9BAD-3C07652EED3B}"/>
              </a:ext>
            </a:extLst>
          </p:cNvPr>
          <p:cNvSpPr txBox="1"/>
          <p:nvPr/>
        </p:nvSpPr>
        <p:spPr>
          <a:xfrm>
            <a:off x="7052284" y="24251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5420FC-00ED-4CAD-BFCD-B4EC17E7175A}"/>
              </a:ext>
            </a:extLst>
          </p:cNvPr>
          <p:cNvSpPr txBox="1"/>
          <p:nvPr/>
        </p:nvSpPr>
        <p:spPr>
          <a:xfrm>
            <a:off x="5250395" y="341167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ED7DD5-EA31-43B1-9CF3-99294BAC16EA}"/>
              </a:ext>
            </a:extLst>
          </p:cNvPr>
          <p:cNvSpPr txBox="1"/>
          <p:nvPr/>
        </p:nvSpPr>
        <p:spPr>
          <a:xfrm>
            <a:off x="7329557" y="41589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CC60C-54C7-436B-87E4-21B3A0353D24}"/>
              </a:ext>
            </a:extLst>
          </p:cNvPr>
          <p:cNvSpPr txBox="1"/>
          <p:nvPr/>
        </p:nvSpPr>
        <p:spPr>
          <a:xfrm>
            <a:off x="9248737" y="30356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3DEE28-B914-49C7-A789-6115D3630D26}"/>
              </a:ext>
            </a:extLst>
          </p:cNvPr>
          <p:cNvSpPr txBox="1"/>
          <p:nvPr/>
        </p:nvSpPr>
        <p:spPr>
          <a:xfrm flipH="1">
            <a:off x="5194330" y="121480"/>
            <a:ext cx="1873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Ocean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5857D9-F774-4889-977D-B74F00FE2ED0}"/>
              </a:ext>
            </a:extLst>
          </p:cNvPr>
          <p:cNvSpPr/>
          <p:nvPr/>
        </p:nvSpPr>
        <p:spPr>
          <a:xfrm>
            <a:off x="9934805" y="3252089"/>
            <a:ext cx="1485864" cy="839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 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0BC7C4-3AF4-4628-9286-21673A3B4872}"/>
              </a:ext>
            </a:extLst>
          </p:cNvPr>
          <p:cNvSpPr txBox="1"/>
          <p:nvPr/>
        </p:nvSpPr>
        <p:spPr>
          <a:xfrm>
            <a:off x="771331" y="678488"/>
            <a:ext cx="2718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+mj-lt"/>
              </a:rPr>
              <a:t>Tide pool A and pool B are already full from the rising tide. A new wave washes 10 gallons of water into the pool. How much water will pool C receive?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143CEF-B9CF-40B6-B4A2-A2CA10B95F5D}"/>
              </a:ext>
            </a:extLst>
          </p:cNvPr>
          <p:cNvSpPr txBox="1"/>
          <p:nvPr/>
        </p:nvSpPr>
        <p:spPr>
          <a:xfrm>
            <a:off x="520257" y="5192383"/>
            <a:ext cx="6547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x = volume of water added to A</a:t>
            </a:r>
          </a:p>
          <a:p>
            <a:r>
              <a:rPr lang="en-US" dirty="0">
                <a:latin typeface="+mj-lt"/>
              </a:rPr>
              <a:t>y = change in volume of C</a:t>
            </a:r>
          </a:p>
          <a:p>
            <a:r>
              <a:rPr lang="en-US" dirty="0">
                <a:latin typeface="+mj-lt"/>
              </a:rPr>
              <a:t>y = amount directly from A + amount indirectly from A through C </a:t>
            </a:r>
          </a:p>
          <a:p>
            <a:r>
              <a:rPr lang="en-US" dirty="0">
                <a:latin typeface="+mj-lt"/>
              </a:rPr>
              <a:t>y = (0.50)(x) + (0.50)(0.50)(x) = 5 + 2.5 = 7.5 gallon increase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144653-AE40-4FF7-9FDB-BB39D113263F}"/>
              </a:ext>
            </a:extLst>
          </p:cNvPr>
          <p:cNvSpPr txBox="1"/>
          <p:nvPr/>
        </p:nvSpPr>
        <p:spPr>
          <a:xfrm>
            <a:off x="6235959" y="1134177"/>
            <a:ext cx="1968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Water channels </a:t>
            </a:r>
            <a:br>
              <a:rPr lang="en-US" sz="1400" dirty="0">
                <a:solidFill>
                  <a:schemeClr val="accent1"/>
                </a:solidFill>
                <a:latin typeface="+mj-lt"/>
              </a:rPr>
            </a:br>
            <a:r>
              <a:rPr lang="en-US" sz="1400" dirty="0">
                <a:solidFill>
                  <a:schemeClr val="accent1"/>
                </a:solidFill>
                <a:latin typeface="+mj-lt"/>
              </a:rPr>
              <a:t>between pools </a:t>
            </a:r>
            <a:br>
              <a:rPr lang="en-US" sz="1400" dirty="0">
                <a:solidFill>
                  <a:schemeClr val="accent1"/>
                </a:solidFill>
                <a:latin typeface="+mj-lt"/>
              </a:rPr>
            </a:br>
            <a:r>
              <a:rPr lang="en-US" sz="1400" dirty="0">
                <a:latin typeface="+mj-lt"/>
              </a:rPr>
              <a:t>&amp;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1400" dirty="0">
                <a:latin typeface="+mj-lt"/>
              </a:rPr>
              <a:t>flow rates</a:t>
            </a:r>
          </a:p>
        </p:txBody>
      </p:sp>
    </p:spTree>
    <p:extLst>
      <p:ext uri="{BB962C8B-B14F-4D97-AF65-F5344CB8AC3E}">
        <p14:creationId xmlns:p14="http://schemas.microsoft.com/office/powerpoint/2010/main" val="273546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116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7</cp:revision>
  <dcterms:created xsi:type="dcterms:W3CDTF">2019-09-17T17:21:41Z</dcterms:created>
  <dcterms:modified xsi:type="dcterms:W3CDTF">2019-09-19T21:29:26Z</dcterms:modified>
</cp:coreProperties>
</file>