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987-3DEC-4822-9EB7-7CAA433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76D4-EED5-4390-B4B4-CDE414A3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B69-AD3F-4982-B9AD-0FEA7D08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80E5-872E-44D3-8BAA-03328C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AED7-0CAC-4026-A9F2-CDF3444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C36-7B08-4405-B739-0F5E9554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4C8A-A9B8-4396-8ADD-EF130BDC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AA6-2BF0-4933-91FF-73F45188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3930-ECF9-47DB-AD46-41546D8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9C4B-9662-4C07-AE4F-BE79FB4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06AD-0160-4D50-BC60-BCA7F7601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DF08-E161-4454-AB8A-1646636E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E44C-D8B2-4F1B-BF74-3217899B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CB5F-F9F8-4389-945F-9387E98B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D6B-0492-4AE4-A5F1-F1621AD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83D-E63E-40C0-BCBB-47F7B86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ADF3-2570-4D94-B2E3-D1C7A93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32D-369D-4B64-8F4E-2F1057C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1978-A0B2-459B-AC1B-C7019BBF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D177-6054-4BAB-B8B6-80F8749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EBC-0A0B-4B18-962B-9EDB6B2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D6CE-196D-4BD3-A2F7-108C5826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C5F6-D286-4BF2-A89E-60F35CB1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5F7A-C5F9-4E8F-A8DA-99A735F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27E3-761A-4049-AAEB-6A3A969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C36-C203-4758-BF07-F8B1B9DE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B984-094E-4C6B-8DE5-8F6232C5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1B8E-758D-4209-A649-D5F1260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E5629-90CD-400F-B818-C5596A5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B78A-8790-4BD5-8068-DAE8966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AB0-CFB4-4963-B16E-C1079BF4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23C-E6A7-4A70-A3F3-F655EBA6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C3D5-B16E-429D-87B1-F6406EF7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C140-52B5-4B18-A701-3F3BF76A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3C4DF-C71D-44A6-9B3D-D4425E7D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BBD-EAEB-4199-B124-62F366EE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28B2-50C4-4593-9B2B-69490C2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D40E-0D9F-46D4-90A2-6EAC287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6C60-A6BE-4ED4-B691-F63B0A6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7E7-13B0-450D-AB65-839CB8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7E70A-F2AE-4483-8DD6-4433F90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FBC3-5F97-448F-A96C-59918E8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ED7A-EB25-4AC7-8C0F-28755DDB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8090-9AC8-4197-8DB9-D1BC89D0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F13C-C963-4DC1-8A80-FA4BCAD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184A-ECC2-4A9C-9DC4-ACB5E4B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4993-550C-401E-A1CD-F643BCA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5CE-E371-4CA4-B3DA-31DB6651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A993-1066-4709-BCDD-66C61645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506D-69E5-49B6-8249-9990F6C6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55-20BA-4C00-B42A-D9F86D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762BB-4395-4F79-9433-A597E49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01F4-8032-46AF-9972-2A7BEF3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4999-A1A9-48E1-967E-6C27A5BF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EAE1-CC78-4A57-8EEE-FF99E87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2180-3E5B-4EDE-AF07-F119769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86A6-19B6-4E2C-BD65-4D9A30C8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2702-E60E-4AB0-B7B5-D2FEB90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D43F-7C41-456A-A433-64125E7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9C6-C0BE-487D-9443-C199D769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66B9-0202-4AAD-B82D-9F051F02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76E6-A02F-49BE-8B04-5613CFF79B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516F-6C5D-4BB5-9DB9-97B96357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F37C-CCDC-45A6-8BCE-9ACC68471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5235-1C88-4B82-9FB6-D524BAB4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DD3-1E4F-46E1-AE6C-9F228A58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263FF-D1AF-4F08-AE40-673102E2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EF634D-72A5-4945-BBD9-7C42B3ECF788}"/>
              </a:ext>
            </a:extLst>
          </p:cNvPr>
          <p:cNvGrpSpPr/>
          <p:nvPr/>
        </p:nvGrpSpPr>
        <p:grpSpPr>
          <a:xfrm>
            <a:off x="4736861" y="1331110"/>
            <a:ext cx="2983435" cy="2770626"/>
            <a:chOff x="4736861" y="1331110"/>
            <a:chExt cx="2983435" cy="27706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5277394" y="1915885"/>
              <a:ext cx="679269" cy="66185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041027" y="19158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5277394" y="34398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041027" y="34398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8" y="224681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32" y="2681030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5617028" y="2632165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46D7FE-BA85-4F07-99D2-485358012EF1}"/>
                </a:ext>
              </a:extLst>
            </p:cNvPr>
            <p:cNvSpPr txBox="1"/>
            <p:nvPr/>
          </p:nvSpPr>
          <p:spPr>
            <a:xfrm>
              <a:off x="4736861" y="133111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r>
                <a:rPr lang="en-US" sz="3200" baseline="-2500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6096000" y="1517175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r>
                <a:rPr lang="en-US" sz="32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35C4AF-E3F9-410A-A024-D48E5706B61A}"/>
                </a:ext>
              </a:extLst>
            </p:cNvPr>
            <p:cNvSpPr txBox="1"/>
            <p:nvPr/>
          </p:nvSpPr>
          <p:spPr>
            <a:xfrm>
              <a:off x="4906678" y="2632165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r>
                <a:rPr lang="en-US" sz="32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350E6F-AE69-4826-9478-C842FAFB96AA}"/>
                </a:ext>
              </a:extLst>
            </p:cNvPr>
            <p:cNvSpPr txBox="1"/>
            <p:nvPr/>
          </p:nvSpPr>
          <p:spPr>
            <a:xfrm>
              <a:off x="6636533" y="257773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r>
                <a:rPr lang="en-US" sz="32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6EEA7D-DBE0-4F7B-9731-BB09C057F60D}"/>
              </a:ext>
            </a:extLst>
          </p:cNvPr>
          <p:cNvSpPr/>
          <p:nvPr/>
        </p:nvSpPr>
        <p:spPr>
          <a:xfrm>
            <a:off x="5277394" y="1915885"/>
            <a:ext cx="679269" cy="6618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A461D-0837-41EF-B896-2F353DA8EC16}"/>
              </a:ext>
            </a:extLst>
          </p:cNvPr>
          <p:cNvSpPr/>
          <p:nvPr/>
        </p:nvSpPr>
        <p:spPr>
          <a:xfrm>
            <a:off x="7041027" y="1915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E5068-0CDA-4DDA-9EB9-1FA8EDACFD52}"/>
              </a:ext>
            </a:extLst>
          </p:cNvPr>
          <p:cNvSpPr/>
          <p:nvPr/>
        </p:nvSpPr>
        <p:spPr>
          <a:xfrm>
            <a:off x="5277394" y="3439885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DCC5C-0C38-4380-80D0-A8FB44557419}"/>
              </a:ext>
            </a:extLst>
          </p:cNvPr>
          <p:cNvSpPr/>
          <p:nvPr/>
        </p:nvSpPr>
        <p:spPr>
          <a:xfrm>
            <a:off x="7461678" y="3618414"/>
            <a:ext cx="679269" cy="6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B∙C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2DD2A-9E77-4830-A46C-971C2D94F08B}"/>
              </a:ext>
            </a:extLst>
          </p:cNvPr>
          <p:cNvCxnSpPr>
            <a:cxnSpLocks/>
          </p:cNvCxnSpPr>
          <p:nvPr/>
        </p:nvCxnSpPr>
        <p:spPr>
          <a:xfrm>
            <a:off x="6031348" y="2246810"/>
            <a:ext cx="945027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E0363-090F-4E61-97CC-D946AD25195C}"/>
              </a:ext>
            </a:extLst>
          </p:cNvPr>
          <p:cNvCxnSpPr>
            <a:cxnSpLocks/>
          </p:cNvCxnSpPr>
          <p:nvPr/>
        </p:nvCxnSpPr>
        <p:spPr>
          <a:xfrm>
            <a:off x="6717757" y="3064543"/>
            <a:ext cx="679870" cy="5669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24E2A-98C4-4F17-BDC5-1D3F47CF2E24}"/>
              </a:ext>
            </a:extLst>
          </p:cNvPr>
          <p:cNvCxnSpPr>
            <a:cxnSpLocks/>
          </p:cNvCxnSpPr>
          <p:nvPr/>
        </p:nvCxnSpPr>
        <p:spPr>
          <a:xfrm>
            <a:off x="5617028" y="2632165"/>
            <a:ext cx="0" cy="7206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7FE-BA85-4F07-99D2-485358012EF1}"/>
              </a:ext>
            </a:extLst>
          </p:cNvPr>
          <p:cNvSpPr txBox="1"/>
          <p:nvPr/>
        </p:nvSpPr>
        <p:spPr>
          <a:xfrm>
            <a:off x="4736861" y="1331110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3200" baseline="-25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80F65-C33D-48BA-9D76-6DB97B0EEBD2}"/>
              </a:ext>
            </a:extLst>
          </p:cNvPr>
          <p:cNvSpPr txBox="1"/>
          <p:nvPr/>
        </p:nvSpPr>
        <p:spPr>
          <a:xfrm>
            <a:off x="6096000" y="151717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32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5C4AF-E3F9-410A-A024-D48E5706B61A}"/>
              </a:ext>
            </a:extLst>
          </p:cNvPr>
          <p:cNvSpPr txBox="1"/>
          <p:nvPr/>
        </p:nvSpPr>
        <p:spPr>
          <a:xfrm>
            <a:off x="4906678" y="2632165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32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50E6F-AE69-4826-9478-C842FAFB96AA}"/>
              </a:ext>
            </a:extLst>
          </p:cNvPr>
          <p:cNvSpPr txBox="1"/>
          <p:nvPr/>
        </p:nvSpPr>
        <p:spPr>
          <a:xfrm>
            <a:off x="7461678" y="2772156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3200" baseline="-25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765C429-C7DE-4043-9DD4-ADB4ADF32338}"/>
              </a:ext>
            </a:extLst>
          </p:cNvPr>
          <p:cNvSpPr/>
          <p:nvPr/>
        </p:nvSpPr>
        <p:spPr>
          <a:xfrm rot="5400000">
            <a:off x="4848932" y="1219041"/>
            <a:ext cx="4099870" cy="4324012"/>
          </a:xfrm>
          <a:prstGeom prst="rt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C6E0-B86F-4568-A747-D6D90ADC697F}"/>
              </a:ext>
            </a:extLst>
          </p:cNvPr>
          <p:cNvSpPr txBox="1"/>
          <p:nvPr/>
        </p:nvSpPr>
        <p:spPr>
          <a:xfrm>
            <a:off x="4699219" y="715370"/>
            <a:ext cx="431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b</a:t>
            </a:r>
            <a:r>
              <a:rPr lang="en-US" baseline="-25000" dirty="0"/>
              <a:t>3</a:t>
            </a:r>
            <a:r>
              <a:rPr lang="en-US" dirty="0"/>
              <a:t>:   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  </a:t>
            </a:r>
            <a:r>
              <a:rPr lang="en-US" dirty="0"/>
              <a:t> =  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 + b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094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204EDD-B629-486F-B168-E17020222C39}"/>
              </a:ext>
            </a:extLst>
          </p:cNvPr>
          <p:cNvGrpSpPr/>
          <p:nvPr/>
        </p:nvGrpSpPr>
        <p:grpSpPr>
          <a:xfrm>
            <a:off x="3963956" y="1238481"/>
            <a:ext cx="5380122" cy="2757570"/>
            <a:chOff x="4915301" y="1409046"/>
            <a:chExt cx="5380122" cy="27575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6EEA7D-DBE0-4F7B-9731-BB09C057F60D}"/>
                </a:ext>
              </a:extLst>
            </p:cNvPr>
            <p:cNvSpPr/>
            <p:nvPr/>
          </p:nvSpPr>
          <p:spPr>
            <a:xfrm>
              <a:off x="5277394" y="1712685"/>
              <a:ext cx="679269" cy="6618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6A461D-0837-41EF-B896-2F353DA8EC16}"/>
                </a:ext>
              </a:extLst>
            </p:cNvPr>
            <p:cNvSpPr/>
            <p:nvPr/>
          </p:nvSpPr>
          <p:spPr>
            <a:xfrm>
              <a:off x="7041027" y="17126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1E5068-0CDA-4DDA-9EB9-1FA8EDACFD52}"/>
                </a:ext>
              </a:extLst>
            </p:cNvPr>
            <p:cNvSpPr/>
            <p:nvPr/>
          </p:nvSpPr>
          <p:spPr>
            <a:xfrm>
              <a:off x="5277394" y="32366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FDCC5C-0C38-4380-80D0-A8FB44557419}"/>
                </a:ext>
              </a:extLst>
            </p:cNvPr>
            <p:cNvSpPr/>
            <p:nvPr/>
          </p:nvSpPr>
          <p:spPr>
            <a:xfrm>
              <a:off x="7041027" y="3236685"/>
              <a:ext cx="679269" cy="661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2DD2A-9E77-4830-A46C-971C2D94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8" y="2043610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5E0363-090F-4E61-97CC-D946AD25195C}"/>
                </a:ext>
              </a:extLst>
            </p:cNvPr>
            <p:cNvCxnSpPr>
              <a:cxnSpLocks/>
            </p:cNvCxnSpPr>
            <p:nvPr/>
          </p:nvCxnSpPr>
          <p:spPr>
            <a:xfrm>
              <a:off x="6058040" y="2457465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24E2A-98C4-4F17-BDC5-1D3F47CF2E24}"/>
                </a:ext>
              </a:extLst>
            </p:cNvPr>
            <p:cNvCxnSpPr>
              <a:cxnSpLocks/>
            </p:cNvCxnSpPr>
            <p:nvPr/>
          </p:nvCxnSpPr>
          <p:spPr>
            <a:xfrm>
              <a:off x="5617028" y="2428965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80F65-C33D-48BA-9D76-6DB97B0EEBD2}"/>
                </a:ext>
              </a:extLst>
            </p:cNvPr>
            <p:cNvSpPr txBox="1"/>
            <p:nvPr/>
          </p:nvSpPr>
          <p:spPr>
            <a:xfrm>
              <a:off x="6276595" y="1409046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D56EA0-7BE6-44C7-8ECD-1BD5EE79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432" y="3567609"/>
              <a:ext cx="945027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17C810-8B72-491B-8867-EAA940F317F3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25" y="2458708"/>
              <a:ext cx="0" cy="72063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0E9972-EEAD-4E0F-AE57-AFA7FE73F10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58039" y="2463013"/>
              <a:ext cx="918335" cy="73642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114BE-76C2-4AC5-A2BD-DCC29CC7D907}"/>
                </a:ext>
              </a:extLst>
            </p:cNvPr>
            <p:cNvSpPr txBox="1"/>
            <p:nvPr/>
          </p:nvSpPr>
          <p:spPr>
            <a:xfrm>
              <a:off x="7519265" y="2515517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8DF17-0447-41FC-873E-5A3B681D5E4F}"/>
                </a:ext>
              </a:extLst>
            </p:cNvPr>
            <p:cNvSpPr txBox="1"/>
            <p:nvPr/>
          </p:nvSpPr>
          <p:spPr>
            <a:xfrm>
              <a:off x="4915301" y="2500645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04CBD5-D8BC-46A5-8271-E614EE170C89}"/>
                </a:ext>
              </a:extLst>
            </p:cNvPr>
            <p:cNvSpPr txBox="1"/>
            <p:nvPr/>
          </p:nvSpPr>
          <p:spPr>
            <a:xfrm>
              <a:off x="6311254" y="370495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33B105-1A27-4E40-A264-D54686102107}"/>
                </a:ext>
              </a:extLst>
            </p:cNvPr>
            <p:cNvSpPr txBox="1"/>
            <p:nvPr/>
          </p:nvSpPr>
          <p:spPr>
            <a:xfrm>
              <a:off x="6260595" y="221651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8778D-DC65-4D14-BF0D-8B6740CD5426}"/>
                </a:ext>
              </a:extLst>
            </p:cNvPr>
            <p:cNvSpPr txBox="1"/>
            <p:nvPr/>
          </p:nvSpPr>
          <p:spPr>
            <a:xfrm>
              <a:off x="6311254" y="291913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9CE685-F3A2-4E27-AD69-A3B6A5FDFE65}"/>
                </a:ext>
              </a:extLst>
            </p:cNvPr>
            <p:cNvSpPr txBox="1"/>
            <p:nvPr/>
          </p:nvSpPr>
          <p:spPr>
            <a:xfrm>
              <a:off x="8619964" y="2023074"/>
              <a:ext cx="16754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1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:   A = B ?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2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:   B = D ?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H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3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:   A = C ?</a:t>
              </a:r>
              <a:endParaRPr lang="en-US" sz="2400" baseline="-250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2400" baseline="-250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r>
                <a:rPr lang="en-US" sz="2400" baseline="-250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5</cp:revision>
  <dcterms:created xsi:type="dcterms:W3CDTF">2019-09-19T18:48:37Z</dcterms:created>
  <dcterms:modified xsi:type="dcterms:W3CDTF">2019-09-19T21:29:14Z</dcterms:modified>
</cp:coreProperties>
</file>