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1681-D44C-4AD6-A3A6-523C810DA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784DA-A7A5-4546-8971-C1E67C80C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0CDD-5A62-4D4F-B3B0-36A85C8E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849F0-C056-4051-BCD8-2B36FA5D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21951-857E-4A86-B946-295720B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5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B046-2C23-4745-BCCE-BA550A1D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374EE-3C43-4463-973E-9F6B114F9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22201-BE28-4D3D-90F7-9A8E7D39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51A0F-632A-4829-81B5-602EA559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D50F6-A9CE-4696-9F05-7BA93FE4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0AB02-2C03-4B5A-B52F-988627FAD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7A016-C230-4D5B-A0CA-8E61ECAFD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02308-4EB6-4BBC-AC33-705722F8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F3A04-FA10-497D-B5F8-DAFD314C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4A5F9-7BB5-438B-A066-8BE0A808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8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2B46-A0E1-4DF2-A609-D0C1FA76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ADF8-B244-4E41-A93C-1B12184D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AD6E7-6ED8-4FCB-9C23-98F5753F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F9C6-60E3-4E0F-ACDB-6441595D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F3436-1240-475E-A86B-51D73C04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7904-5D8C-42A5-BB02-380F69CA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08966-0867-40EE-A394-71D739E1A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3717-E1E7-435F-A005-8A698EAC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23E25-7070-4AA9-9F7F-E9147F13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C8C3-3C6C-4909-BBD4-0D36C51D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0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BE87-8F0B-45FF-93DC-E2D8B5D4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B5CE-A32D-40F1-AB28-0875FD04C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9419D-D28D-4C6E-81E0-24996F084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EDEA0-CDB4-4F90-8ABD-66320BD0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EE1FD-6F3B-427B-AB84-A64EA6FB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D5089-1C85-4734-9187-86CF9C2F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8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0543-D551-49E5-A347-B97FEDF1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B84D3-35BA-4A90-AE44-8C6851B46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52591-B03C-4CAB-9F12-2D1DC9980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41F7D-64C6-4D3C-95E7-D40234828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A551E-2956-4337-BD2E-941F43D22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18BBB-477B-4E40-8621-FE072DDD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B7A93-47B1-4E8C-A07E-0E8CB93D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4B648-0E16-48D9-80D2-ED232EFD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9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D879-F2A3-4B80-96C2-775406E5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FD262-DA65-4D4F-B31F-4F1A8C87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EDC06-5DAA-4C14-AD32-992F7A54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3C9FA-B405-4A63-B1EA-77D6B186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2245D-3522-448A-811E-DF0BC761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A82AD-4702-4250-9398-16B4F594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49553-53F6-4B1D-B2ED-F8612C3E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0DA-B11F-4E54-895D-5F65E895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6B6AC-01A4-4386-B8E5-100F0F0BA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A21CD-AA5F-4986-B390-51889AD9A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B200C-28B7-4243-9B82-CD71FD8F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8A94E-09E8-49A8-9CA5-738B0251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A42A3-27D9-42D9-BB03-333F8DFF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7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CB5B-3EC2-4F66-AA65-0C668652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0BDCA-22C0-4964-A68C-2883F4C8D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64520-E094-4C33-9479-638EF61DB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9C8C0-945D-4FED-889A-A8F61E51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1411E-9828-4389-B584-C77D8DB1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AB644-B6A4-454A-B008-2B4C992C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5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58010-36AF-46C8-AD16-FB10CA66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04629-D376-430A-BC5A-75CBB952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FE1C-7890-4D76-8A8C-3F012BD29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74202-AB8A-447E-A099-5B0D16899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AA66-1F4E-4A08-88E7-EBEDA369A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0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93F7-1081-46FA-A075-716B9FF2D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35050-F262-48B6-A0EB-766048F68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3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BB8E911-EF62-4D04-8056-C8722C38F7EA}"/>
              </a:ext>
            </a:extLst>
          </p:cNvPr>
          <p:cNvGrpSpPr/>
          <p:nvPr/>
        </p:nvGrpSpPr>
        <p:grpSpPr>
          <a:xfrm>
            <a:off x="1261187" y="0"/>
            <a:ext cx="9770829" cy="6858000"/>
            <a:chOff x="1261187" y="0"/>
            <a:chExt cx="9770829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83AF1D-955B-44B0-90C3-BDFBB8B2D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1EA4C4-CBAA-473E-BD1E-573F372BAB02}"/>
                </a:ext>
              </a:extLst>
            </p:cNvPr>
            <p:cNvCxnSpPr/>
            <p:nvPr/>
          </p:nvCxnSpPr>
          <p:spPr>
            <a:xfrm>
              <a:off x="4702629" y="1129004"/>
              <a:ext cx="2743200" cy="0"/>
            </a:xfrm>
            <a:prstGeom prst="straightConnector1">
              <a:avLst/>
            </a:prstGeom>
            <a:ln w="984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E49645-BDC3-4943-895A-8EE79735C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2670" y="1968759"/>
              <a:ext cx="0" cy="2736980"/>
            </a:xfrm>
            <a:prstGeom prst="straightConnector1">
              <a:avLst/>
            </a:prstGeom>
            <a:ln w="984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DABF6E-C8B3-45C1-921E-AC0D1709C29A}"/>
                </a:ext>
              </a:extLst>
            </p:cNvPr>
            <p:cNvSpPr/>
            <p:nvPr/>
          </p:nvSpPr>
          <p:spPr>
            <a:xfrm>
              <a:off x="7651102" y="391884"/>
              <a:ext cx="1492898" cy="1464877"/>
            </a:xfrm>
            <a:prstGeom prst="rect">
              <a:avLst/>
            </a:prstGeom>
            <a:noFill/>
            <a:ln w="476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DAEFD4-9051-46DE-80C9-C51B0F3D4523}"/>
                </a:ext>
              </a:extLst>
            </p:cNvPr>
            <p:cNvSpPr/>
            <p:nvPr/>
          </p:nvSpPr>
          <p:spPr>
            <a:xfrm>
              <a:off x="3054220" y="4985656"/>
              <a:ext cx="1492898" cy="1464877"/>
            </a:xfrm>
            <a:prstGeom prst="rect">
              <a:avLst/>
            </a:prstGeom>
            <a:noFill/>
            <a:ln w="476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B7CE876-FD1C-4230-9307-6D4CA8287F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0425" y="5738311"/>
              <a:ext cx="2805404" cy="0"/>
            </a:xfrm>
            <a:prstGeom prst="straightConnector1">
              <a:avLst/>
            </a:prstGeom>
            <a:ln w="984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40A870B-A574-41DA-AF3B-F4393571DE16}"/>
                </a:ext>
              </a:extLst>
            </p:cNvPr>
            <p:cNvCxnSpPr>
              <a:cxnSpLocks/>
            </p:cNvCxnSpPr>
            <p:nvPr/>
          </p:nvCxnSpPr>
          <p:spPr>
            <a:xfrm>
              <a:off x="3809999" y="2043404"/>
              <a:ext cx="0" cy="2771192"/>
            </a:xfrm>
            <a:prstGeom prst="straightConnector1">
              <a:avLst/>
            </a:prstGeom>
            <a:ln w="984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51DB68-AD1D-4292-A2FE-A8D3419DCC5A}"/>
                </a:ext>
              </a:extLst>
            </p:cNvPr>
            <p:cNvSpPr txBox="1"/>
            <p:nvPr/>
          </p:nvSpPr>
          <p:spPr>
            <a:xfrm>
              <a:off x="9525000" y="939656"/>
              <a:ext cx="1507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accent2"/>
                  </a:solidFill>
                </a:rPr>
                <a:t>cor</a:t>
              </a:r>
              <a:r>
                <a:rPr lang="en-US" b="1" dirty="0">
                  <a:solidFill>
                    <a:schemeClr val="accent2"/>
                  </a:solidFill>
                </a:rPr>
                <a:t>( test, </a:t>
              </a:r>
              <a:r>
                <a:rPr lang="en-US" b="1" dirty="0" err="1">
                  <a:solidFill>
                    <a:schemeClr val="accent2"/>
                  </a:solidFill>
                </a:rPr>
                <a:t>ses</a:t>
              </a:r>
              <a:r>
                <a:rPr lang="en-US" b="1" dirty="0">
                  <a:solidFill>
                    <a:schemeClr val="accent2"/>
                  </a:solidFill>
                </a:rPr>
                <a:t> 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0A9E21-4F29-427D-9A5C-AE6E64976AE5}"/>
                </a:ext>
              </a:extLst>
            </p:cNvPr>
            <p:cNvSpPr txBox="1"/>
            <p:nvPr/>
          </p:nvSpPr>
          <p:spPr>
            <a:xfrm>
              <a:off x="1261187" y="5533428"/>
              <a:ext cx="1589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plot( test, </a:t>
              </a:r>
              <a:r>
                <a:rPr lang="en-US" b="1" dirty="0" err="1">
                  <a:solidFill>
                    <a:schemeClr val="accent2"/>
                  </a:solidFill>
                </a:rPr>
                <a:t>ses</a:t>
              </a:r>
              <a:r>
                <a:rPr lang="en-US" b="1" dirty="0">
                  <a:solidFill>
                    <a:schemeClr val="accent2"/>
                  </a:solidFill>
                </a:rPr>
                <a:t>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39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A3079C5-A43A-44C8-B5CF-BB405B99E12E}"/>
              </a:ext>
            </a:extLst>
          </p:cNvPr>
          <p:cNvGrpSpPr/>
          <p:nvPr/>
        </p:nvGrpSpPr>
        <p:grpSpPr>
          <a:xfrm>
            <a:off x="2313831" y="1076838"/>
            <a:ext cx="9073306" cy="4145755"/>
            <a:chOff x="2313831" y="1076838"/>
            <a:chExt cx="9073306" cy="414575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BFD5FC1-2711-4C8C-816B-2581D2D652E7}"/>
                </a:ext>
              </a:extLst>
            </p:cNvPr>
            <p:cNvGrpSpPr/>
            <p:nvPr/>
          </p:nvGrpSpPr>
          <p:grpSpPr>
            <a:xfrm>
              <a:off x="2313831" y="1076838"/>
              <a:ext cx="7984546" cy="4145755"/>
              <a:chOff x="2313831" y="1076838"/>
              <a:chExt cx="7984546" cy="414575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CDEB55CC-EA92-4410-9FD3-177BC6411BD3}"/>
                  </a:ext>
                </a:extLst>
              </p:cNvPr>
              <p:cNvSpPr/>
              <p:nvPr/>
            </p:nvSpPr>
            <p:spPr>
              <a:xfrm>
                <a:off x="8478258" y="2273008"/>
                <a:ext cx="1619250" cy="151988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30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A8B81DD-128F-4D80-933C-51FEF08D6A76}"/>
                  </a:ext>
                </a:extLst>
              </p:cNvPr>
              <p:cNvSpPr/>
              <p:nvPr/>
            </p:nvSpPr>
            <p:spPr>
              <a:xfrm>
                <a:off x="8219178" y="3149716"/>
                <a:ext cx="1276771" cy="1139259"/>
              </a:xfrm>
              <a:prstGeom prst="ellipse">
                <a:avLst/>
              </a:prstGeom>
              <a:solidFill>
                <a:schemeClr val="accent2">
                  <a:alpha val="17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3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653B60-66A4-49B7-A576-92673AB7E3A1}"/>
                  </a:ext>
                </a:extLst>
              </p:cNvPr>
              <p:cNvSpPr txBox="1"/>
              <p:nvPr/>
            </p:nvSpPr>
            <p:spPr>
              <a:xfrm>
                <a:off x="7975971" y="1998317"/>
                <a:ext cx="786555" cy="563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30" b="1" dirty="0">
                    <a:solidFill>
                      <a:schemeClr val="accent5">
                        <a:lumMod val="50000"/>
                      </a:schemeClr>
                    </a:solidFill>
                  </a:rPr>
                  <a:t>Test Score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25F628-46FC-445C-99B5-0EC02031F7DD}"/>
                  </a:ext>
                </a:extLst>
              </p:cNvPr>
              <p:cNvSpPr txBox="1"/>
              <p:nvPr/>
            </p:nvSpPr>
            <p:spPr>
              <a:xfrm>
                <a:off x="7647940" y="3336126"/>
                <a:ext cx="827773" cy="563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30" b="1" dirty="0">
                    <a:solidFill>
                      <a:schemeClr val="accent2"/>
                    </a:solidFill>
                  </a:rPr>
                  <a:t>Class Size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4AE73DE-812A-424A-91C5-99411D74AA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13831" y="1076838"/>
                <a:ext cx="4145755" cy="4145755"/>
              </a:xfrm>
              <a:prstGeom prst="rect">
                <a:avLst/>
              </a:prstGeom>
            </p:spPr>
          </p:pic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CB82EA2-3A9B-499A-B27A-EBB0127604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5709" y="3149716"/>
                <a:ext cx="1289546" cy="2587"/>
              </a:xfrm>
              <a:prstGeom prst="straightConnector1">
                <a:avLst/>
              </a:prstGeom>
              <a:ln w="984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2640013-4B96-4BE3-98A7-D5F576581103}"/>
                  </a:ext>
                </a:extLst>
              </p:cNvPr>
              <p:cNvSpPr/>
              <p:nvPr/>
            </p:nvSpPr>
            <p:spPr>
              <a:xfrm>
                <a:off x="9021606" y="1953523"/>
                <a:ext cx="1276771" cy="1139259"/>
              </a:xfrm>
              <a:prstGeom prst="ellipse">
                <a:avLst/>
              </a:prstGeom>
              <a:solidFill>
                <a:schemeClr val="accent2">
                  <a:alpha val="17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3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CBA608-E860-45DD-8519-F9A8E50374A5}"/>
                  </a:ext>
                </a:extLst>
              </p:cNvPr>
              <p:cNvSpPr txBox="1"/>
              <p:nvPr/>
            </p:nvSpPr>
            <p:spPr>
              <a:xfrm>
                <a:off x="8478180" y="1390292"/>
                <a:ext cx="827773" cy="563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30" b="1" dirty="0">
                    <a:solidFill>
                      <a:schemeClr val="accent2"/>
                    </a:solidFill>
                  </a:rPr>
                  <a:t>Teacher</a:t>
                </a:r>
              </a:p>
              <a:p>
                <a:r>
                  <a:rPr lang="en-US" sz="1530" b="1" dirty="0">
                    <a:solidFill>
                      <a:schemeClr val="accent2"/>
                    </a:solidFill>
                  </a:rPr>
                  <a:t>Quality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1CB53F-8248-4AE9-9C38-4375C90A2F42}"/>
                  </a:ext>
                </a:extLst>
              </p:cNvPr>
              <p:cNvSpPr txBox="1"/>
              <p:nvPr/>
            </p:nvSpPr>
            <p:spPr>
              <a:xfrm>
                <a:off x="4696372" y="1824798"/>
                <a:ext cx="304892" cy="32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6325F6-D6C2-4A15-B4B4-7EF65DE3DB28}"/>
                  </a:ext>
                </a:extLst>
              </p:cNvPr>
              <p:cNvSpPr txBox="1"/>
              <p:nvPr/>
            </p:nvSpPr>
            <p:spPr>
              <a:xfrm>
                <a:off x="9403245" y="2559705"/>
                <a:ext cx="304892" cy="32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0" b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CD79A1-AE64-40A8-AE0A-382D88FFD540}"/>
                  </a:ext>
                </a:extLst>
              </p:cNvPr>
              <p:cNvSpPr txBox="1"/>
              <p:nvPr/>
            </p:nvSpPr>
            <p:spPr>
              <a:xfrm>
                <a:off x="3803300" y="1824798"/>
                <a:ext cx="304892" cy="32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82801C-D35D-4398-A9B2-2207C351CFE9}"/>
                  </a:ext>
                </a:extLst>
              </p:cNvPr>
              <p:cNvSpPr txBox="1"/>
              <p:nvPr/>
            </p:nvSpPr>
            <p:spPr>
              <a:xfrm>
                <a:off x="8857563" y="3289960"/>
                <a:ext cx="304892" cy="32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0" b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D3752F-CDE5-4775-B01A-844A0E979D45}"/>
                </a:ext>
              </a:extLst>
            </p:cNvPr>
            <p:cNvSpPr txBox="1"/>
            <p:nvPr/>
          </p:nvSpPr>
          <p:spPr>
            <a:xfrm>
              <a:off x="9388319" y="1415163"/>
              <a:ext cx="17956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 = 0.82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1400" baseline="30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r^2 = 0.67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1DB6D2-29D3-4545-B96B-CA863B6E480A}"/>
                </a:ext>
              </a:extLst>
            </p:cNvPr>
            <p:cNvSpPr txBox="1"/>
            <p:nvPr/>
          </p:nvSpPr>
          <p:spPr>
            <a:xfrm>
              <a:off x="10298377" y="2910814"/>
              <a:ext cx="1088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Century Gothic" panose="020B0502020202020204" pitchFamily="34" charset="0"/>
                  <a:cs typeface="Courier New" panose="02070309020205020404" pitchFamily="49" charset="0"/>
                </a:rPr>
                <a:t>67% overlap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8B69FF-AE54-44DA-B4AC-69C0B90B38FE}"/>
                </a:ext>
              </a:extLst>
            </p:cNvPr>
            <p:cNvSpPr txBox="1"/>
            <p:nvPr/>
          </p:nvSpPr>
          <p:spPr>
            <a:xfrm>
              <a:off x="7977354" y="4305862"/>
              <a:ext cx="1760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 = -0.60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1400" baseline="30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r^2 = 0.36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CB9088-0A70-4AFF-8779-A767FBD3BA5E}"/>
                </a:ext>
              </a:extLst>
            </p:cNvPr>
            <p:cNvSpPr txBox="1"/>
            <p:nvPr/>
          </p:nvSpPr>
          <p:spPr>
            <a:xfrm>
              <a:off x="9878169" y="3899357"/>
              <a:ext cx="1088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Century Gothic" panose="020B0502020202020204" pitchFamily="34" charset="0"/>
                  <a:cs typeface="Courier New" panose="02070309020205020404" pitchFamily="49" charset="0"/>
                </a:rPr>
                <a:t>36% overlap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597AD3-1B0A-4B56-8CB3-F18D245B3189}"/>
                </a:ext>
              </a:extLst>
            </p:cNvPr>
            <p:cNvCxnSpPr>
              <a:stCxn id="25" idx="1"/>
            </p:cNvCxnSpPr>
            <p:nvPr/>
          </p:nvCxnSpPr>
          <p:spPr>
            <a:xfrm flipH="1" flipV="1">
              <a:off x="9409016" y="3681718"/>
              <a:ext cx="469153" cy="35613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EE44E75-7FB9-4811-975B-9F8A9341C7DC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9965094" y="2910814"/>
              <a:ext cx="333283" cy="1385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233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5</cp:revision>
  <dcterms:created xsi:type="dcterms:W3CDTF">2020-01-25T22:33:59Z</dcterms:created>
  <dcterms:modified xsi:type="dcterms:W3CDTF">2020-01-26T00:14:17Z</dcterms:modified>
</cp:coreProperties>
</file>