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63"/>
  </p:notesMasterIdLst>
  <p:sldIdLst>
    <p:sldId id="401" r:id="rId5"/>
    <p:sldId id="473" r:id="rId6"/>
    <p:sldId id="341" r:id="rId7"/>
    <p:sldId id="442" r:id="rId8"/>
    <p:sldId id="397" r:id="rId9"/>
    <p:sldId id="399" r:id="rId10"/>
    <p:sldId id="405" r:id="rId11"/>
    <p:sldId id="404" r:id="rId12"/>
    <p:sldId id="481" r:id="rId13"/>
    <p:sldId id="407" r:id="rId14"/>
    <p:sldId id="432" r:id="rId15"/>
    <p:sldId id="428" r:id="rId16"/>
    <p:sldId id="478" r:id="rId17"/>
    <p:sldId id="479" r:id="rId18"/>
    <p:sldId id="480" r:id="rId19"/>
    <p:sldId id="475" r:id="rId20"/>
    <p:sldId id="476" r:id="rId21"/>
    <p:sldId id="477" r:id="rId22"/>
    <p:sldId id="427" r:id="rId23"/>
    <p:sldId id="482" r:id="rId24"/>
    <p:sldId id="426" r:id="rId25"/>
    <p:sldId id="483" r:id="rId26"/>
    <p:sldId id="467" r:id="rId27"/>
    <p:sldId id="463" r:id="rId28"/>
    <p:sldId id="433" r:id="rId29"/>
    <p:sldId id="429" r:id="rId30"/>
    <p:sldId id="464" r:id="rId31"/>
    <p:sldId id="474" r:id="rId32"/>
    <p:sldId id="309" r:id="rId33"/>
    <p:sldId id="310" r:id="rId34"/>
    <p:sldId id="484" r:id="rId35"/>
    <p:sldId id="316" r:id="rId36"/>
    <p:sldId id="485" r:id="rId37"/>
    <p:sldId id="486" r:id="rId38"/>
    <p:sldId id="488" r:id="rId39"/>
    <p:sldId id="489" r:id="rId40"/>
    <p:sldId id="490" r:id="rId41"/>
    <p:sldId id="491" r:id="rId42"/>
    <p:sldId id="311" r:id="rId43"/>
    <p:sldId id="312" r:id="rId44"/>
    <p:sldId id="313" r:id="rId45"/>
    <p:sldId id="314" r:id="rId46"/>
    <p:sldId id="425" r:id="rId47"/>
    <p:sldId id="465" r:id="rId48"/>
    <p:sldId id="466" r:id="rId49"/>
    <p:sldId id="431" r:id="rId50"/>
    <p:sldId id="430" r:id="rId51"/>
    <p:sldId id="492" r:id="rId52"/>
    <p:sldId id="493" r:id="rId53"/>
    <p:sldId id="494" r:id="rId54"/>
    <p:sldId id="495" r:id="rId55"/>
    <p:sldId id="501" r:id="rId56"/>
    <p:sldId id="497" r:id="rId57"/>
    <p:sldId id="498" r:id="rId58"/>
    <p:sldId id="499" r:id="rId59"/>
    <p:sldId id="502" r:id="rId60"/>
    <p:sldId id="500" r:id="rId61"/>
    <p:sldId id="5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6"/>
    <a:srgbClr val="E46C0A"/>
    <a:srgbClr val="4F81BD"/>
    <a:srgbClr val="9BBB59"/>
    <a:srgbClr val="10253F"/>
    <a:srgbClr val="1B043C"/>
    <a:srgbClr val="FF6D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Omnibus Test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953BAF0-9579-42B3-B979-30EFD986705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60949" y="3085051"/>
            <a:ext cx="1692269" cy="1485319"/>
          </a:xfr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0.0071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T2 – C2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(for treatment) those that are GIVEN bed nets, or those that USE 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measures?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/>
              <a:t>is the optimistic or best-case scenario. It tells us how effective the program or intervention is when followed with HIGH FIDELITY.  </a:t>
            </a:r>
          </a:p>
          <a:p>
            <a:endParaRPr lang="en-US" dirty="0"/>
          </a:p>
          <a:p>
            <a:r>
              <a:rPr lang="en-US" b="1" cap="small" dirty="0">
                <a:solidFill>
                  <a:srgbClr val="4F81BD"/>
                </a:solidFill>
              </a:rPr>
              <a:t>The ITT Measure </a:t>
            </a:r>
            <a:r>
              <a:rPr lang="en-US" dirty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/>
              <a:t>The different between the TOT and the ITT tells us how many gains can be made by improving program implementation! So both are useful and important! </a:t>
            </a:r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!!!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2788</Words>
  <Application>Microsoft Office PowerPoint</Application>
  <PresentationFormat>Widescreen</PresentationFormat>
  <Paragraphs>439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Batang</vt:lpstr>
      <vt:lpstr>Arial</vt:lpstr>
      <vt:lpstr>Book Antiqua</vt:lpstr>
      <vt:lpstr>Calibri</vt:lpstr>
      <vt:lpstr>Calibri Light</vt:lpstr>
      <vt:lpstr>Cambria Math</vt:lpstr>
      <vt:lpstr>Century Gothic</vt:lpstr>
      <vt:lpstr>Euphemia</vt:lpstr>
      <vt:lpstr>Open Sans</vt:lpstr>
      <vt:lpstr>Roboto</vt:lpstr>
      <vt:lpstr>Segoe UI 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 validity of the  counterfactual</dc:title>
  <dc:creator>Jesse Lecy</dc:creator>
  <cp:lastModifiedBy>Jesse Lecy</cp:lastModifiedBy>
  <cp:revision>1</cp:revision>
  <dcterms:created xsi:type="dcterms:W3CDTF">2021-01-20T01:59:20Z</dcterms:created>
  <dcterms:modified xsi:type="dcterms:W3CDTF">2021-01-20T02:02:21Z</dcterms:modified>
</cp:coreProperties>
</file>