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B2F2-87B1-4745-83C0-29B915343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6A2F0-3BFB-4192-A07F-768E0E984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81287-FD38-4EA4-90D4-7C03B464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4E57-C0B5-41C9-B3DD-93A27B566BB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8B143-6C7F-4A2E-803D-779CEA2F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1D411-89A0-475F-950C-ECAF9532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6449-514D-439E-B273-5D9218F2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CDEC-565C-4765-B3E3-E0151665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095A3-ECCF-4645-8588-2E936E384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B0BEC-900F-4E47-8B67-611BE1C1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4E57-C0B5-41C9-B3DD-93A27B566BB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02FB-DD6F-4A56-A3A7-C89DF8EE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99E2-7D84-4180-87BE-12FAC7FA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6449-514D-439E-B273-5D9218F2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CAECED-3D70-470F-B441-F67D1BC80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E6FB4-8756-4A73-8E53-8E69FC0F1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8D9F9-BEA7-4888-B96D-FF6E946E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4E57-C0B5-41C9-B3DD-93A27B566BB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57EFE-ECBD-4267-9764-73F1CA62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A6013-6642-4017-BBA7-1BA02CB5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6449-514D-439E-B273-5D9218F2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7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8D6E-985D-43EB-A528-127044D85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D79BB-F5D0-4B92-9E2D-5A17BE345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37A1-590D-4B51-80B2-0A3100DF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4E57-C0B5-41C9-B3DD-93A27B566BB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A7C86-747C-409C-8419-6BAFF477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E532E-80C6-4F07-8599-647CED4B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6449-514D-439E-B273-5D9218F2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D8B2-7905-4E79-98F1-F5B1C396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0FC46-2BF1-4B67-891C-CFB8D64A1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EE0EF-B518-4FB4-AC5F-ACCAF5EB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4E57-C0B5-41C9-B3DD-93A27B566BB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654D-1FFD-401D-B861-CF2D682A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3F3A9-ED97-49BE-B253-0FE3AFCB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6449-514D-439E-B273-5D9218F2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3E26-1EE7-4DFD-86B9-C023C461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3033D-3D7C-4871-BCBC-07A156C61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AF20B-14FF-4FD5-9B39-7DAC374CF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29C90-8D86-44E6-A0A6-D2E37A03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4E57-C0B5-41C9-B3DD-93A27B566BB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2FC48-5830-41D3-805E-A03BB315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FD7DF-6DFA-4AB3-9E2F-58FAC4FB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6449-514D-439E-B273-5D9218F2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0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0CCB-EF4C-47B4-B583-4CE708FF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43EE8-F871-4E4E-89F9-8F80A87A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40D49-241E-46A9-86C3-0CF5EFE19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93B95-BD00-48F1-9628-FFE9B2B23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7CC6F-CABB-49F5-AD4C-C06A1ED02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2309AA-B99E-4815-B35D-DCFBA5B97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4E57-C0B5-41C9-B3DD-93A27B566BB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C11BE-C453-4196-9C13-2F04C2B2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9EAA5-A623-48D4-AAC5-3D03BAFF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6449-514D-439E-B273-5D9218F2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2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B70B-0ACC-4991-9565-4A7078C5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F5350-95C3-4AD9-A39E-54CBCB1B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4E57-C0B5-41C9-B3DD-93A27B566BB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899F2-CDB6-4E20-9196-15B2E036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56D38-213C-464E-9D35-D1E7603B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6449-514D-439E-B273-5D9218F2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88406-6C65-4B90-986A-028569EF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4E57-C0B5-41C9-B3DD-93A27B566BB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997F14-1BCD-48DD-9A99-68846629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98D2D-B8ED-4880-A97A-BD96E483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6449-514D-439E-B273-5D9218F2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1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2693-C59B-4E07-8EDA-F653B837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1B371-43D0-4950-9CE3-E4A3BDB89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307D1-705E-4AE4-80FC-FC279E7DB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A2614-7B16-47FB-9609-C6608E06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4E57-C0B5-41C9-B3DD-93A27B566BB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5DDF6-DA83-464A-BD27-EAAC2C56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3F636-BB22-4759-8F25-952DBFF6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6449-514D-439E-B273-5D9218F2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2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1BAE-D0DE-4551-AB3C-4BCB2ED5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DBE9D-9283-433B-9C15-3B4A17355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BB2B3-96FC-4501-801B-2F1BA6BDB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9156F-0E9F-42E2-867C-7B3856F5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4E57-C0B5-41C9-B3DD-93A27B566BB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DAF4E-92FA-431A-8EAF-4F32F322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10CBF-33CB-4F81-B995-29083DB1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D6449-514D-439E-B273-5D9218F2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7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917CF-2FE6-445F-AEEE-11A6BE20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AAD40-2F2B-4D78-934C-2D6424A1C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40FB5-52A8-43C0-9589-6F9021840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C4E57-C0B5-41C9-B3DD-93A27B566BB5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4C522-9443-4E70-9256-BBA414204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FFF83-E77D-4924-8E53-2B3069615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D6449-514D-439E-B273-5D9218F26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4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6E15-9F6B-4629-A4FD-9FE5EA8A2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RDB Table Keys:</a:t>
            </a:r>
            <a:br>
              <a:rPr lang="en-US" dirty="0"/>
            </a:br>
            <a:r>
              <a:rPr lang="en-US" dirty="0" err="1"/>
              <a:t>Lahman</a:t>
            </a:r>
            <a:r>
              <a:rPr lang="en-US" dirty="0"/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B9198-8C8B-4F93-8A01-1789C4089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9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E8322B8-1671-4795-8CE2-963E829E4D6B}"/>
              </a:ext>
            </a:extLst>
          </p:cNvPr>
          <p:cNvGrpSpPr/>
          <p:nvPr/>
        </p:nvGrpSpPr>
        <p:grpSpPr>
          <a:xfrm>
            <a:off x="484898" y="739358"/>
            <a:ext cx="2151185" cy="2028092"/>
            <a:chOff x="2702169" y="1916723"/>
            <a:chExt cx="2151185" cy="202809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58EA76E-CA5B-497B-8C4B-7261186A9228}"/>
                </a:ext>
              </a:extLst>
            </p:cNvPr>
            <p:cNvSpPr/>
            <p:nvPr/>
          </p:nvSpPr>
          <p:spPr>
            <a:xfrm>
              <a:off x="2702169" y="1916723"/>
              <a:ext cx="2151185" cy="2028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playerID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249130B-DA8A-4D34-94A8-18192F37805F}"/>
                </a:ext>
              </a:extLst>
            </p:cNvPr>
            <p:cNvSpPr/>
            <p:nvPr/>
          </p:nvSpPr>
          <p:spPr>
            <a:xfrm>
              <a:off x="2702169" y="1916723"/>
              <a:ext cx="2151185" cy="5336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People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76D3AE7-ABDE-4541-B4C5-DBACAB6A99DD}"/>
              </a:ext>
            </a:extLst>
          </p:cNvPr>
          <p:cNvGrpSpPr/>
          <p:nvPr/>
        </p:nvGrpSpPr>
        <p:grpSpPr>
          <a:xfrm>
            <a:off x="4360639" y="3521405"/>
            <a:ext cx="2151185" cy="2028092"/>
            <a:chOff x="2702169" y="1916723"/>
            <a:chExt cx="2151185" cy="20280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CBA426-F424-471A-9072-0570E7E6FAEA}"/>
                </a:ext>
              </a:extLst>
            </p:cNvPr>
            <p:cNvSpPr/>
            <p:nvPr/>
          </p:nvSpPr>
          <p:spPr>
            <a:xfrm>
              <a:off x="2702169" y="1916723"/>
              <a:ext cx="2151185" cy="2028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playerID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yearID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teamID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lgID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96C5EA3-AB58-421F-B842-655BEEC4496A}"/>
                </a:ext>
              </a:extLst>
            </p:cNvPr>
            <p:cNvSpPr/>
            <p:nvPr/>
          </p:nvSpPr>
          <p:spPr>
            <a:xfrm>
              <a:off x="2702169" y="1916723"/>
              <a:ext cx="2151185" cy="5336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Batting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CE2196-6E84-4614-B693-C89E1C5DED91}"/>
              </a:ext>
            </a:extLst>
          </p:cNvPr>
          <p:cNvGrpSpPr/>
          <p:nvPr/>
        </p:nvGrpSpPr>
        <p:grpSpPr>
          <a:xfrm>
            <a:off x="5312438" y="739358"/>
            <a:ext cx="4948589" cy="2028092"/>
            <a:chOff x="5312438" y="739358"/>
            <a:chExt cx="4948589" cy="20280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0A55183-D5A4-4A9D-874E-F65EA114A5BD}"/>
                </a:ext>
              </a:extLst>
            </p:cNvPr>
            <p:cNvGrpSpPr/>
            <p:nvPr/>
          </p:nvGrpSpPr>
          <p:grpSpPr>
            <a:xfrm>
              <a:off x="8109842" y="739358"/>
              <a:ext cx="2151185" cy="2028092"/>
              <a:chOff x="2702169" y="1916723"/>
              <a:chExt cx="2151185" cy="202809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8CB94E6-61DA-42F4-B63D-703265AD40A0}"/>
                  </a:ext>
                </a:extLst>
              </p:cNvPr>
              <p:cNvSpPr/>
              <p:nvPr/>
            </p:nvSpPr>
            <p:spPr>
              <a:xfrm>
                <a:off x="2702169" y="1916723"/>
                <a:ext cx="2151185" cy="20280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teamID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yearID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lgID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E061DC-25BF-4A0E-A1B3-9E98563D904D}"/>
                  </a:ext>
                </a:extLst>
              </p:cNvPr>
              <p:cNvSpPr/>
              <p:nvPr/>
            </p:nvSpPr>
            <p:spPr>
              <a:xfrm>
                <a:off x="2702169" y="1916723"/>
                <a:ext cx="2151185" cy="5336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Teams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CFC0B4-023B-48C1-B3B3-9C59E3141FF6}"/>
                </a:ext>
              </a:extLst>
            </p:cNvPr>
            <p:cNvGrpSpPr/>
            <p:nvPr/>
          </p:nvGrpSpPr>
          <p:grpSpPr>
            <a:xfrm>
              <a:off x="5312438" y="739358"/>
              <a:ext cx="2151185" cy="2028092"/>
              <a:chOff x="2702169" y="1916723"/>
              <a:chExt cx="2151185" cy="202809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D6F7A26-CA26-4401-9A75-2853DA8EFA09}"/>
                  </a:ext>
                </a:extLst>
              </p:cNvPr>
              <p:cNvSpPr/>
              <p:nvPr/>
            </p:nvSpPr>
            <p:spPr>
              <a:xfrm>
                <a:off x="2702169" y="1916723"/>
                <a:ext cx="2151185" cy="20280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playerID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teamID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yearID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lgID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1E0116-DAF0-4507-A2A8-904A88C37C15}"/>
                  </a:ext>
                </a:extLst>
              </p:cNvPr>
              <p:cNvSpPr/>
              <p:nvPr/>
            </p:nvSpPr>
            <p:spPr>
              <a:xfrm>
                <a:off x="2702169" y="1916723"/>
                <a:ext cx="2151185" cy="5336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Salaries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005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20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RDB Table Keys: Lahman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6</cp:revision>
  <dcterms:created xsi:type="dcterms:W3CDTF">2019-10-01T13:27:21Z</dcterms:created>
  <dcterms:modified xsi:type="dcterms:W3CDTF">2019-10-02T08:56:52Z</dcterms:modified>
</cp:coreProperties>
</file>