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CFC7-8E0A-41C7-9CAB-E03B39C271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 </a:t>
            </a:r>
            <a:r>
              <a:rPr lang="en-US" dirty="0"/>
              <a:t>Cascading style sheets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289"/>
            <a:ext cx="10515600" cy="1325563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00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Separates the task of creating content from packaging content.</a:t>
            </a:r>
          </a:p>
        </p:txBody>
      </p:sp>
      <p:pic>
        <p:nvPicPr>
          <p:cNvPr id="1026" name="Picture 2" descr="https://www.datadreaming.org/img/rmarkdown-themes/cerule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871"/>
            <a:ext cx="3005008" cy="27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atadreaming.org/img/rmarkdown-themes/def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41" y="2206871"/>
            <a:ext cx="3005008" cy="27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tadreaming.org/img/rmarkdown-themes/prettydoc-archite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24" y="2206871"/>
            <a:ext cx="3384821" cy="27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43669" y="4456973"/>
            <a:ext cx="21693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architect theme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751" y="4456974"/>
            <a:ext cx="217155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readable theme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6220" y="4456972"/>
            <a:ext cx="21579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cerulean theme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106" y="50959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  </a:t>
            </a:r>
            <a:r>
              <a:rPr lang="en-US" dirty="0" err="1"/>
              <a:t>html_document</a:t>
            </a:r>
            <a:r>
              <a:rPr lang="en-US" dirty="0"/>
              <a:t>:</a:t>
            </a:r>
          </a:p>
          <a:p>
            <a:r>
              <a:rPr lang="en-US" dirty="0"/>
              <a:t>    theme: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readable</a:t>
            </a:r>
          </a:p>
          <a:p>
            <a:r>
              <a:rPr lang="en-US" dirty="0"/>
              <a:t>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9497" y="5494598"/>
            <a:ext cx="4081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You’ve been using this in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RMD documents already 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5201" y="6115371"/>
            <a:ext cx="96503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en-US" dirty="0"/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" y="2603669"/>
            <a:ext cx="3736238" cy="1347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812" y="1847817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 Version of 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8166" y="2400140"/>
            <a:ext cx="3990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p {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font-type: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narrow;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font-decoration: bold;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font-size: 18pt;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8166" y="4496535"/>
            <a:ext cx="3990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margin-top: 1;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margin-left: 1.5;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margin-right: 1.5;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margin-bottom: 2;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13" y="4346400"/>
            <a:ext cx="3870846" cy="17550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6639" y="3092637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(text style)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6638" y="5039256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(page style)</a:t>
            </a:r>
          </a:p>
        </p:txBody>
      </p:sp>
    </p:spTree>
    <p:extLst>
      <p:ext uri="{BB962C8B-B14F-4D97-AF65-F5344CB8AC3E}">
        <p14:creationId xmlns:p14="http://schemas.microsoft.com/office/powerpoint/2010/main" val="26628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117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Html page basics</vt:lpstr>
      <vt:lpstr>CSS: Cascading style sheets</vt:lpstr>
      <vt:lpstr>Why use CSS? </vt:lpstr>
      <vt:lpstr>What is a STYLE? </vt:lpstr>
      <vt:lpstr>github pages</vt:lpstr>
      <vt:lpstr>liquid tags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12</cp:revision>
  <dcterms:created xsi:type="dcterms:W3CDTF">2020-02-01T00:08:56Z</dcterms:created>
  <dcterms:modified xsi:type="dcterms:W3CDTF">2020-02-03T10:47:41Z</dcterms:modified>
</cp:coreProperties>
</file>