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C7F2-D3BA-4174-8AB9-E98FCAA68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A7C98-7B4C-4D2D-AEB4-2F791A0F4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C7026-601F-4DAE-A7DA-C1CD128C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3E53-E798-4209-B73E-1144DEA056E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27059-3B4A-4490-B812-DAEFEE5D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DDE24-F792-4073-AB41-3DE96920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FF9A-D180-476D-AF93-109D04F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0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E9E1-B272-497E-B3A5-B92E4571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C26BD-2871-458D-BDC8-095FA776F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66C17-DA8A-4443-9A2E-C8640F5F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3E53-E798-4209-B73E-1144DEA056E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F7EB1-A4B0-486C-B0DB-14D6988B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34FA2-2761-4914-82EF-011744A4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FF9A-D180-476D-AF93-109D04F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0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8473E-185B-4310-AEF5-48C1AD5EB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709D0-5E45-4F70-BBEB-C7FE18E6C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F731B-7872-408E-9F48-F41A1A17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3E53-E798-4209-B73E-1144DEA056E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07F96-8CEC-49C1-8BB2-5CE1738E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3BAA1-0BF9-4337-AE82-8DCF5284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FF9A-D180-476D-AF93-109D04F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9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C1D2-8DE0-48A6-8FCB-B46BDA41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7F66-3D05-4045-A338-361CCF63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69018-0B03-4F7C-98DE-EB0B4723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3E53-E798-4209-B73E-1144DEA056E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29673-11A3-4E6F-9AC1-D796EA78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0E9B4-1108-44D9-A2C3-BB2B2988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FF9A-D180-476D-AF93-109D04F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6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ECB9-65AA-4A6C-B7CB-596DDF82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54D6B-D146-4A53-929A-1FEAA2178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F8776-C4E8-4920-8C93-32B7331C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3E53-E798-4209-B73E-1144DEA056E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65B-7FC6-4605-94B4-D9042513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28DB-F667-4554-80BB-23BCAD42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FF9A-D180-476D-AF93-109D04F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3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6BBF-926D-4727-9313-757E4F84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0F1D-2013-4CFE-9A56-45E5BF658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850A9-27A5-4060-A336-7117940EA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17DC1-4CE2-49A1-8F1F-BD80C71D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3E53-E798-4209-B73E-1144DEA056E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797A4-F055-45E8-87C1-6914803A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6942-B71F-4D13-9593-01189829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FF9A-D180-476D-AF93-109D04F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8711-F2A7-447C-A0ED-97A60B4F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9441A-4451-48B2-8E0F-C653D793F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3843D-089E-4C18-BA73-AC27193EC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41D6C-AEAE-4314-85D5-609437B2F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9E4FC-2A09-4DA9-AE12-E999DC067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4ADB4-765B-4F51-8A07-DD084494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3E53-E798-4209-B73E-1144DEA056E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113A7-3A9F-4199-AF02-79634011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15739-6019-4DAC-853D-EB0D2246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FF9A-D180-476D-AF93-109D04F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394-D913-4A02-8C47-1C6B1F51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DFAD6-E326-4A95-82C9-C92C7F92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3E53-E798-4209-B73E-1144DEA056E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0A49D-2F44-439E-BF19-542025E2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25ACB-5A98-4896-ACFE-3B4CD58D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FF9A-D180-476D-AF93-109D04F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4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9C351-8E7B-47B8-AEBD-2246B835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3E53-E798-4209-B73E-1144DEA056E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B33EF-35CC-46A0-B4EF-4F63D53E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BC9A0-A1E5-4438-8424-0AB8F680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FF9A-D180-476D-AF93-109D04F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6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81A5-2EBB-454D-BD1B-15403A06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324D1-872A-4947-B95E-71305C62E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93244-B7A2-4543-A646-D5A6E304B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CBA29-DBB2-42AD-9DE9-4CB6BEB4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3E53-E798-4209-B73E-1144DEA056E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74417-1812-4822-9287-DBDAB5C0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96170-4798-440D-871E-40F06709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FF9A-D180-476D-AF93-109D04F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4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F2F4-B424-4464-885A-F97551AB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3C87A-093D-4E59-B424-ED1BF71A0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8DF9D-8657-4C75-AA79-3FADE00C9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7D46A-0205-433D-BAE5-98F369B7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3E53-E798-4209-B73E-1144DEA056E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8F997-25F4-49E9-B57A-452C2B6A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8221E-C34F-4368-B7C3-5AC1E488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FF9A-D180-476D-AF93-109D04F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2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B0673-0211-4C0F-8655-9A1C3AC1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D2E08-91CA-4A24-B0F7-2B34516FC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500B8-9362-498A-BC33-C9DCECF18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A3E53-E798-4209-B73E-1144DEA056E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8AC2B-A156-440E-80B5-D66B2DC61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F77C1-4F14-46E2-A9DF-2AA4CEAFD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DFF9A-D180-476D-AF93-109D04F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4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AA9A-36BD-4B97-ACA8-5B3F42347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28833-ECE4-49D3-B409-0D603E41F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836AA65-E4AB-48CF-8E0D-F7DE14D3540A}"/>
              </a:ext>
            </a:extLst>
          </p:cNvPr>
          <p:cNvGrpSpPr/>
          <p:nvPr/>
        </p:nvGrpSpPr>
        <p:grpSpPr>
          <a:xfrm>
            <a:off x="3060441" y="1776125"/>
            <a:ext cx="5840963" cy="2985197"/>
            <a:chOff x="3060441" y="1776125"/>
            <a:chExt cx="5840963" cy="298519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2269CC3-98D2-4630-85FA-A2091C1F25E3}"/>
                </a:ext>
              </a:extLst>
            </p:cNvPr>
            <p:cNvGrpSpPr/>
            <p:nvPr/>
          </p:nvGrpSpPr>
          <p:grpSpPr>
            <a:xfrm>
              <a:off x="3060441" y="1776125"/>
              <a:ext cx="5840963" cy="2624425"/>
              <a:chOff x="3060441" y="1776125"/>
              <a:chExt cx="5840963" cy="262442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7C4C90F-94CC-4E1E-8A0E-9BE3158CA4BF}"/>
                  </a:ext>
                </a:extLst>
              </p:cNvPr>
              <p:cNvGrpSpPr/>
              <p:nvPr/>
            </p:nvGrpSpPr>
            <p:grpSpPr>
              <a:xfrm>
                <a:off x="3060441" y="2457450"/>
                <a:ext cx="5840963" cy="1943100"/>
                <a:chOff x="3060441" y="2457450"/>
                <a:chExt cx="5840963" cy="1943100"/>
              </a:xfrm>
            </p:grpSpPr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4985B120-7EE9-48C1-9673-294D35A69D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643437" y="2457450"/>
                  <a:ext cx="2905125" cy="1943100"/>
                </a:xfrm>
                <a:prstGeom prst="rect">
                  <a:avLst/>
                </a:prstGeom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958B62F5-584F-46FC-8098-D14140707A35}"/>
                    </a:ext>
                  </a:extLst>
                </p:cNvPr>
                <p:cNvSpPr/>
                <p:nvPr/>
              </p:nvSpPr>
              <p:spPr>
                <a:xfrm>
                  <a:off x="6727372" y="3256383"/>
                  <a:ext cx="662474" cy="1045029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995E2D3-C3A6-4C8C-AC3B-5846AE22A5B6}"/>
                    </a:ext>
                  </a:extLst>
                </p:cNvPr>
                <p:cNvSpPr/>
                <p:nvPr/>
              </p:nvSpPr>
              <p:spPr>
                <a:xfrm>
                  <a:off x="4811480" y="2914255"/>
                  <a:ext cx="1878568" cy="1390262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D769F0C-36BB-47E3-9E36-D52FD60AAB2B}"/>
                    </a:ext>
                  </a:extLst>
                </p:cNvPr>
                <p:cNvSpPr txBox="1"/>
                <p:nvPr/>
              </p:nvSpPr>
              <p:spPr>
                <a:xfrm>
                  <a:off x="7371184" y="3363485"/>
                  <a:ext cx="153022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  <a:latin typeface="Century Gothic" panose="020B0502020202020204" pitchFamily="34" charset="0"/>
                    </a:rPr>
                    <a:t>models that confirm our theory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F6CCCCB-7B17-4A00-A14A-FC84866A0123}"/>
                    </a:ext>
                  </a:extLst>
                </p:cNvPr>
                <p:cNvSpPr txBox="1"/>
                <p:nvPr/>
              </p:nvSpPr>
              <p:spPr>
                <a:xfrm>
                  <a:off x="3060441" y="3086486"/>
                  <a:ext cx="176970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accent1"/>
                      </a:solidFill>
                      <a:latin typeface="Century Gothic" panose="020B0502020202020204" pitchFamily="34" charset="0"/>
                    </a:rPr>
                    <a:t>models that challenge our view of the world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FED9F6-8962-43C3-807D-C2E5B676E159}"/>
                  </a:ext>
                </a:extLst>
              </p:cNvPr>
              <p:cNvSpPr txBox="1"/>
              <p:nvPr/>
            </p:nvSpPr>
            <p:spPr>
              <a:xfrm>
                <a:off x="5200260" y="1776125"/>
                <a:ext cx="179147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decision made during model selection 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F23A52-B145-417D-A2EC-EE388A734FB4}"/>
                </a:ext>
              </a:extLst>
            </p:cNvPr>
            <p:cNvSpPr txBox="1"/>
            <p:nvPr/>
          </p:nvSpPr>
          <p:spPr>
            <a:xfrm>
              <a:off x="5200260" y="4453545"/>
              <a:ext cx="1925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entury Gothic" panose="020B0502020202020204" pitchFamily="34" charset="0"/>
                </a:rPr>
                <a:t>(all possible models)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3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A278481-5CDD-4B72-AAAE-4BF28558B305}"/>
              </a:ext>
            </a:extLst>
          </p:cNvPr>
          <p:cNvGrpSpPr/>
          <p:nvPr/>
        </p:nvGrpSpPr>
        <p:grpSpPr>
          <a:xfrm>
            <a:off x="940329" y="376237"/>
            <a:ext cx="9399391" cy="6105525"/>
            <a:chOff x="940329" y="376237"/>
            <a:chExt cx="9399391" cy="610552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3E98998-C8D1-4508-BB44-8D0B1EAD9CCC}"/>
                </a:ext>
              </a:extLst>
            </p:cNvPr>
            <p:cNvGrpSpPr/>
            <p:nvPr/>
          </p:nvGrpSpPr>
          <p:grpSpPr>
            <a:xfrm>
              <a:off x="940329" y="376237"/>
              <a:ext cx="9399391" cy="6105525"/>
              <a:chOff x="940329" y="376237"/>
              <a:chExt cx="9399391" cy="610552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85FDBB8-A634-4890-9BF9-067FB3416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0329" y="376237"/>
                <a:ext cx="6924675" cy="6105525"/>
              </a:xfrm>
              <a:prstGeom prst="rect">
                <a:avLst/>
              </a:prstGeom>
            </p:spPr>
          </p:pic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F559C11-08C5-41F0-80FE-46EA5FBA4606}"/>
                  </a:ext>
                </a:extLst>
              </p:cNvPr>
              <p:cNvSpPr/>
              <p:nvPr/>
            </p:nvSpPr>
            <p:spPr>
              <a:xfrm>
                <a:off x="3222057" y="2473994"/>
                <a:ext cx="734122" cy="437157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D8416CC-148C-43D1-9E81-8738680A1D05}"/>
                  </a:ext>
                </a:extLst>
              </p:cNvPr>
              <p:cNvSpPr/>
              <p:nvPr/>
            </p:nvSpPr>
            <p:spPr>
              <a:xfrm>
                <a:off x="6537535" y="2473994"/>
                <a:ext cx="734122" cy="437157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4DEC691-5546-446C-AAA1-A9365704D9EB}"/>
                  </a:ext>
                </a:extLst>
              </p:cNvPr>
              <p:cNvSpPr/>
              <p:nvPr/>
            </p:nvSpPr>
            <p:spPr>
              <a:xfrm>
                <a:off x="4886017" y="3428999"/>
                <a:ext cx="734122" cy="437157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972BD90-D2A1-445D-B2A9-F9B216269588}"/>
                  </a:ext>
                </a:extLst>
              </p:cNvPr>
              <p:cNvSpPr/>
              <p:nvPr/>
            </p:nvSpPr>
            <p:spPr>
              <a:xfrm>
                <a:off x="6534540" y="3428999"/>
                <a:ext cx="734122" cy="437157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260EDF5-D993-4362-8AAB-09FEBDC624A3}"/>
                  </a:ext>
                </a:extLst>
              </p:cNvPr>
              <p:cNvCxnSpPr>
                <a:stCxn id="3" idx="6"/>
              </p:cNvCxnSpPr>
              <p:nvPr/>
            </p:nvCxnSpPr>
            <p:spPr>
              <a:xfrm flipV="1">
                <a:off x="3956179" y="2692572"/>
                <a:ext cx="2369976" cy="1"/>
              </a:xfrm>
              <a:prstGeom prst="straightConnector1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A2B53A5-6E53-4A11-9CE2-9EBBC875BD98}"/>
                  </a:ext>
                </a:extLst>
              </p:cNvPr>
              <p:cNvCxnSpPr>
                <a:cxnSpLocks/>
                <a:stCxn id="5" idx="6"/>
              </p:cNvCxnSpPr>
              <p:nvPr/>
            </p:nvCxnSpPr>
            <p:spPr>
              <a:xfrm>
                <a:off x="5620139" y="3647578"/>
                <a:ext cx="706016" cy="0"/>
              </a:xfrm>
              <a:prstGeom prst="straightConnector1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6A4A1EE-EBD6-4BC4-840C-B558E5811F09}"/>
                  </a:ext>
                </a:extLst>
              </p:cNvPr>
              <p:cNvSpPr/>
              <p:nvPr/>
            </p:nvSpPr>
            <p:spPr>
              <a:xfrm>
                <a:off x="6114662" y="5904726"/>
                <a:ext cx="561393" cy="437154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EA5BB05-3076-486C-9AEB-11A1E1FDABB6}"/>
                  </a:ext>
                </a:extLst>
              </p:cNvPr>
              <p:cNvSpPr/>
              <p:nvPr/>
            </p:nvSpPr>
            <p:spPr>
              <a:xfrm>
                <a:off x="4456922" y="5916325"/>
                <a:ext cx="561393" cy="437154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9429AB2-626A-4F1F-9CF5-772F60A01B2C}"/>
                  </a:ext>
                </a:extLst>
              </p:cNvPr>
              <p:cNvSpPr/>
              <p:nvPr/>
            </p:nvSpPr>
            <p:spPr>
              <a:xfrm>
                <a:off x="2808513" y="5916325"/>
                <a:ext cx="561393" cy="437154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2667C5-645D-4FF4-9778-A1D26FDD3226}"/>
                  </a:ext>
                </a:extLst>
              </p:cNvPr>
              <p:cNvSpPr/>
              <p:nvPr/>
            </p:nvSpPr>
            <p:spPr>
              <a:xfrm>
                <a:off x="3359023" y="5514393"/>
                <a:ext cx="3806890" cy="301641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52BB0D-AF85-4A7E-A697-678947BC9118}"/>
                  </a:ext>
                </a:extLst>
              </p:cNvPr>
              <p:cNvSpPr txBox="1"/>
              <p:nvPr/>
            </p:nvSpPr>
            <p:spPr>
              <a:xfrm>
                <a:off x="7865004" y="2065519"/>
                <a:ext cx="2377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Coefficients get smaller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8B9AA2-F94A-4110-8D8A-CC63F336CEA8}"/>
                  </a:ext>
                </a:extLst>
              </p:cNvPr>
              <p:cNvSpPr/>
              <p:nvPr/>
            </p:nvSpPr>
            <p:spPr>
              <a:xfrm>
                <a:off x="4886017" y="3055301"/>
                <a:ext cx="2382645" cy="301641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9EA40E1-04E0-4762-B59A-0E7EDEBAFB7B}"/>
                  </a:ext>
                </a:extLst>
              </p:cNvPr>
              <p:cNvSpPr/>
              <p:nvPr/>
            </p:nvSpPr>
            <p:spPr>
              <a:xfrm>
                <a:off x="3222056" y="2111266"/>
                <a:ext cx="4046605" cy="301641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ECE95B-FAF8-4533-BFD8-DA79781B1343}"/>
                  </a:ext>
                </a:extLst>
              </p:cNvPr>
              <p:cNvSpPr txBox="1"/>
              <p:nvPr/>
            </p:nvSpPr>
            <p:spPr>
              <a:xfrm>
                <a:off x="7865004" y="5480547"/>
                <a:ext cx="1795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No increase to R</a:t>
                </a:r>
                <a:r>
                  <a:rPr lang="en-US" baseline="30000" dirty="0">
                    <a:solidFill>
                      <a:schemeClr val="accent1"/>
                    </a:solidFill>
                  </a:rPr>
                  <a:t>2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652A93-3064-4ED4-9F1A-BE9ABAE13518}"/>
                  </a:ext>
                </a:extLst>
              </p:cNvPr>
              <p:cNvSpPr txBox="1"/>
              <p:nvPr/>
            </p:nvSpPr>
            <p:spPr>
              <a:xfrm>
                <a:off x="7865004" y="3459500"/>
                <a:ext cx="2474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Standard errors increase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A6D99F-2722-4DC0-AB7A-07CF1BD5280F}"/>
                  </a:ext>
                </a:extLst>
              </p:cNvPr>
              <p:cNvSpPr txBox="1"/>
              <p:nvPr/>
            </p:nvSpPr>
            <p:spPr>
              <a:xfrm>
                <a:off x="7865004" y="5916325"/>
                <a:ext cx="1997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No decrease to SER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7C8474-765C-49CE-BE36-88AF446CDD67}"/>
                </a:ext>
              </a:extLst>
            </p:cNvPr>
            <p:cNvSpPr txBox="1"/>
            <p:nvPr/>
          </p:nvSpPr>
          <p:spPr>
            <a:xfrm>
              <a:off x="7924043" y="441571"/>
              <a:ext cx="237763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Model </a:t>
              </a:r>
            </a:p>
            <a:p>
              <a:pPr algn="ctr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does not “improve”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87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F53EDA0-2A3F-4420-9E20-329F0F0D06A8}"/>
              </a:ext>
            </a:extLst>
          </p:cNvPr>
          <p:cNvGrpSpPr/>
          <p:nvPr/>
        </p:nvGrpSpPr>
        <p:grpSpPr>
          <a:xfrm>
            <a:off x="2416226" y="1013120"/>
            <a:ext cx="5879730" cy="3474557"/>
            <a:chOff x="2416226" y="1013120"/>
            <a:chExt cx="5879730" cy="347455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8611C21-E34A-4D32-B310-A0578D188B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724" b="59012"/>
            <a:stretch/>
          </p:blipFill>
          <p:spPr bwMode="auto">
            <a:xfrm>
              <a:off x="2416226" y="1531261"/>
              <a:ext cx="2715611" cy="2696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B59620F-04FB-4520-9E8D-F3148231C4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47" b="9884"/>
            <a:stretch/>
          </p:blipFill>
          <p:spPr>
            <a:xfrm>
              <a:off x="5458408" y="1791018"/>
              <a:ext cx="2837548" cy="269665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E84EE2-5F4E-45F2-A658-67CFAD28CC81}"/>
                </a:ext>
              </a:extLst>
            </p:cNvPr>
            <p:cNvSpPr txBox="1"/>
            <p:nvPr/>
          </p:nvSpPr>
          <p:spPr>
            <a:xfrm>
              <a:off x="4213035" y="1013120"/>
              <a:ext cx="27510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</a:rPr>
                <a:t>Spurious Correlations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08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D7BF66F-3E39-400F-BB98-B8567C5C29CB}"/>
              </a:ext>
            </a:extLst>
          </p:cNvPr>
          <p:cNvGrpSpPr/>
          <p:nvPr/>
        </p:nvGrpSpPr>
        <p:grpSpPr>
          <a:xfrm>
            <a:off x="2086943" y="1961835"/>
            <a:ext cx="9078924" cy="2934329"/>
            <a:chOff x="2086943" y="1961835"/>
            <a:chExt cx="9078924" cy="293432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AAC1820-1AC5-48CC-AB08-CB5ED6753DDD}"/>
                </a:ext>
              </a:extLst>
            </p:cNvPr>
            <p:cNvGrpSpPr/>
            <p:nvPr/>
          </p:nvGrpSpPr>
          <p:grpSpPr>
            <a:xfrm>
              <a:off x="5117541" y="2220915"/>
              <a:ext cx="6048326" cy="2062103"/>
              <a:chOff x="834790" y="6718270"/>
              <a:chExt cx="6048326" cy="2062103"/>
            </a:xfrm>
          </p:grpSpPr>
          <p:graphicFrame>
            <p:nvGraphicFramePr>
              <p:cNvPr id="3" name="Object 2">
                <a:extLst>
                  <a:ext uri="{FF2B5EF4-FFF2-40B4-BE49-F238E27FC236}">
                    <a16:creationId xmlns:a16="http://schemas.microsoft.com/office/drawing/2014/main" id="{5A81C8EE-02B5-4240-B489-6C88EE5B99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5369208"/>
                  </p:ext>
                </p:extLst>
              </p:nvPr>
            </p:nvGraphicFramePr>
            <p:xfrm>
              <a:off x="834790" y="6952006"/>
              <a:ext cx="1821656" cy="14073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1" name="Equation" r:id="rId3" imgW="1346040" imgH="1041120" progId="Equation.3">
                      <p:embed/>
                    </p:oleObj>
                  </mc:Choice>
                  <mc:Fallback>
                    <p:oleObj name="Equation" r:id="rId3" imgW="1346040" imgH="1041120" progId="Equation.3">
                      <p:embed/>
                      <p:pic>
                        <p:nvPicPr>
                          <p:cNvPr id="5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4790" y="6952006"/>
                            <a:ext cx="1821656" cy="14073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E09938-4C49-4799-9F02-E0EB50290C39}"/>
                  </a:ext>
                </a:extLst>
              </p:cNvPr>
              <p:cNvSpPr txBox="1"/>
              <p:nvPr/>
            </p:nvSpPr>
            <p:spPr>
              <a:xfrm>
                <a:off x="2982920" y="6718270"/>
                <a:ext cx="3900196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The slope can increase or decrease depending on ratios and the sign of the correlation between X and the control. </a:t>
                </a:r>
                <a:br>
                  <a:rPr lang="en-US" sz="1600" dirty="0"/>
                </a:br>
                <a:endParaRPr lang="en-US" sz="1600" dirty="0"/>
              </a:p>
              <a:p>
                <a:pPr algn="ctr"/>
                <a:r>
                  <a:rPr lang="en-US" sz="1600" dirty="0"/>
                  <a:t>The standard error becomes larger when X is highly correlated with the control because very little extra residual </a:t>
                </a:r>
                <a:r>
                  <a:rPr lang="en-US" sz="1600" i="1" dirty="0"/>
                  <a:t>(A) </a:t>
                </a:r>
                <a:r>
                  <a:rPr lang="en-US" sz="1600" dirty="0"/>
                  <a:t>is explained, but the variance of X </a:t>
                </a:r>
                <a:r>
                  <a:rPr lang="en-US" sz="1600" i="1" dirty="0"/>
                  <a:t>(B+C) </a:t>
                </a:r>
                <a:r>
                  <a:rPr lang="en-US" sz="1600" dirty="0"/>
                  <a:t>is reduced.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BB1EAF-CDA8-4594-9AED-D782B32B9501}"/>
                </a:ext>
              </a:extLst>
            </p:cNvPr>
            <p:cNvGrpSpPr/>
            <p:nvPr/>
          </p:nvGrpSpPr>
          <p:grpSpPr>
            <a:xfrm>
              <a:off x="2086943" y="1961835"/>
              <a:ext cx="2590800" cy="2934329"/>
              <a:chOff x="712470" y="4057650"/>
              <a:chExt cx="2590800" cy="293432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C884D3A-59A9-4DB2-BF4D-CE1227B0086F}"/>
                  </a:ext>
                </a:extLst>
              </p:cNvPr>
              <p:cNvSpPr/>
              <p:nvPr/>
            </p:nvSpPr>
            <p:spPr>
              <a:xfrm>
                <a:off x="1036320" y="5223510"/>
                <a:ext cx="1230630" cy="123063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3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636E3E7-3D7D-48D0-9731-4A069F1BFEA1}"/>
                  </a:ext>
                </a:extLst>
              </p:cNvPr>
              <p:cNvSpPr/>
              <p:nvPr/>
            </p:nvSpPr>
            <p:spPr>
              <a:xfrm>
                <a:off x="1424940" y="4316730"/>
                <a:ext cx="1878330" cy="18135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3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14C50E-1212-4A56-84DC-14320B9A79E8}"/>
                  </a:ext>
                </a:extLst>
              </p:cNvPr>
              <p:cNvSpPr txBox="1"/>
              <p:nvPr/>
            </p:nvSpPr>
            <p:spPr>
              <a:xfrm>
                <a:off x="2720340" y="4057650"/>
                <a:ext cx="287258" cy="32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0" b="1" dirty="0"/>
                  <a:t>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F08367-AC6D-4F32-A7EA-4C53794394F0}"/>
                  </a:ext>
                </a:extLst>
              </p:cNvPr>
              <p:cNvSpPr txBox="1"/>
              <p:nvPr/>
            </p:nvSpPr>
            <p:spPr>
              <a:xfrm>
                <a:off x="712470" y="6195060"/>
                <a:ext cx="292068" cy="32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0" b="1" dirty="0"/>
                  <a:t>X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2C5BDA-1ACA-48CB-A939-DFF16CCCB20F}"/>
                  </a:ext>
                </a:extLst>
              </p:cNvPr>
              <p:cNvSpPr txBox="1"/>
              <p:nvPr/>
            </p:nvSpPr>
            <p:spPr>
              <a:xfrm>
                <a:off x="1504601" y="5237737"/>
                <a:ext cx="287258" cy="32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0" dirty="0">
                    <a:solidFill>
                      <a:schemeClr val="bg1">
                        <a:lumMod val="50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E63099-D67E-4D1D-A4F1-B2DA671BA63E}"/>
                  </a:ext>
                </a:extLst>
              </p:cNvPr>
              <p:cNvSpPr txBox="1"/>
              <p:nvPr/>
            </p:nvSpPr>
            <p:spPr>
              <a:xfrm>
                <a:off x="2396490" y="4899660"/>
                <a:ext cx="279244" cy="32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0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BF44CB-AE65-4BAD-8C80-F9BF8EF1ED7F}"/>
                  </a:ext>
                </a:extLst>
              </p:cNvPr>
              <p:cNvSpPr txBox="1"/>
              <p:nvPr/>
            </p:nvSpPr>
            <p:spPr>
              <a:xfrm>
                <a:off x="1139392" y="5526520"/>
                <a:ext cx="268022" cy="32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0" dirty="0">
                    <a:solidFill>
                      <a:schemeClr val="bg1">
                        <a:lumMod val="50000"/>
                      </a:schemeClr>
                    </a:solidFill>
                  </a:rPr>
                  <a:t>c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576E60-5C2D-4D2A-BC42-9D217716CB1B}"/>
                  </a:ext>
                </a:extLst>
              </p:cNvPr>
              <p:cNvSpPr txBox="1"/>
              <p:nvPr/>
            </p:nvSpPr>
            <p:spPr>
              <a:xfrm>
                <a:off x="2265877" y="6591869"/>
                <a:ext cx="9246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2CB3ED-1B0F-4E08-BA0F-F69A77598154}"/>
                  </a:ext>
                </a:extLst>
              </p:cNvPr>
              <p:cNvSpPr/>
              <p:nvPr/>
            </p:nvSpPr>
            <p:spPr>
              <a:xfrm>
                <a:off x="1278195" y="5482590"/>
                <a:ext cx="1230630" cy="123063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3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208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72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8</cp:revision>
  <dcterms:created xsi:type="dcterms:W3CDTF">2020-04-18T10:59:59Z</dcterms:created>
  <dcterms:modified xsi:type="dcterms:W3CDTF">2020-04-20T12:04:03Z</dcterms:modified>
</cp:coreProperties>
</file>