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6" r:id="rId4"/>
    <p:sldId id="269" r:id="rId5"/>
    <p:sldId id="268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1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3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4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5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7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9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3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0CFC7-8E0A-41C7-9CAB-E03B39C271C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9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0CFC7-8E0A-41C7-9CAB-E03B39C271C4}" type="datetimeFigureOut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AEF22-A458-4590-9051-7CEBE629C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0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selector vectors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4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76701" y="130628"/>
            <a:ext cx="3810000" cy="3810000"/>
            <a:chOff x="876701" y="998375"/>
            <a:chExt cx="3810000" cy="3810000"/>
          </a:xfrm>
        </p:grpSpPr>
        <p:pic>
          <p:nvPicPr>
            <p:cNvPr id="3076" name="Picture 4" descr="Image result for 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701" y="998375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116112" y="2230016"/>
                  <a:ext cx="1160254" cy="11435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u="sng" cap="small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artist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𝑐𝑎𝑟𝑑𝑖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𝑑𝑟𝑎𝑘𝑒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𝑚𝑖𝑔𝑜𝑠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112" y="2230016"/>
                  <a:ext cx="1160254" cy="11435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301814" y="2230016"/>
                  <a:ext cx="1202380" cy="1118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u="sng" cap="small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album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𝑎𝑙𝑏𝑢𝑚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𝑎𝑙𝑏𝑢𝑚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𝑎𝑙𝑏𝑢𝑚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814" y="2230016"/>
                  <a:ext cx="1202380" cy="1118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445412" y="2230016"/>
                  <a:ext cx="843501" cy="1118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u="sng" cap="small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sales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412" y="2230016"/>
                  <a:ext cx="843501" cy="1118511"/>
                </a:xfrm>
                <a:prstGeom prst="rect">
                  <a:avLst/>
                </a:prstGeom>
                <a:blipFill>
                  <a:blip r:embed="rId5"/>
                  <a:stretch>
                    <a:fillRect l="-2878" r="-2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1386326" y="998375"/>
              <a:ext cx="2650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frame: </a:t>
              </a:r>
              <a:r>
                <a:rPr lang="en-US" sz="2800" b="1" cap="small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hiphop</a:t>
              </a:r>
              <a:endParaRPr lang="en-US" sz="2800" b="1" cap="sm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74465" y="4148265"/>
            <a:ext cx="2592697" cy="1295719"/>
            <a:chOff x="6419461" y="2969081"/>
            <a:chExt cx="2592697" cy="1295719"/>
          </a:xfrm>
        </p:grpSpPr>
        <p:sp>
          <p:nvSpPr>
            <p:cNvPr id="9" name="TextBox 8"/>
            <p:cNvSpPr txBox="1"/>
            <p:nvPr/>
          </p:nvSpPr>
          <p:spPr>
            <a:xfrm>
              <a:off x="6419461" y="2969081"/>
              <a:ext cx="2592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vector:  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hiphop</a:t>
              </a:r>
              <a:r>
                <a:rPr lang="en-US" sz="2400" dirty="0" err="1" smtClean="0"/>
                <a:t>$</a:t>
              </a:r>
              <a:r>
                <a:rPr lang="en-US" sz="2400" dirty="0" err="1" smtClean="0">
                  <a:solidFill>
                    <a:schemeClr val="accent2">
                      <a:lumMod val="75000"/>
                    </a:schemeClr>
                  </a:solidFill>
                </a:rPr>
                <a:t>sales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419801" y="3410592"/>
                  <a:ext cx="1415580" cy="8542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1,000,000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3,000,000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2,000,000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801" y="3410592"/>
                  <a:ext cx="1415580" cy="8542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/>
          <p:cNvCxnSpPr>
            <a:endCxn id="3076" idx="2"/>
          </p:cNvCxnSpPr>
          <p:nvPr/>
        </p:nvCxnSpPr>
        <p:spPr>
          <a:xfrm>
            <a:off x="2781701" y="3219061"/>
            <a:ext cx="0" cy="72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92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76701" y="130628"/>
            <a:ext cx="3810000" cy="3810000"/>
            <a:chOff x="876701" y="998375"/>
            <a:chExt cx="3810000" cy="3810000"/>
          </a:xfrm>
        </p:grpSpPr>
        <p:pic>
          <p:nvPicPr>
            <p:cNvPr id="3076" name="Picture 4" descr="Image result for frame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701" y="998375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116112" y="2230016"/>
                  <a:ext cx="1160254" cy="11435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u="sng" cap="small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artist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𝑐𝑎𝑟𝑑𝑖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𝑑𝑟𝑎𝑘𝑒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𝑚𝑖𝑔𝑜𝑠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112" y="2230016"/>
                  <a:ext cx="1160254" cy="11435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301814" y="2230016"/>
                  <a:ext cx="1202380" cy="1118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u="sng" cap="small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album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𝑎𝑙𝑏𝑢𝑚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𝑎𝑙𝑏𝑢𝑚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𝑎𝑙𝑏𝑢𝑚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814" y="2230016"/>
                  <a:ext cx="1202380" cy="1118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445412" y="2230016"/>
                  <a:ext cx="843501" cy="1118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u="sng" cap="small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sales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412" y="2230016"/>
                  <a:ext cx="843501" cy="1118511"/>
                </a:xfrm>
                <a:prstGeom prst="rect">
                  <a:avLst/>
                </a:prstGeom>
                <a:blipFill>
                  <a:blip r:embed="rId5"/>
                  <a:stretch>
                    <a:fillRect l="-2878" r="-2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1386326" y="998375"/>
              <a:ext cx="2650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frame: </a:t>
              </a:r>
              <a:r>
                <a:rPr lang="en-US" sz="2800" b="1" cap="small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hiphop</a:t>
              </a:r>
              <a:endParaRPr lang="en-US" sz="2800" b="1" cap="sm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74465" y="4148265"/>
            <a:ext cx="2592697" cy="1295719"/>
            <a:chOff x="6419461" y="2969081"/>
            <a:chExt cx="2592697" cy="1295719"/>
          </a:xfrm>
        </p:grpSpPr>
        <p:sp>
          <p:nvSpPr>
            <p:cNvPr id="9" name="TextBox 8"/>
            <p:cNvSpPr txBox="1"/>
            <p:nvPr/>
          </p:nvSpPr>
          <p:spPr>
            <a:xfrm>
              <a:off x="6419461" y="2969081"/>
              <a:ext cx="2592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vector:  </a:t>
              </a:r>
              <a:r>
                <a:rPr lang="en-US" sz="2400" dirty="0" err="1" smtClean="0">
                  <a:solidFill>
                    <a:schemeClr val="bg2">
                      <a:lumMod val="50000"/>
                    </a:schemeClr>
                  </a:solidFill>
                </a:rPr>
                <a:t>hiphop$sales</a:t>
              </a: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419801" y="3410592"/>
                  <a:ext cx="1415580" cy="8542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1,000,000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3,000,000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2,000,000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801" y="3410592"/>
                  <a:ext cx="1415580" cy="8542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6400688" y="933637"/>
            <a:ext cx="506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selector vector:  </a:t>
            </a:r>
            <a:r>
              <a:rPr lang="en-US" sz="2000" dirty="0" err="1" smtClean="0"/>
              <a:t>hiphop$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sales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&gt; 2000000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591096" y="1556138"/>
            <a:ext cx="4683968" cy="755779"/>
            <a:chOff x="6520740" y="1327966"/>
            <a:chExt cx="4683968" cy="755779"/>
          </a:xfrm>
        </p:grpSpPr>
        <p:sp>
          <p:nvSpPr>
            <p:cNvPr id="17" name="Rectangle 16"/>
            <p:cNvSpPr/>
            <p:nvPr/>
          </p:nvSpPr>
          <p:spPr>
            <a:xfrm>
              <a:off x="6520740" y="1327966"/>
              <a:ext cx="4683968" cy="7557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45864" y="1474863"/>
                  <a:ext cx="3544368" cy="4619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&gt;2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&gt;2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&gt;2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FALSE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FALSE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864" y="1474863"/>
                  <a:ext cx="3544368" cy="4619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/>
          <p:cNvCxnSpPr>
            <a:endCxn id="3076" idx="2"/>
          </p:cNvCxnSpPr>
          <p:nvPr/>
        </p:nvCxnSpPr>
        <p:spPr>
          <a:xfrm>
            <a:off x="2781701" y="3219061"/>
            <a:ext cx="0" cy="72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flipV="1">
            <a:off x="3937518" y="1885489"/>
            <a:ext cx="2583222" cy="25092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2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76701" y="130628"/>
            <a:ext cx="3810000" cy="3810000"/>
            <a:chOff x="876701" y="998375"/>
            <a:chExt cx="3810000" cy="3810000"/>
          </a:xfrm>
        </p:grpSpPr>
        <p:pic>
          <p:nvPicPr>
            <p:cNvPr id="3076" name="Picture 4" descr="Image result for frame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701" y="998375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116112" y="2230016"/>
                  <a:ext cx="1160254" cy="11435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u="sng" cap="small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artist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𝑐𝑎𝑟𝑑𝑖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𝑑𝑟𝑎𝑘𝑒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𝑚𝑖𝑔𝑜𝑠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112" y="2230016"/>
                  <a:ext cx="1160254" cy="11435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301814" y="2230016"/>
                  <a:ext cx="1202380" cy="1118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u="sng" cap="small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album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𝑎𝑙𝑏𝑢𝑚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𝑎𝑙𝑏𝑢𝑚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𝑎𝑙𝑏𝑢𝑚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814" y="2230016"/>
                  <a:ext cx="1202380" cy="1118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445412" y="2230016"/>
                  <a:ext cx="843501" cy="1118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u="sng" cap="small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sales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412" y="2230016"/>
                  <a:ext cx="843501" cy="1118511"/>
                </a:xfrm>
                <a:prstGeom prst="rect">
                  <a:avLst/>
                </a:prstGeom>
                <a:blipFill>
                  <a:blip r:embed="rId5"/>
                  <a:stretch>
                    <a:fillRect l="-2878" r="-2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1386326" y="998375"/>
              <a:ext cx="2650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frame: </a:t>
              </a:r>
              <a:r>
                <a:rPr lang="en-US" sz="2800" b="1" cap="small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hiphop</a:t>
              </a:r>
              <a:endParaRPr lang="en-US" sz="2800" b="1" cap="sm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74465" y="4148265"/>
            <a:ext cx="2592697" cy="1295719"/>
            <a:chOff x="6419461" y="2969081"/>
            <a:chExt cx="2592697" cy="1295719"/>
          </a:xfrm>
        </p:grpSpPr>
        <p:sp>
          <p:nvSpPr>
            <p:cNvPr id="9" name="TextBox 8"/>
            <p:cNvSpPr txBox="1"/>
            <p:nvPr/>
          </p:nvSpPr>
          <p:spPr>
            <a:xfrm>
              <a:off x="6419461" y="2969081"/>
              <a:ext cx="2592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vector:  </a:t>
              </a:r>
              <a:r>
                <a:rPr lang="en-US" sz="2400" dirty="0" err="1" smtClean="0">
                  <a:solidFill>
                    <a:schemeClr val="bg2">
                      <a:lumMod val="50000"/>
                    </a:schemeClr>
                  </a:solidFill>
                </a:rPr>
                <a:t>hiphop$sales</a:t>
              </a: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419801" y="3410592"/>
                  <a:ext cx="1415580" cy="8542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1,000,000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3,000,000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2,000,000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801" y="3410592"/>
                  <a:ext cx="1415580" cy="8542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6400688" y="933637"/>
            <a:ext cx="506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selector vector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</a:rPr>
              <a:t>: 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hiphop$sales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   &gt; 2000000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591096" y="1556138"/>
            <a:ext cx="4683968" cy="755779"/>
            <a:chOff x="6520740" y="1327966"/>
            <a:chExt cx="4683968" cy="755779"/>
          </a:xfrm>
        </p:grpSpPr>
        <p:sp>
          <p:nvSpPr>
            <p:cNvPr id="17" name="Rectangle 16"/>
            <p:cNvSpPr/>
            <p:nvPr/>
          </p:nvSpPr>
          <p:spPr>
            <a:xfrm>
              <a:off x="6520740" y="1327966"/>
              <a:ext cx="4683968" cy="7557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45864" y="1474863"/>
                  <a:ext cx="3544368" cy="4619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&gt;2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&gt;2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&gt;2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FALSE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FALSE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864" y="1474863"/>
                  <a:ext cx="3544368" cy="4619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/>
          <p:cNvCxnSpPr>
            <a:endCxn id="3076" idx="2"/>
          </p:cNvCxnSpPr>
          <p:nvPr/>
        </p:nvCxnSpPr>
        <p:spPr>
          <a:xfrm>
            <a:off x="2781701" y="3219061"/>
            <a:ext cx="0" cy="72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97284" y="3129813"/>
            <a:ext cx="541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? 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sum(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err="1" smtClean="0"/>
              <a:t>hiphop$sales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&gt; 2000000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905737" y="2554823"/>
            <a:ext cx="1" cy="379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7466" y="5016880"/>
            <a:ext cx="5483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prop.?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mean(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/>
              <a:t>hiphop$sales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&gt; 2000000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3937518" y="1885489"/>
            <a:ext cx="2583222" cy="25092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905525" y="4533439"/>
            <a:ext cx="1" cy="379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563541" y="3707023"/>
            <a:ext cx="4683968" cy="755779"/>
            <a:chOff x="6520740" y="1327966"/>
            <a:chExt cx="4683968" cy="755779"/>
          </a:xfrm>
        </p:grpSpPr>
        <p:sp>
          <p:nvSpPr>
            <p:cNvPr id="35" name="Rectangle 34"/>
            <p:cNvSpPr/>
            <p:nvPr/>
          </p:nvSpPr>
          <p:spPr>
            <a:xfrm>
              <a:off x="6520740" y="1327966"/>
              <a:ext cx="4683968" cy="7557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59640" y="1473969"/>
              <a:ext cx="228780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sum( F, T, F ) = [ </a:t>
              </a: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1 ]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63541" y="5632236"/>
            <a:ext cx="4683968" cy="755779"/>
            <a:chOff x="6520740" y="1327966"/>
            <a:chExt cx="4683968" cy="755779"/>
          </a:xfrm>
        </p:grpSpPr>
        <p:sp>
          <p:nvSpPr>
            <p:cNvPr id="39" name="Rectangle 38"/>
            <p:cNvSpPr/>
            <p:nvPr/>
          </p:nvSpPr>
          <p:spPr>
            <a:xfrm>
              <a:off x="6520740" y="1327966"/>
              <a:ext cx="4683968" cy="75577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27178" y="1471462"/>
              <a:ext cx="295273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mean( 0, 1, 0 ) = [ </a:t>
              </a: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0.33 ]</a:t>
              </a:r>
              <a:endParaRPr 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57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76701" y="130628"/>
            <a:ext cx="3810000" cy="3810000"/>
            <a:chOff x="876701" y="998375"/>
            <a:chExt cx="3810000" cy="3810000"/>
          </a:xfrm>
        </p:grpSpPr>
        <p:pic>
          <p:nvPicPr>
            <p:cNvPr id="3076" name="Picture 4" descr="Image result for frame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701" y="998375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116112" y="2230016"/>
                  <a:ext cx="1160254" cy="11435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u="sng" cap="small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artist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𝑐𝑎𝑟𝑑𝑖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𝑑𝑟𝑎𝑘𝑒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𝑚𝑖𝑔𝑜𝑠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112" y="2230016"/>
                  <a:ext cx="1160254" cy="11435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301814" y="2230016"/>
                  <a:ext cx="1202380" cy="1118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u="sng" cap="small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album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𝑎𝑙𝑏𝑢𝑚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𝑎𝑙𝑏𝑢𝑚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𝑎𝑙𝑏𝑢𝑚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814" y="2230016"/>
                  <a:ext cx="1202380" cy="11185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445412" y="2230016"/>
                  <a:ext cx="843501" cy="1118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u="sng" cap="small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sales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412" y="2230016"/>
                  <a:ext cx="843501" cy="1118511"/>
                </a:xfrm>
                <a:prstGeom prst="rect">
                  <a:avLst/>
                </a:prstGeom>
                <a:blipFill>
                  <a:blip r:embed="rId5"/>
                  <a:stretch>
                    <a:fillRect l="-2878" r="-2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1386326" y="998375"/>
              <a:ext cx="2650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frame: </a:t>
              </a:r>
              <a:r>
                <a:rPr lang="en-US" sz="2800" b="1" cap="small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hiphop</a:t>
              </a:r>
              <a:endParaRPr lang="en-US" sz="2800" b="1" cap="sm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74465" y="4148265"/>
            <a:ext cx="2592697" cy="1295719"/>
            <a:chOff x="6419461" y="2969081"/>
            <a:chExt cx="2592697" cy="1295719"/>
          </a:xfrm>
        </p:grpSpPr>
        <p:sp>
          <p:nvSpPr>
            <p:cNvPr id="9" name="TextBox 8"/>
            <p:cNvSpPr txBox="1"/>
            <p:nvPr/>
          </p:nvSpPr>
          <p:spPr>
            <a:xfrm>
              <a:off x="6419461" y="2969081"/>
              <a:ext cx="2592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vector:  </a:t>
              </a:r>
              <a:r>
                <a:rPr lang="en-US" sz="2400" dirty="0" err="1" smtClean="0">
                  <a:solidFill>
                    <a:schemeClr val="bg2">
                      <a:lumMod val="50000"/>
                    </a:schemeClr>
                  </a:solidFill>
                </a:rPr>
                <a:t>hiphop$sales</a:t>
              </a:r>
              <a:endParaRPr lang="en-US" sz="2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419801" y="3410592"/>
                  <a:ext cx="1415580" cy="8542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1,000,000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3,000,000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2,000,000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801" y="3410592"/>
                  <a:ext cx="1415580" cy="8542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/>
          <p:cNvCxnSpPr>
            <a:endCxn id="3076" idx="2"/>
          </p:cNvCxnSpPr>
          <p:nvPr/>
        </p:nvCxnSpPr>
        <p:spPr>
          <a:xfrm>
            <a:off x="2781701" y="3219061"/>
            <a:ext cx="0" cy="72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/>
          <p:nvPr/>
        </p:nvCxnSpPr>
        <p:spPr>
          <a:xfrm flipV="1">
            <a:off x="3937518" y="1885489"/>
            <a:ext cx="2583222" cy="25092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" descr="Image result for 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127" y="954101"/>
            <a:ext cx="3810000" cy="27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7287186" y="1977532"/>
                <a:ext cx="1014958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u="sng" cap="small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artist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𝑑𝑟𝑎𝑘𝑒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86" y="1977532"/>
                <a:ext cx="1014958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8411526" y="1977532"/>
                <a:ext cx="1179810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u="sng" cap="small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album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𝑎𝑙𝑏𝑢𝑚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526" y="1977532"/>
                <a:ext cx="1179810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9543838" y="1977532"/>
                <a:ext cx="84350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u="sng" cap="small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838" y="1977532"/>
                <a:ext cx="843501" cy="677108"/>
              </a:xfrm>
              <a:prstGeom prst="rect">
                <a:avLst/>
              </a:prstGeom>
              <a:blipFill>
                <a:blip r:embed="rId9"/>
                <a:stretch>
                  <a:fillRect l="-3623" r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5907999" y="523722"/>
            <a:ext cx="5944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subset: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hiphop</a:t>
            </a:r>
            <a:r>
              <a:rPr lang="en-US" sz="2800" b="1" cap="small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hiphop$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2000000 </a:t>
            </a:r>
            <a:r>
              <a:rPr lang="en-US" sz="3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cap="small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cap="small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n-US" sz="2800" b="1" cap="small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55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876701" y="998375"/>
            <a:ext cx="3810000" cy="3810000"/>
            <a:chOff x="876701" y="998375"/>
            <a:chExt cx="3810000" cy="3810000"/>
          </a:xfrm>
        </p:grpSpPr>
        <p:pic>
          <p:nvPicPr>
            <p:cNvPr id="3076" name="Picture 4" descr="Image result for fram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701" y="998375"/>
              <a:ext cx="38100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116112" y="2230016"/>
                  <a:ext cx="1160254" cy="11435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u="sng" cap="small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artist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𝑐𝑎𝑟𝑑𝑖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𝑑𝑟𝑎𝑘𝑒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𝑚𝑖𝑔𝑜𝑠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112" y="2230016"/>
                  <a:ext cx="1160254" cy="114351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322877" y="2230016"/>
                  <a:ext cx="1160254" cy="11435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u="sng" cap="small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album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𝑐𝑎𝑟𝑑𝑖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𝑑𝑟𝑎𝑘𝑒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𝑚𝑖𝑔𝑜𝑠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877" y="2230016"/>
                  <a:ext cx="1160254" cy="11435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445412" y="2230016"/>
                  <a:ext cx="843501" cy="1118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u="sng" cap="small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sales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eqAr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5412" y="2230016"/>
                  <a:ext cx="843501" cy="1118511"/>
                </a:xfrm>
                <a:prstGeom prst="rect">
                  <a:avLst/>
                </a:prstGeom>
                <a:blipFill>
                  <a:blip r:embed="rId5"/>
                  <a:stretch>
                    <a:fillRect l="-2878" r="-2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1386326" y="998375"/>
              <a:ext cx="2650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data frame: </a:t>
              </a:r>
              <a:r>
                <a:rPr lang="en-US" sz="2800" b="1" cap="small" dirty="0" err="1" smtClean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hiphop</a:t>
              </a:r>
              <a:endParaRPr lang="en-US" sz="2800" b="1" cap="sm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74465" y="5016012"/>
            <a:ext cx="2592697" cy="1295719"/>
            <a:chOff x="6419461" y="2969081"/>
            <a:chExt cx="2592697" cy="1295719"/>
          </a:xfrm>
        </p:grpSpPr>
        <p:sp>
          <p:nvSpPr>
            <p:cNvPr id="9" name="TextBox 8"/>
            <p:cNvSpPr txBox="1"/>
            <p:nvPr/>
          </p:nvSpPr>
          <p:spPr>
            <a:xfrm>
              <a:off x="6419461" y="2969081"/>
              <a:ext cx="2592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vector:  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hiphop</a:t>
              </a:r>
              <a:r>
                <a:rPr lang="en-US" sz="2400" dirty="0" err="1" smtClean="0"/>
                <a:t>$</a:t>
              </a:r>
              <a:r>
                <a:rPr lang="en-US" sz="2400" dirty="0" err="1" smtClean="0">
                  <a:solidFill>
                    <a:schemeClr val="accent2">
                      <a:lumMod val="75000"/>
                    </a:schemeClr>
                  </a:solidFill>
                </a:rPr>
                <a:t>sales</a:t>
              </a:r>
              <a:endParaRPr lang="en-US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419801" y="3410592"/>
                  <a:ext cx="1415580" cy="8542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1,000,000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3,000,000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2,000,000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9801" y="3410592"/>
                  <a:ext cx="1415580" cy="8542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5227482" y="5007093"/>
            <a:ext cx="4773743" cy="938184"/>
            <a:chOff x="5899286" y="4642370"/>
            <a:chExt cx="4773743" cy="938184"/>
          </a:xfrm>
        </p:grpSpPr>
        <p:sp>
          <p:nvSpPr>
            <p:cNvPr id="13" name="TextBox 12"/>
            <p:cNvSpPr txBox="1"/>
            <p:nvPr/>
          </p:nvSpPr>
          <p:spPr>
            <a:xfrm>
              <a:off x="5899286" y="4642370"/>
              <a:ext cx="4773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selector vector:  </a:t>
              </a:r>
              <a:r>
                <a:rPr lang="en-US" sz="2400" dirty="0" err="1" smtClean="0">
                  <a:solidFill>
                    <a:schemeClr val="accent1">
                      <a:lumMod val="75000"/>
                    </a:schemeClr>
                  </a:solidFill>
                </a:rPr>
                <a:t>hiphop</a:t>
              </a:r>
              <a:r>
                <a:rPr lang="en-US" sz="2400" dirty="0" err="1" smtClean="0"/>
                <a:t>$</a:t>
              </a:r>
              <a:r>
                <a:rPr lang="en-US" sz="2400" dirty="0" err="1" smtClean="0">
                  <a:solidFill>
                    <a:schemeClr val="accent2">
                      <a:lumMod val="75000"/>
                    </a:schemeClr>
                  </a:solidFill>
                </a:rPr>
                <a:t>sales</a:t>
              </a: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r>
                <a:rPr lang="en-US" sz="2400" dirty="0" smtClean="0"/>
                <a:t>&gt; </a:t>
              </a:r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2000000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592827" y="5221288"/>
                  <a:ext cx="2838661" cy="3592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1,000,000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3,000,000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2,000,000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FALSE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FALSE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2827" y="5221288"/>
                  <a:ext cx="2838661" cy="359266"/>
                </a:xfrm>
                <a:prstGeom prst="rect">
                  <a:avLst/>
                </a:prstGeom>
                <a:blipFill>
                  <a:blip r:embed="rId7"/>
                  <a:stretch>
                    <a:fillRect b="-152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" name="Straight Arrow Connector 15"/>
          <p:cNvCxnSpPr>
            <a:endCxn id="3076" idx="2"/>
          </p:cNvCxnSpPr>
          <p:nvPr/>
        </p:nvCxnSpPr>
        <p:spPr>
          <a:xfrm>
            <a:off x="2781701" y="4086808"/>
            <a:ext cx="0" cy="72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3" idx="1"/>
          </p:cNvCxnSpPr>
          <p:nvPr/>
        </p:nvCxnSpPr>
        <p:spPr>
          <a:xfrm flipV="1">
            <a:off x="3867162" y="5237926"/>
            <a:ext cx="1360320" cy="8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248261" y="4556583"/>
            <a:ext cx="1" cy="39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85155" y="3855975"/>
            <a:ext cx="5416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many?  </a:t>
            </a:r>
            <a:r>
              <a:rPr lang="en-US" sz="2400" dirty="0" smtClean="0"/>
              <a:t>sum(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hiphop</a:t>
            </a:r>
            <a:r>
              <a:rPr lang="en-US" sz="2400" dirty="0" err="1" smtClean="0"/>
              <a:t>$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sales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&gt;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2000000</a:t>
            </a:r>
            <a:r>
              <a:rPr lang="en-US" sz="2400" dirty="0" smtClean="0"/>
              <a:t> 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8248261" y="3519359"/>
            <a:ext cx="1" cy="39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05236" y="2835277"/>
            <a:ext cx="5483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prop.?  </a:t>
            </a:r>
            <a:r>
              <a:rPr lang="en-US" sz="2400" dirty="0" smtClean="0"/>
              <a:t>mean(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hiphop</a:t>
            </a:r>
            <a:r>
              <a:rPr lang="en-US" sz="2400" dirty="0" err="1" smtClean="0"/>
              <a:t>$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sales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&gt;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2000000</a:t>
            </a:r>
            <a:r>
              <a:rPr lang="en-US" sz="2400" dirty="0" smtClean="0"/>
              <a:t> )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Picture 4" descr="Image result for 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92" y="477603"/>
            <a:ext cx="3810000" cy="199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489751" y="1068772"/>
                <a:ext cx="1014958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u="sng" cap="small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artist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𝑑𝑟𝑎𝑘𝑒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751" y="1068772"/>
                <a:ext cx="1014958" cy="677108"/>
              </a:xfrm>
              <a:prstGeom prst="rect">
                <a:avLst/>
              </a:prstGeom>
              <a:blipFill>
                <a:blip r:embed="rId8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614091" y="1068772"/>
                <a:ext cx="1179810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u="sng" cap="small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album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𝑎𝑙𝑏𝑢𝑚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91" y="1068772"/>
                <a:ext cx="1179810" cy="6771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746403" y="1068772"/>
                <a:ext cx="843501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u="sng" cap="small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403" y="1068772"/>
                <a:ext cx="843501" cy="677108"/>
              </a:xfrm>
              <a:prstGeom prst="rect">
                <a:avLst/>
              </a:prstGeom>
              <a:blipFill>
                <a:blip r:embed="rId10"/>
                <a:stretch>
                  <a:fillRect l="-3623" r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196326" y="186680"/>
            <a:ext cx="5759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subset: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hiphop</a:t>
            </a:r>
            <a:r>
              <a:rPr lang="en-US" sz="2800" b="1" cap="small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hiphop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2000000 </a:t>
            </a:r>
            <a:r>
              <a:rPr lang="en-US" sz="2000" b="1" cap="small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cap="small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n-US" sz="2800" b="1" cap="small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8217529" y="2443393"/>
            <a:ext cx="1" cy="39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487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Century Gothic</vt:lpstr>
      <vt:lpstr>Office Theme</vt:lpstr>
      <vt:lpstr>selector vectors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13</cp:revision>
  <dcterms:created xsi:type="dcterms:W3CDTF">2020-02-01T00:08:56Z</dcterms:created>
  <dcterms:modified xsi:type="dcterms:W3CDTF">2020-02-01T02:30:48Z</dcterms:modified>
</cp:coreProperties>
</file>