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8C5A-22FF-C171-015B-FAA0D2C8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1568-9DCF-8E04-E4F7-57B6EDFF0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41E0-B1DB-DF14-EC9A-019FE012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2711-77B4-B6AE-CE8C-F6CF709E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C7DF-8868-C386-D7C6-56578CF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4B94-D6AF-C071-1B85-FAFF1C1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4A4E-8866-C68F-36CA-98DD6CFA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1EF9-E125-3D75-B698-EEE10D44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CAA1-02F5-6999-E5E3-6BFEE825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5B3C-22DF-C18C-22CA-600CB8F0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42457-738A-2218-DD45-93518E7F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856B9-1D37-2440-1470-9EAC79A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7A0B-28E2-15B0-C54C-9737933E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DC0B-8084-99A6-513C-418E1E2F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CFC2-38EA-487B-53E8-1656ABDB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BA8E-3A19-4079-0EFB-AE1AD81E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54A4-D956-6AFE-0AA8-B3E2872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58A6-E9E8-7ABA-E5DD-150A6BAD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1555-2F40-945A-7CB1-658F813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384A-BEB7-44EF-2BEC-ED1E110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586-AC24-2B3A-2838-87479F5F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8463-47EE-998A-A3D9-BD0D3C79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A0BC-919E-6429-9BC4-BA99C76A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CBB3-A8AD-25E6-68D2-6BA0ACE0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18AA-AB7E-B173-6FC1-379C8D2F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242-1583-4FE9-4425-5617EBD8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6E54-3553-1937-568A-B972998E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D3CC8-A57D-441A-3BBE-FE15DB072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EAC09-62A9-8445-E5CE-32A1C1A4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C090-D5C8-FAF8-65E9-C8519728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C0585-4F66-AD03-820E-5A65C9E7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6D57-1FAA-643A-134C-7D245B17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7662-9E88-9422-0D92-FB719E1E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39DCA-ABD1-6BD1-95D7-8E1E9550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A1E52-DC1D-D9D2-E150-1EBE5B738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1645-6583-8C8C-2388-DEE8D7A26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350AD-8089-184B-3775-F2A01D45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67899-9E70-71B3-11B6-B292EE8C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4CCD-A1F5-95A1-6E83-A1E3082A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406C-8D31-9CA2-35E6-C44E28F0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01EC4-D074-B9C8-E2B4-D8C0777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59EE6-2235-A5D6-7291-D344EC9C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C7654-322B-7023-8CF7-866333F4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B3B70-D362-53AC-F71C-4877428E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EA8E9-372E-5E6C-FF9A-678555D4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0B167-699E-A845-2E2D-180A8B6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0CE8-B830-2C5F-F8E0-452563EA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3FE7-3B42-3F33-E359-D0F2DC4A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EC3C-02B4-C7FA-9C18-3B3C15B9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ED8B-3A08-1962-E51F-45A07E73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A1E5B-AC32-71D8-0A2F-D8263D92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B59A9-5C4A-E872-D3C6-E4E884E9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E82A-8E83-CD85-D0AC-03F7F6D4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1A8A2-2A26-1F1D-44A3-F3E373B88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EBDD-F38B-A73D-624A-3A7983C1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D9DCB-0C87-29B6-100B-B89A287A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1CCAA-E286-21AA-1110-4CCBD9E8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82A1-C934-EC98-0DB8-4BC6D001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A3BE-0163-74DE-2D45-0F8F8D0D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0EE0-F4B7-D93F-C068-9DF468C6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8609-8805-4B68-9C53-91E7D34AF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B830-8BB0-4D2D-948B-975534ADEF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65D3-BAA8-F078-8645-F07C13D6B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5751-A67B-16FB-000C-C0DDEB649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131C-4B5D-4B91-8FC3-149F018A1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5E6DEE-0668-F769-DACF-39C1F10D9094}"/>
              </a:ext>
            </a:extLst>
          </p:cNvPr>
          <p:cNvGrpSpPr/>
          <p:nvPr/>
        </p:nvGrpSpPr>
        <p:grpSpPr>
          <a:xfrm>
            <a:off x="1681194" y="2321493"/>
            <a:ext cx="9984389" cy="2348171"/>
            <a:chOff x="1681194" y="2321493"/>
            <a:chExt cx="9984389" cy="23481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8E1F89-DA54-810F-D75E-B41A2DB3AE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6" t="5534" r="10034" b="11572"/>
            <a:stretch/>
          </p:blipFill>
          <p:spPr bwMode="auto">
            <a:xfrm>
              <a:off x="1681194" y="2503622"/>
              <a:ext cx="2114953" cy="20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443FCB-7E1F-30B1-C61B-F275990634D1}"/>
                </a:ext>
              </a:extLst>
            </p:cNvPr>
            <p:cNvSpPr txBox="1"/>
            <p:nvPr/>
          </p:nvSpPr>
          <p:spPr>
            <a:xfrm>
              <a:off x="3796147" y="2321493"/>
              <a:ext cx="77308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spc="150" dirty="0">
                  <a:latin typeface="Centaur" panose="02030504050205020304" pitchFamily="18" charset="0"/>
                </a:rPr>
                <a:t>Generic Demo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2F2D8-416B-E1DC-0812-BADAF735EF93}"/>
                </a:ext>
              </a:extLst>
            </p:cNvPr>
            <p:cNvSpPr txBox="1"/>
            <p:nvPr/>
          </p:nvSpPr>
          <p:spPr>
            <a:xfrm>
              <a:off x="3934747" y="3223114"/>
              <a:ext cx="77308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spc="50" dirty="0">
                  <a:latin typeface="Centaur" panose="02030504050205020304" pitchFamily="18" charset="0"/>
                </a:rPr>
                <a:t>Program Logo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0BB67A-5936-B8E5-DE2F-2A30F6B2B331}"/>
              </a:ext>
            </a:extLst>
          </p:cNvPr>
          <p:cNvSpPr txBox="1"/>
          <p:nvPr/>
        </p:nvSpPr>
        <p:spPr>
          <a:xfrm>
            <a:off x="4278290" y="812800"/>
            <a:ext cx="47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  group &gt;&gt;&gt; right click: save as picture &gt;&gt;&gt;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4D2AB-FA0D-D195-9A26-64D120A8E704}"/>
              </a:ext>
            </a:extLst>
          </p:cNvPr>
          <p:cNvSpPr txBox="1"/>
          <p:nvPr/>
        </p:nvSpPr>
        <p:spPr>
          <a:xfrm>
            <a:off x="4910430" y="1263610"/>
            <a:ext cx="30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 save in folder “assets/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  )</a:t>
            </a:r>
          </a:p>
        </p:txBody>
      </p:sp>
    </p:spTree>
    <p:extLst>
      <p:ext uri="{BB962C8B-B14F-4D97-AF65-F5344CB8AC3E}">
        <p14:creationId xmlns:p14="http://schemas.microsoft.com/office/powerpoint/2010/main" val="34764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15CF8-ACE0-D83F-E1DD-F9DADAC0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59" y="1803846"/>
            <a:ext cx="9983682" cy="32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</cp:revision>
  <dcterms:created xsi:type="dcterms:W3CDTF">2022-10-16T05:15:10Z</dcterms:created>
  <dcterms:modified xsi:type="dcterms:W3CDTF">2022-10-16T05:35:19Z</dcterms:modified>
</cp:coreProperties>
</file>