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3" r:id="rId3"/>
    <p:sldId id="327" r:id="rId4"/>
    <p:sldId id="328" r:id="rId5"/>
    <p:sldId id="325" r:id="rId6"/>
    <p:sldId id="324" r:id="rId7"/>
    <p:sldId id="326" r:id="rId8"/>
    <p:sldId id="330" r:id="rId9"/>
    <p:sldId id="331" r:id="rId10"/>
    <p:sldId id="332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2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7DE0C-29B8-4C4B-839C-0F0757383EB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08CAC-05A6-41F0-93A4-36A332C0D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9D247-029C-40CE-8642-5253E9D7701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53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7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52CE-B211-4948-ACF4-BD97ECAB8662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5BC5-DA5D-4A9E-B512-7635AC9F6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chemeClr val="bg1"/>
                </a:solidFill>
                <a:latin typeface="Euphemia" panose="020B0503040102020104" pitchFamily="34" charset="0"/>
              </a:rPr>
              <a:t>Image formats</a:t>
            </a:r>
            <a:endParaRPr lang="en-US" cap="all" dirty="0">
              <a:solidFill>
                <a:schemeClr val="bg1"/>
              </a:solidFill>
              <a:latin typeface="Euphemia" panose="020B050304010202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5867400"/>
            <a:ext cx="4424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Lecy  ∙  </a:t>
            </a:r>
            <a:r>
              <a:rPr lang="en-US" sz="3200" b="1" i="1" dirty="0" smtClean="0">
                <a:solidFill>
                  <a:schemeClr val="bg1"/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Data Driven M.</a:t>
            </a:r>
            <a:endParaRPr lang="en-US" sz="3200" b="1" i="1" dirty="0">
              <a:solidFill>
                <a:schemeClr val="bg1"/>
              </a:solidFill>
              <a:latin typeface="Book Antiqua" panose="02040602050305030304" pitchFamily="18" charset="0"/>
              <a:cs typeface="CordiaUPC" panose="020B03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8865549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638800"/>
            <a:ext cx="1585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PDF file format</a:t>
            </a:r>
          </a:p>
          <a:p>
            <a:endParaRPr lang="en-US" sz="1600" dirty="0">
              <a:latin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</a:rPr>
              <a:t>Zoomed to 800%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7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6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all" dirty="0" smtClean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</a:rPr>
              <a:t>Metafile example:</a:t>
            </a:r>
            <a:endParaRPr lang="en-US" sz="3600" cap="all" dirty="0">
              <a:solidFill>
                <a:schemeClr val="accent1">
                  <a:lumMod val="50000"/>
                </a:schemeClr>
              </a:solidFill>
              <a:latin typeface="Euphemia" panose="020B05030401020201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22" y="1905000"/>
            <a:ext cx="4124478" cy="41148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57200" y="27432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plot( 1:5, 1:5,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=19, col="gray",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="My X",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="My Y",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="Metafile")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( 1:5, 1:5,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=21, col="orange",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339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162800" cy="35046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alibri Light" panose="020F0302020204030204" pitchFamily="34" charset="0"/>
              </a:rPr>
              <a:t>Raster – </a:t>
            </a:r>
            <a:r>
              <a:rPr lang="en-US" sz="1800" dirty="0">
                <a:latin typeface="Calibri Light" panose="020F0302020204030204" pitchFamily="34" charset="0"/>
              </a:rPr>
              <a:t>A raster graphic is an image made of hundreds (or thousands or millions) of tiny squares of color information, referred to as either pixels or dots. </a:t>
            </a:r>
            <a:br>
              <a:rPr lang="en-US" sz="1800" dirty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/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>Pro: file size</a:t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>Con: blurry when scaled</a:t>
            </a:r>
            <a:br>
              <a:rPr lang="en-US" sz="1800" dirty="0" smtClean="0">
                <a:latin typeface="Calibri Light" panose="020F0302020204030204" pitchFamily="34" charset="0"/>
              </a:rPr>
            </a:br>
            <a:endParaRPr lang="en-US" sz="1800" dirty="0" smtClean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Calibri Light" panose="020F0302020204030204" pitchFamily="34" charset="0"/>
              </a:rPr>
              <a:t>Vector – </a:t>
            </a:r>
            <a:r>
              <a:rPr lang="en-US" sz="1800" dirty="0">
                <a:latin typeface="Calibri Light" panose="020F0302020204030204" pitchFamily="34" charset="0"/>
              </a:rPr>
              <a:t>A vector graphic uses math to draw shapes using points, lines and curves. So whereas a raster image of a 1” x  1” square at 300 dpi will have 300 individuals pieces of information, a vector image will only contain four points, one for each corner; the computer will uses math to “connect the dots” and fill in all of the missing information</a:t>
            </a:r>
            <a:r>
              <a:rPr lang="en-US" sz="1800" dirty="0" smtClean="0">
                <a:latin typeface="Calibri Light" panose="020F0302020204030204" pitchFamily="34" charset="0"/>
              </a:rPr>
              <a:t>.</a:t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/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>Pro: infinitely scalable</a:t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>Con: hard to embed in documents, file size may be large</a:t>
            </a:r>
            <a:br>
              <a:rPr lang="en-US" sz="1800" dirty="0" smtClean="0">
                <a:latin typeface="Calibri Light" panose="020F0302020204030204" pitchFamily="34" charset="0"/>
              </a:rPr>
            </a:br>
            <a:endParaRPr lang="en-US" sz="1800" dirty="0" smtClean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Calibri Light" panose="020F0302020204030204" pitchFamily="34" charset="0"/>
              </a:rPr>
              <a:t>Metafile – Flexible format that can include elements of raster and vector images.</a:t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/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>Pro: you can edit</a:t>
            </a:r>
            <a:br>
              <a:rPr lang="en-US" sz="1800" dirty="0" smtClean="0">
                <a:latin typeface="Calibri Light" panose="020F0302020204030204" pitchFamily="34" charset="0"/>
              </a:rPr>
            </a:br>
            <a:r>
              <a:rPr lang="en-US" sz="1800" dirty="0" smtClean="0">
                <a:latin typeface="Calibri Light" panose="020F0302020204030204" pitchFamily="34" charset="0"/>
              </a:rPr>
              <a:t>Con: large file size</a:t>
            </a:r>
            <a:endParaRPr lang="en-US" sz="1800" dirty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1" dirty="0" smtClean="0">
              <a:latin typeface="Calibri Light" panose="020F0302020204030204" pitchFamily="34" charset="0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 smtClean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</a:rPr>
              <a:t>Image file formats:</a:t>
            </a:r>
            <a:endParaRPr lang="en-US" sz="3600" cap="all" dirty="0">
              <a:solidFill>
                <a:schemeClr val="accent1">
                  <a:lumMod val="50000"/>
                </a:schemeClr>
              </a:solidFill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aster Image Enlarg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810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ster Image Enlarg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48" y="3352800"/>
            <a:ext cx="4810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6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vector-conversions.com/images/499x202xraster_vs_vector.jpg.pagespeed.ic.PVAMZOzrJ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47529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c02.deviantart.net/fs70/f/2010/191/9/a/Vector_vs_Raster_resize_by_brg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37719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82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parslow.weebly.com/uploads/8/6/3/9/8639831/8369393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2862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pload.wikimedia.org/wikipedia/commons/e/e7/Orc_-_Raster_vs_Vector_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315200" cy="39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144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84901"/>
            <a:ext cx="1695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PNG file format</a:t>
            </a:r>
          </a:p>
          <a:p>
            <a:endParaRPr lang="en-US" sz="1600" dirty="0">
              <a:latin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</a:rPr>
              <a:t>Default image size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7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52400"/>
            <a:ext cx="6400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2937301"/>
            <a:ext cx="1523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PNG file format</a:t>
            </a:r>
          </a:p>
          <a:p>
            <a:endParaRPr lang="en-US" sz="1600" dirty="0">
              <a:latin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</a:rPr>
              <a:t>Large image size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5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114</Words>
  <Application>Microsoft Office PowerPoint</Application>
  <PresentationFormat>On-screen Show (4:3)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CordiaUPC</vt:lpstr>
      <vt:lpstr>Courier New</vt:lpstr>
      <vt:lpstr>Euphemia</vt:lpstr>
      <vt:lpstr>Office Theme</vt:lpstr>
      <vt:lpstr>Image formats</vt:lpstr>
      <vt:lpstr>Image format</vt:lpstr>
      <vt:lpstr>Image file formats: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Jesse D Lecy</cp:lastModifiedBy>
  <cp:revision>33</cp:revision>
  <dcterms:created xsi:type="dcterms:W3CDTF">2012-09-12T17:37:12Z</dcterms:created>
  <dcterms:modified xsi:type="dcterms:W3CDTF">2015-10-15T17:25:50Z</dcterms:modified>
</cp:coreProperties>
</file>