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63" r:id="rId4"/>
    <p:sldId id="257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0CAC-50B7-4AC6-94C4-6B1A817CD0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E426-015C-4E59-BBCF-6DC7B718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0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0CAC-50B7-4AC6-94C4-6B1A817CD0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E426-015C-4E59-BBCF-6DC7B718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0CAC-50B7-4AC6-94C4-6B1A817CD0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E426-015C-4E59-BBCF-6DC7B718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5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0CAC-50B7-4AC6-94C4-6B1A817CD0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E426-015C-4E59-BBCF-6DC7B718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8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0CAC-50B7-4AC6-94C4-6B1A817CD0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E426-015C-4E59-BBCF-6DC7B718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0CAC-50B7-4AC6-94C4-6B1A817CD0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E426-015C-4E59-BBCF-6DC7B718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8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0CAC-50B7-4AC6-94C4-6B1A817CD0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E426-015C-4E59-BBCF-6DC7B718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0CAC-50B7-4AC6-94C4-6B1A817CD0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E426-015C-4E59-BBCF-6DC7B718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4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0CAC-50B7-4AC6-94C4-6B1A817CD0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E426-015C-4E59-BBCF-6DC7B718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0CAC-50B7-4AC6-94C4-6B1A817CD0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E426-015C-4E59-BBCF-6DC7B718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1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0CAC-50B7-4AC6-94C4-6B1A817CD0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E426-015C-4E59-BBCF-6DC7B718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1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0CAC-50B7-4AC6-94C4-6B1A817CD0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E426-015C-4E59-BBCF-6DC7B718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7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Instrumental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2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3D8BA83-2C4F-44A6-9734-F01FC2E0C3BB}"/>
              </a:ext>
            </a:extLst>
          </p:cNvPr>
          <p:cNvGrpSpPr/>
          <p:nvPr/>
        </p:nvGrpSpPr>
        <p:grpSpPr>
          <a:xfrm>
            <a:off x="4012608" y="972095"/>
            <a:ext cx="4166784" cy="3879005"/>
            <a:chOff x="4012608" y="972095"/>
            <a:chExt cx="4166784" cy="38790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A714D98-C054-4092-B0B9-3C0F121F5026}"/>
                </a:ext>
              </a:extLst>
            </p:cNvPr>
            <p:cNvGrpSpPr/>
            <p:nvPr/>
          </p:nvGrpSpPr>
          <p:grpSpPr>
            <a:xfrm>
              <a:off x="4012608" y="972095"/>
              <a:ext cx="4166784" cy="3879005"/>
              <a:chOff x="6676844" y="1129411"/>
              <a:chExt cx="4166784" cy="3879005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EDC1AA9-EF25-4BEA-B4EB-58ADE07D924F}"/>
                  </a:ext>
                </a:extLst>
              </p:cNvPr>
              <p:cNvSpPr/>
              <p:nvPr/>
            </p:nvSpPr>
            <p:spPr>
              <a:xfrm>
                <a:off x="7782467" y="2604524"/>
                <a:ext cx="2403892" cy="2403892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6692CD9-5F88-4645-8893-38B1C40DBF2E}"/>
                  </a:ext>
                </a:extLst>
              </p:cNvPr>
              <p:cNvSpPr/>
              <p:nvPr/>
            </p:nvSpPr>
            <p:spPr>
              <a:xfrm>
                <a:off x="6676844" y="1129411"/>
                <a:ext cx="2812210" cy="2812210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32B1468-1AAE-4B6E-BC2F-4B34B9EAE1DA}"/>
                  </a:ext>
                </a:extLst>
              </p:cNvPr>
              <p:cNvSpPr/>
              <p:nvPr/>
            </p:nvSpPr>
            <p:spPr>
              <a:xfrm>
                <a:off x="8614916" y="1301943"/>
                <a:ext cx="2099090" cy="2099090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299DF9-2113-479E-B824-91B396E2CA50}"/>
                  </a:ext>
                </a:extLst>
              </p:cNvPr>
              <p:cNvSpPr txBox="1"/>
              <p:nvPr/>
            </p:nvSpPr>
            <p:spPr>
              <a:xfrm>
                <a:off x="7016150" y="1707380"/>
                <a:ext cx="1325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8E7DB1-CB08-4CDE-85B1-CBFBFBE025FA}"/>
                  </a:ext>
                </a:extLst>
              </p:cNvPr>
              <p:cNvSpPr txBox="1"/>
              <p:nvPr/>
            </p:nvSpPr>
            <p:spPr>
              <a:xfrm>
                <a:off x="9239126" y="1856190"/>
                <a:ext cx="16045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X1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3DBD67-79CA-4332-8772-F2B094266C07}"/>
                  </a:ext>
                </a:extLst>
              </p:cNvPr>
              <p:cNvSpPr txBox="1"/>
              <p:nvPr/>
            </p:nvSpPr>
            <p:spPr>
              <a:xfrm>
                <a:off x="8528811" y="3866657"/>
                <a:ext cx="15125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X2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99A17F-CAEF-47EC-8BAD-CD7774BCB412}"/>
                </a:ext>
              </a:extLst>
            </p:cNvPr>
            <p:cNvSpPr txBox="1"/>
            <p:nvPr/>
          </p:nvSpPr>
          <p:spPr>
            <a:xfrm>
              <a:off x="6254324" y="1806944"/>
              <a:ext cx="511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2D34D9-0452-48A1-98DF-60DE739322A1}"/>
                </a:ext>
              </a:extLst>
            </p:cNvPr>
            <p:cNvSpPr txBox="1"/>
            <p:nvPr/>
          </p:nvSpPr>
          <p:spPr>
            <a:xfrm>
              <a:off x="6267858" y="2534437"/>
              <a:ext cx="511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DEE097-5A2B-40A6-8BFC-F298798664E2}"/>
                </a:ext>
              </a:extLst>
            </p:cNvPr>
            <p:cNvSpPr txBox="1"/>
            <p:nvPr/>
          </p:nvSpPr>
          <p:spPr>
            <a:xfrm>
              <a:off x="5677514" y="3036957"/>
              <a:ext cx="511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94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127902" y="719054"/>
            <a:ext cx="9691173" cy="4990960"/>
            <a:chOff x="1127902" y="719054"/>
            <a:chExt cx="9691173" cy="49909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3D8BA83-2C4F-44A6-9734-F01FC2E0C3BB}"/>
                </a:ext>
              </a:extLst>
            </p:cNvPr>
            <p:cNvGrpSpPr/>
            <p:nvPr/>
          </p:nvGrpSpPr>
          <p:grpSpPr>
            <a:xfrm>
              <a:off x="6652291" y="719054"/>
              <a:ext cx="4166784" cy="3879005"/>
              <a:chOff x="4012608" y="972095"/>
              <a:chExt cx="4166784" cy="387900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A714D98-C054-4092-B0B9-3C0F121F5026}"/>
                  </a:ext>
                </a:extLst>
              </p:cNvPr>
              <p:cNvGrpSpPr/>
              <p:nvPr/>
            </p:nvGrpSpPr>
            <p:grpSpPr>
              <a:xfrm>
                <a:off x="4012608" y="972095"/>
                <a:ext cx="4166784" cy="3879005"/>
                <a:chOff x="6676844" y="1129411"/>
                <a:chExt cx="4166784" cy="3879005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EDC1AA9-EF25-4BEA-B4EB-58ADE07D924F}"/>
                    </a:ext>
                  </a:extLst>
                </p:cNvPr>
                <p:cNvSpPr/>
                <p:nvPr/>
              </p:nvSpPr>
              <p:spPr>
                <a:xfrm>
                  <a:off x="7782467" y="2604524"/>
                  <a:ext cx="2403892" cy="2403892"/>
                </a:xfrm>
                <a:prstGeom prst="ellipse">
                  <a:avLst/>
                </a:prstGeom>
                <a:noFill/>
                <a:ln w="762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6692CD9-5F88-4645-8893-38B1C40DBF2E}"/>
                    </a:ext>
                  </a:extLst>
                </p:cNvPr>
                <p:cNvSpPr/>
                <p:nvPr/>
              </p:nvSpPr>
              <p:spPr>
                <a:xfrm>
                  <a:off x="6676844" y="1129411"/>
                  <a:ext cx="2812210" cy="2812210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32B1468-1AAE-4B6E-BC2F-4B34B9EAE1DA}"/>
                    </a:ext>
                  </a:extLst>
                </p:cNvPr>
                <p:cNvSpPr/>
                <p:nvPr/>
              </p:nvSpPr>
              <p:spPr>
                <a:xfrm>
                  <a:off x="8614916" y="1301943"/>
                  <a:ext cx="2099090" cy="2099090"/>
                </a:xfrm>
                <a:prstGeom prst="ellipse">
                  <a:avLst/>
                </a:prstGeom>
                <a:noFill/>
                <a:ln w="762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C299DF9-2113-479E-B824-91B396E2CA50}"/>
                    </a:ext>
                  </a:extLst>
                </p:cNvPr>
                <p:cNvSpPr txBox="1"/>
                <p:nvPr/>
              </p:nvSpPr>
              <p:spPr>
                <a:xfrm>
                  <a:off x="7016150" y="1707380"/>
                  <a:ext cx="13256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/>
                    <a:t>Y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88E7DB1-CB08-4CDE-85B1-CBFBFBE025FA}"/>
                    </a:ext>
                  </a:extLst>
                </p:cNvPr>
                <p:cNvSpPr txBox="1"/>
                <p:nvPr/>
              </p:nvSpPr>
              <p:spPr>
                <a:xfrm>
                  <a:off x="9239126" y="1856190"/>
                  <a:ext cx="160450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/>
                    <a:t>X1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13DBD67-79CA-4332-8772-F2B094266C07}"/>
                    </a:ext>
                  </a:extLst>
                </p:cNvPr>
                <p:cNvSpPr txBox="1"/>
                <p:nvPr/>
              </p:nvSpPr>
              <p:spPr>
                <a:xfrm>
                  <a:off x="8528811" y="3866657"/>
                  <a:ext cx="151256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/>
                    <a:t>X2</a:t>
                  </a: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99A17F-CAEF-47EC-8BAD-CD7774BCB412}"/>
                  </a:ext>
                </a:extLst>
              </p:cNvPr>
              <p:cNvSpPr txBox="1"/>
              <p:nvPr/>
            </p:nvSpPr>
            <p:spPr>
              <a:xfrm>
                <a:off x="6254324" y="1806944"/>
                <a:ext cx="511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D34D9-0452-48A1-98DF-60DE739322A1}"/>
                  </a:ext>
                </a:extLst>
              </p:cNvPr>
              <p:cNvSpPr txBox="1"/>
              <p:nvPr/>
            </p:nvSpPr>
            <p:spPr>
              <a:xfrm>
                <a:off x="6267858" y="2534437"/>
                <a:ext cx="511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DEE097-5A2B-40A6-8BFC-F298798664E2}"/>
                  </a:ext>
                </a:extLst>
              </p:cNvPr>
              <p:cNvSpPr txBox="1"/>
              <p:nvPr/>
            </p:nvSpPr>
            <p:spPr>
              <a:xfrm>
                <a:off x="5677514" y="3036957"/>
                <a:ext cx="511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c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3D8BA83-2C4F-44A6-9734-F01FC2E0C3BB}"/>
                </a:ext>
              </a:extLst>
            </p:cNvPr>
            <p:cNvGrpSpPr/>
            <p:nvPr/>
          </p:nvGrpSpPr>
          <p:grpSpPr>
            <a:xfrm>
              <a:off x="1127902" y="719054"/>
              <a:ext cx="4166784" cy="2812210"/>
              <a:chOff x="4012608" y="972095"/>
              <a:chExt cx="4166784" cy="281221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A714D98-C054-4092-B0B9-3C0F121F5026}"/>
                  </a:ext>
                </a:extLst>
              </p:cNvPr>
              <p:cNvGrpSpPr/>
              <p:nvPr/>
            </p:nvGrpSpPr>
            <p:grpSpPr>
              <a:xfrm>
                <a:off x="4012608" y="972095"/>
                <a:ext cx="4166784" cy="2812210"/>
                <a:chOff x="6676844" y="1129411"/>
                <a:chExt cx="4166784" cy="281221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6692CD9-5F88-4645-8893-38B1C40DBF2E}"/>
                    </a:ext>
                  </a:extLst>
                </p:cNvPr>
                <p:cNvSpPr/>
                <p:nvPr/>
              </p:nvSpPr>
              <p:spPr>
                <a:xfrm>
                  <a:off x="6676844" y="1129411"/>
                  <a:ext cx="2812210" cy="2812210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F32B1468-1AAE-4B6E-BC2F-4B34B9EAE1DA}"/>
                    </a:ext>
                  </a:extLst>
                </p:cNvPr>
                <p:cNvSpPr/>
                <p:nvPr/>
              </p:nvSpPr>
              <p:spPr>
                <a:xfrm>
                  <a:off x="8614916" y="1301943"/>
                  <a:ext cx="2099090" cy="2099090"/>
                </a:xfrm>
                <a:prstGeom prst="ellipse">
                  <a:avLst/>
                </a:prstGeom>
                <a:noFill/>
                <a:ln w="762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C299DF9-2113-479E-B824-91B396E2CA50}"/>
                    </a:ext>
                  </a:extLst>
                </p:cNvPr>
                <p:cNvSpPr txBox="1"/>
                <p:nvPr/>
              </p:nvSpPr>
              <p:spPr>
                <a:xfrm>
                  <a:off x="7016150" y="1707380"/>
                  <a:ext cx="13256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/>
                    <a:t>Y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88E7DB1-CB08-4CDE-85B1-CBFBFBE025FA}"/>
                    </a:ext>
                  </a:extLst>
                </p:cNvPr>
                <p:cNvSpPr txBox="1"/>
                <p:nvPr/>
              </p:nvSpPr>
              <p:spPr>
                <a:xfrm>
                  <a:off x="9239126" y="1856190"/>
                  <a:ext cx="160450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/>
                    <a:t>X1</a:t>
                  </a: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99A17F-CAEF-47EC-8BAD-CD7774BCB412}"/>
                  </a:ext>
                </a:extLst>
              </p:cNvPr>
              <p:cNvSpPr txBox="1"/>
              <p:nvPr/>
            </p:nvSpPr>
            <p:spPr>
              <a:xfrm>
                <a:off x="6254324" y="1806944"/>
                <a:ext cx="511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199071" y="3951728"/>
              <a:ext cx="3545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COV(Y,X1) = A</a:t>
              </a:r>
            </a:p>
            <a:p>
              <a:r>
                <a:rPr lang="en-US" dirty="0"/>
                <a:t>E</a:t>
              </a:r>
              <a:r>
                <a:rPr lang="en-US" baseline="-25000" dirty="0"/>
                <a:t>Y</a:t>
              </a:r>
              <a:r>
                <a:rPr lang="en-US" dirty="0"/>
                <a:t> = Y-A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91597" y="5063683"/>
              <a:ext cx="3545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COV(Y,X1) = a</a:t>
              </a:r>
            </a:p>
            <a:p>
              <a:r>
                <a:rPr lang="en-US" dirty="0"/>
                <a:t>E</a:t>
              </a:r>
              <a:r>
                <a:rPr lang="en-US" baseline="-25000" dirty="0"/>
                <a:t>Y</a:t>
              </a:r>
              <a:r>
                <a:rPr lang="en-US" dirty="0"/>
                <a:t> = Y - a – b -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81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545563" y="1084036"/>
            <a:ext cx="5190953" cy="4700781"/>
            <a:chOff x="1545563" y="1084036"/>
            <a:chExt cx="5190953" cy="4700781"/>
          </a:xfrm>
        </p:grpSpPr>
        <p:grpSp>
          <p:nvGrpSpPr>
            <p:cNvPr id="12" name="Group 11"/>
            <p:cNvGrpSpPr/>
            <p:nvPr/>
          </p:nvGrpSpPr>
          <p:grpSpPr>
            <a:xfrm>
              <a:off x="1545563" y="1375129"/>
              <a:ext cx="4087484" cy="4409688"/>
              <a:chOff x="3236341" y="115649"/>
              <a:chExt cx="4087484" cy="440968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236341" y="646332"/>
                <a:ext cx="4087484" cy="3879005"/>
                <a:chOff x="6626522" y="1129411"/>
                <a:chExt cx="4087484" cy="3879005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7782467" y="2604524"/>
                  <a:ext cx="2403892" cy="2403892"/>
                </a:xfrm>
                <a:prstGeom prst="ellipse">
                  <a:avLst/>
                </a:prstGeom>
                <a:noFill/>
                <a:ln w="762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6676844" y="1129411"/>
                  <a:ext cx="2812210" cy="2812210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8614916" y="1301943"/>
                  <a:ext cx="2099090" cy="2099090"/>
                </a:xfrm>
                <a:prstGeom prst="ellipse">
                  <a:avLst/>
                </a:prstGeom>
                <a:noFill/>
                <a:ln w="762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6626522" y="2069526"/>
                  <a:ext cx="108692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/>
                    <a:t>Y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9848498" y="2535516"/>
                  <a:ext cx="81375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X1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8939124" y="3774957"/>
                  <a:ext cx="81375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X2</a:t>
                  </a:r>
                </a:p>
              </p:txBody>
            </p:sp>
          </p:grpSp>
          <p:sp>
            <p:nvSpPr>
              <p:cNvPr id="2" name="Oval 1"/>
              <p:cNvSpPr/>
              <p:nvPr/>
            </p:nvSpPr>
            <p:spPr>
              <a:xfrm rot="877310">
                <a:off x="4696744" y="115649"/>
                <a:ext cx="2102604" cy="1862154"/>
              </a:xfrm>
              <a:prstGeom prst="ellipse">
                <a:avLst/>
              </a:pr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650391" y="1407623"/>
              <a:ext cx="8137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Z</a:t>
              </a:r>
            </a:p>
          </p:txBody>
        </p:sp>
        <p:cxnSp>
          <p:nvCxnSpPr>
            <p:cNvPr id="18" name="Curved Connector 17"/>
            <p:cNvCxnSpPr>
              <a:stCxn id="2" idx="0"/>
            </p:cNvCxnSpPr>
            <p:nvPr/>
          </p:nvCxnSpPr>
          <p:spPr>
            <a:xfrm rot="5400000" flipH="1" flipV="1">
              <a:off x="4349419" y="1082784"/>
              <a:ext cx="265389" cy="379612"/>
            </a:xfrm>
            <a:prstGeom prst="curvedConnector2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368510" y="1084036"/>
              <a:ext cx="2368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Instrumental variable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78082" y="2544294"/>
            <a:ext cx="4442660" cy="1516476"/>
            <a:chOff x="2450620" y="2483260"/>
            <a:chExt cx="4442660" cy="1516476"/>
          </a:xfrm>
        </p:grpSpPr>
        <p:sp>
          <p:nvSpPr>
            <p:cNvPr id="23" name="TextBox 22"/>
            <p:cNvSpPr txBox="1"/>
            <p:nvPr/>
          </p:nvSpPr>
          <p:spPr>
            <a:xfrm>
              <a:off x="5806351" y="2483260"/>
              <a:ext cx="1086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25069" y="2483260"/>
              <a:ext cx="8137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X1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99474" y="3476516"/>
              <a:ext cx="8137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X2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50620" y="2483260"/>
              <a:ext cx="1086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Z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352037" y="2775647"/>
              <a:ext cx="727594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257042" y="2775647"/>
              <a:ext cx="727594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23" idx="2"/>
            </p:cNvCxnSpPr>
            <p:nvPr/>
          </p:nvCxnSpPr>
          <p:spPr>
            <a:xfrm flipV="1">
              <a:off x="6075485" y="3068035"/>
              <a:ext cx="274331" cy="48405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4893889" y="3068035"/>
              <a:ext cx="562394" cy="48405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91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23D954E-B1BB-41EE-997E-0A693D0ECE33}"/>
              </a:ext>
            </a:extLst>
          </p:cNvPr>
          <p:cNvGrpSpPr/>
          <p:nvPr/>
        </p:nvGrpSpPr>
        <p:grpSpPr>
          <a:xfrm>
            <a:off x="2630294" y="1060585"/>
            <a:ext cx="7110660" cy="2840769"/>
            <a:chOff x="2630294" y="1060585"/>
            <a:chExt cx="7110660" cy="284076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D8FA71E-34BC-449C-95A4-7D8C55FFA69D}"/>
                </a:ext>
              </a:extLst>
            </p:cNvPr>
            <p:cNvGrpSpPr/>
            <p:nvPr/>
          </p:nvGrpSpPr>
          <p:grpSpPr>
            <a:xfrm>
              <a:off x="2630294" y="1060585"/>
              <a:ext cx="7110660" cy="2840769"/>
              <a:chOff x="2630294" y="1060585"/>
              <a:chExt cx="7110660" cy="284076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85B095D-AC00-4A98-86DA-3A2189900B59}"/>
                  </a:ext>
                </a:extLst>
              </p:cNvPr>
              <p:cNvSpPr/>
              <p:nvPr/>
            </p:nvSpPr>
            <p:spPr>
              <a:xfrm>
                <a:off x="6928744" y="1089144"/>
                <a:ext cx="2812210" cy="2812210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143A44E-B69E-41C6-AF5C-4DB2BEBC616A}"/>
                  </a:ext>
                </a:extLst>
              </p:cNvPr>
              <p:cNvSpPr/>
              <p:nvPr/>
            </p:nvSpPr>
            <p:spPr>
              <a:xfrm>
                <a:off x="2630294" y="1074865"/>
                <a:ext cx="2812210" cy="2812210"/>
              </a:xfrm>
              <a:prstGeom prst="ellipse">
                <a:avLst/>
              </a:pr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54604C-BDF0-4752-9AC6-1DE577C1E86C}"/>
                  </a:ext>
                </a:extLst>
              </p:cNvPr>
              <p:cNvSpPr/>
              <p:nvPr/>
            </p:nvSpPr>
            <p:spPr>
              <a:xfrm>
                <a:off x="4758507" y="1060585"/>
                <a:ext cx="2812211" cy="2812210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69495C-FD42-4B55-8826-21420F80663F}"/>
                  </a:ext>
                </a:extLst>
              </p:cNvPr>
              <p:cNvSpPr txBox="1"/>
              <p:nvPr/>
            </p:nvSpPr>
            <p:spPr>
              <a:xfrm>
                <a:off x="3040510" y="1451424"/>
                <a:ext cx="14941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Z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269DDA-FCA3-4757-B1C6-1B7CE2A12A32}"/>
                  </a:ext>
                </a:extLst>
              </p:cNvPr>
              <p:cNvSpPr txBox="1"/>
              <p:nvPr/>
            </p:nvSpPr>
            <p:spPr>
              <a:xfrm>
                <a:off x="5361331" y="3135157"/>
                <a:ext cx="16045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X1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E0CFC0-1068-46A9-8D85-146FA7D4F73E}"/>
                  </a:ext>
                </a:extLst>
              </p:cNvPr>
              <p:cNvSpPr txBox="1"/>
              <p:nvPr/>
            </p:nvSpPr>
            <p:spPr>
              <a:xfrm>
                <a:off x="7730989" y="1451424"/>
                <a:ext cx="15125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X2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D233DD-1980-4078-989D-081BF546B7F1}"/>
                </a:ext>
              </a:extLst>
            </p:cNvPr>
            <p:cNvSpPr txBox="1"/>
            <p:nvPr/>
          </p:nvSpPr>
          <p:spPr>
            <a:xfrm>
              <a:off x="4872095" y="2322552"/>
              <a:ext cx="511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37E86F-1C0E-4A17-8F2C-4817D9AE12A1}"/>
                </a:ext>
              </a:extLst>
            </p:cNvPr>
            <p:cNvSpPr txBox="1"/>
            <p:nvPr/>
          </p:nvSpPr>
          <p:spPr>
            <a:xfrm>
              <a:off x="5907943" y="2329692"/>
              <a:ext cx="511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482D09-2BE2-4FA9-9333-433222AA2277}"/>
                </a:ext>
              </a:extLst>
            </p:cNvPr>
            <p:cNvSpPr txBox="1"/>
            <p:nvPr/>
          </p:nvSpPr>
          <p:spPr>
            <a:xfrm>
              <a:off x="7059439" y="2322551"/>
              <a:ext cx="511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7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D414D8-0AC3-4245-A50D-4357EE40138D}"/>
              </a:ext>
            </a:extLst>
          </p:cNvPr>
          <p:cNvGrpSpPr/>
          <p:nvPr/>
        </p:nvGrpSpPr>
        <p:grpSpPr>
          <a:xfrm>
            <a:off x="1634448" y="966277"/>
            <a:ext cx="8894101" cy="3879005"/>
            <a:chOff x="1634448" y="966277"/>
            <a:chExt cx="8894101" cy="38790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BDA1879-D47B-42EE-A20D-B5225254938A}"/>
                </a:ext>
              </a:extLst>
            </p:cNvPr>
            <p:cNvGrpSpPr/>
            <p:nvPr/>
          </p:nvGrpSpPr>
          <p:grpSpPr>
            <a:xfrm>
              <a:off x="1634448" y="966277"/>
              <a:ext cx="4166784" cy="3879005"/>
              <a:chOff x="6676844" y="1129411"/>
              <a:chExt cx="4166784" cy="387900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0A7F7F4-1549-4BBA-8C3F-B7527AE41ACB}"/>
                  </a:ext>
                </a:extLst>
              </p:cNvPr>
              <p:cNvSpPr/>
              <p:nvPr/>
            </p:nvSpPr>
            <p:spPr>
              <a:xfrm>
                <a:off x="7782467" y="2604524"/>
                <a:ext cx="2403892" cy="2403892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78B3B8C-D0A0-484D-8E14-3EA787F5C851}"/>
                  </a:ext>
                </a:extLst>
              </p:cNvPr>
              <p:cNvSpPr/>
              <p:nvPr/>
            </p:nvSpPr>
            <p:spPr>
              <a:xfrm>
                <a:off x="6676844" y="1129411"/>
                <a:ext cx="2812210" cy="2812210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9D6BCDD-4EF7-4841-AC19-F0AA7B01336C}"/>
                  </a:ext>
                </a:extLst>
              </p:cNvPr>
              <p:cNvSpPr/>
              <p:nvPr/>
            </p:nvSpPr>
            <p:spPr>
              <a:xfrm>
                <a:off x="8614916" y="1301943"/>
                <a:ext cx="2099090" cy="2099090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A9F31B-46BE-4E66-8B76-73C922088644}"/>
                  </a:ext>
                </a:extLst>
              </p:cNvPr>
              <p:cNvSpPr txBox="1"/>
              <p:nvPr/>
            </p:nvSpPr>
            <p:spPr>
              <a:xfrm>
                <a:off x="7016150" y="1707380"/>
                <a:ext cx="13256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Wage</a:t>
                </a:r>
              </a:p>
              <a:p>
                <a:pPr algn="ctr"/>
                <a:r>
                  <a:rPr lang="en-US" sz="3200" b="1" dirty="0"/>
                  <a:t>(Y)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D978F7-7B91-44C0-8FA5-F50A04F78DE3}"/>
                  </a:ext>
                </a:extLst>
              </p:cNvPr>
              <p:cNvSpPr txBox="1"/>
              <p:nvPr/>
            </p:nvSpPr>
            <p:spPr>
              <a:xfrm>
                <a:off x="9239126" y="1856190"/>
                <a:ext cx="16045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Education</a:t>
                </a:r>
              </a:p>
              <a:p>
                <a:pPr algn="ctr"/>
                <a:r>
                  <a:rPr lang="en-US" sz="2000" b="1" dirty="0"/>
                  <a:t>(X1)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9C7929-914E-45A3-9549-3322D4C9220B}"/>
                  </a:ext>
                </a:extLst>
              </p:cNvPr>
              <p:cNvSpPr txBox="1"/>
              <p:nvPr/>
            </p:nvSpPr>
            <p:spPr>
              <a:xfrm>
                <a:off x="8528811" y="3866657"/>
                <a:ext cx="15125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Ability</a:t>
                </a:r>
              </a:p>
              <a:p>
                <a:pPr algn="ctr"/>
                <a:r>
                  <a:rPr lang="en-US" sz="2000" b="1" dirty="0"/>
                  <a:t>(X2)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EB254AE-BF4A-445D-8B0E-FA9AA550659E}"/>
                </a:ext>
              </a:extLst>
            </p:cNvPr>
            <p:cNvGrpSpPr/>
            <p:nvPr/>
          </p:nvGrpSpPr>
          <p:grpSpPr>
            <a:xfrm>
              <a:off x="7381224" y="1806171"/>
              <a:ext cx="3147325" cy="1622829"/>
              <a:chOff x="4003130" y="2483260"/>
              <a:chExt cx="3147325" cy="162282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1DA358-6013-4F07-8979-17499230AEFB}"/>
                  </a:ext>
                </a:extLst>
              </p:cNvPr>
              <p:cNvSpPr txBox="1"/>
              <p:nvPr/>
            </p:nvSpPr>
            <p:spPr>
              <a:xfrm>
                <a:off x="5961868" y="2483260"/>
                <a:ext cx="11885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Wage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313D24-C68E-4F22-9F2E-569E34E0EE78}"/>
                  </a:ext>
                </a:extLst>
              </p:cNvPr>
              <p:cNvSpPr txBox="1"/>
              <p:nvPr/>
            </p:nvSpPr>
            <p:spPr>
              <a:xfrm>
                <a:off x="4003130" y="2483260"/>
                <a:ext cx="10356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Educ.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E8552A-AF52-4D63-8912-9D08BF727ED3}"/>
                  </a:ext>
                </a:extLst>
              </p:cNvPr>
              <p:cNvSpPr txBox="1"/>
              <p:nvPr/>
            </p:nvSpPr>
            <p:spPr>
              <a:xfrm>
                <a:off x="5201029" y="3582869"/>
                <a:ext cx="12718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Ability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D6BB7BC-CE20-43E5-9AD0-6F602BA223C2}"/>
                  </a:ext>
                </a:extLst>
              </p:cNvPr>
              <p:cNvCxnSpPr/>
              <p:nvPr/>
            </p:nvCxnSpPr>
            <p:spPr>
              <a:xfrm>
                <a:off x="5257042" y="2775647"/>
                <a:ext cx="727594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B3C5AEB-096F-40D6-82BE-01D8C21DDB46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V="1">
                <a:off x="6231002" y="3068035"/>
                <a:ext cx="325160" cy="48405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A70BB7B-3CF5-46C8-839F-484F988B77E9}"/>
                  </a:ext>
                </a:extLst>
              </p:cNvPr>
              <p:cNvCxnSpPr/>
              <p:nvPr/>
            </p:nvCxnSpPr>
            <p:spPr>
              <a:xfrm flipH="1" flipV="1">
                <a:off x="4893889" y="3068035"/>
                <a:ext cx="562394" cy="48405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11FABF-B378-465C-98C7-20458C948E65}"/>
              </a:ext>
            </a:extLst>
          </p:cNvPr>
          <p:cNvGrpSpPr/>
          <p:nvPr/>
        </p:nvGrpSpPr>
        <p:grpSpPr>
          <a:xfrm>
            <a:off x="6850278" y="4057466"/>
            <a:ext cx="4442660" cy="2051133"/>
            <a:chOff x="552995" y="2009637"/>
            <a:chExt cx="4442660" cy="2051133"/>
          </a:xfrm>
        </p:grpSpPr>
        <p:grpSp>
          <p:nvGrpSpPr>
            <p:cNvPr id="18" name="Group 17"/>
            <p:cNvGrpSpPr/>
            <p:nvPr/>
          </p:nvGrpSpPr>
          <p:grpSpPr>
            <a:xfrm>
              <a:off x="552995" y="2544294"/>
              <a:ext cx="4442660" cy="1516476"/>
              <a:chOff x="2450620" y="2483260"/>
              <a:chExt cx="4442660" cy="1516476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5806351" y="2483260"/>
                <a:ext cx="10869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Y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225069" y="2483260"/>
                <a:ext cx="8137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399474" y="3476516"/>
                <a:ext cx="8137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X2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450620" y="2483260"/>
                <a:ext cx="10869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Z</a:t>
                </a: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3352037" y="2775647"/>
                <a:ext cx="727594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5257042" y="2775647"/>
                <a:ext cx="727594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endCxn id="28" idx="2"/>
              </p:cNvCxnSpPr>
              <p:nvPr/>
            </p:nvCxnSpPr>
            <p:spPr>
              <a:xfrm flipV="1">
                <a:off x="6075485" y="3068035"/>
                <a:ext cx="274331" cy="48405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 flipV="1">
                <a:off x="4893889" y="3068035"/>
                <a:ext cx="562394" cy="48405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Connector: Curved 10">
              <a:extLst>
                <a:ext uri="{FF2B5EF4-FFF2-40B4-BE49-F238E27FC236}">
                  <a16:creationId xmlns:a16="http://schemas.microsoft.com/office/drawing/2014/main" id="{30FD180D-0247-4587-9B89-7A147707734F}"/>
                </a:ext>
              </a:extLst>
            </p:cNvPr>
            <p:cNvCxnSpPr>
              <a:stCxn id="31" idx="0"/>
              <a:endCxn id="28" idx="0"/>
            </p:cNvCxnSpPr>
            <p:nvPr/>
          </p:nvCxnSpPr>
          <p:spPr>
            <a:xfrm rot="5400000" flipH="1" flipV="1">
              <a:off x="2774325" y="866429"/>
              <a:ext cx="12700" cy="3355731"/>
            </a:xfrm>
            <a:prstGeom prst="curvedConnector3">
              <a:avLst>
                <a:gd name="adj1" fmla="val 180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Multiplication Sign 11">
              <a:extLst>
                <a:ext uri="{FF2B5EF4-FFF2-40B4-BE49-F238E27FC236}">
                  <a16:creationId xmlns:a16="http://schemas.microsoft.com/office/drawing/2014/main" id="{D6968CC7-F582-4773-81F3-6867C5720AD0}"/>
                </a:ext>
              </a:extLst>
            </p:cNvPr>
            <p:cNvSpPr/>
            <p:nvPr/>
          </p:nvSpPr>
          <p:spPr>
            <a:xfrm>
              <a:off x="2407452" y="2009637"/>
              <a:ext cx="471948" cy="646294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707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3845464-873B-4B27-9DFB-1375567C5F55}"/>
              </a:ext>
            </a:extLst>
          </p:cNvPr>
          <p:cNvGrpSpPr/>
          <p:nvPr/>
        </p:nvGrpSpPr>
        <p:grpSpPr>
          <a:xfrm>
            <a:off x="2630294" y="1060585"/>
            <a:ext cx="7110660" cy="3931483"/>
            <a:chOff x="2630294" y="1060585"/>
            <a:chExt cx="7110660" cy="393148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D8FA71E-34BC-449C-95A4-7D8C55FFA69D}"/>
                </a:ext>
              </a:extLst>
            </p:cNvPr>
            <p:cNvGrpSpPr/>
            <p:nvPr/>
          </p:nvGrpSpPr>
          <p:grpSpPr>
            <a:xfrm>
              <a:off x="2630294" y="1060585"/>
              <a:ext cx="7110660" cy="3931483"/>
              <a:chOff x="2630294" y="1060585"/>
              <a:chExt cx="7110660" cy="393148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85B095D-AC00-4A98-86DA-3A2189900B59}"/>
                  </a:ext>
                </a:extLst>
              </p:cNvPr>
              <p:cNvSpPr/>
              <p:nvPr/>
            </p:nvSpPr>
            <p:spPr>
              <a:xfrm>
                <a:off x="6928744" y="1089144"/>
                <a:ext cx="2812210" cy="2812210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143A44E-B69E-41C6-AF5C-4DB2BEBC616A}"/>
                  </a:ext>
                </a:extLst>
              </p:cNvPr>
              <p:cNvSpPr/>
              <p:nvPr/>
            </p:nvSpPr>
            <p:spPr>
              <a:xfrm>
                <a:off x="2630294" y="1074865"/>
                <a:ext cx="2812210" cy="2812210"/>
              </a:xfrm>
              <a:prstGeom prst="ellipse">
                <a:avLst/>
              </a:pr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54604C-BDF0-4752-9AC6-1DE577C1E86C}"/>
                  </a:ext>
                </a:extLst>
              </p:cNvPr>
              <p:cNvSpPr/>
              <p:nvPr/>
            </p:nvSpPr>
            <p:spPr>
              <a:xfrm>
                <a:off x="4758507" y="1060585"/>
                <a:ext cx="2812211" cy="2812210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69495C-FD42-4B55-8826-21420F80663F}"/>
                  </a:ext>
                </a:extLst>
              </p:cNvPr>
              <p:cNvSpPr txBox="1"/>
              <p:nvPr/>
            </p:nvSpPr>
            <p:spPr>
              <a:xfrm>
                <a:off x="3104079" y="1895084"/>
                <a:ext cx="14941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Father’s education (Z)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269DDA-FCA3-4757-B1C6-1B7CE2A12A32}"/>
                  </a:ext>
                </a:extLst>
              </p:cNvPr>
              <p:cNvSpPr txBox="1"/>
              <p:nvPr/>
            </p:nvSpPr>
            <p:spPr>
              <a:xfrm>
                <a:off x="5412665" y="1387684"/>
                <a:ext cx="16045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Education</a:t>
                </a:r>
              </a:p>
              <a:p>
                <a:pPr algn="ctr"/>
                <a:r>
                  <a:rPr lang="en-US" sz="2400" b="1" dirty="0"/>
                  <a:t>(X1)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E0CFC0-1068-46A9-8D85-146FA7D4F73E}"/>
                  </a:ext>
                </a:extLst>
              </p:cNvPr>
              <p:cNvSpPr txBox="1"/>
              <p:nvPr/>
            </p:nvSpPr>
            <p:spPr>
              <a:xfrm>
                <a:off x="7730989" y="2051191"/>
                <a:ext cx="15125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Ability</a:t>
                </a:r>
              </a:p>
              <a:p>
                <a:pPr algn="ctr"/>
                <a:r>
                  <a:rPr lang="en-US" sz="2400" b="1" dirty="0"/>
                  <a:t>(X2)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4D3949-D152-4880-A1FD-B80B27A00277}"/>
                  </a:ext>
                </a:extLst>
              </p:cNvPr>
              <p:cNvSpPr txBox="1"/>
              <p:nvPr/>
            </p:nvSpPr>
            <p:spPr>
              <a:xfrm>
                <a:off x="4303441" y="4530403"/>
                <a:ext cx="1604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X1_hat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8C8F767-434F-4D0E-A17E-DCF6AF6E7C2D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V="1">
                <a:off x="5105692" y="2882188"/>
                <a:ext cx="0" cy="164821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A763D2-C8B4-4182-A7DF-B134F37BEB01}"/>
                </a:ext>
              </a:extLst>
            </p:cNvPr>
            <p:cNvSpPr txBox="1"/>
            <p:nvPr/>
          </p:nvSpPr>
          <p:spPr>
            <a:xfrm>
              <a:off x="6778840" y="4518818"/>
              <a:ext cx="1604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Residual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DA265B5-A583-4D9A-AD1D-EDECFD5E86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8744" y="3713185"/>
              <a:ext cx="652347" cy="80563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75D0D5A-E8B1-441F-9CF4-BD7A80FCF7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8702" y="2882188"/>
              <a:ext cx="542287" cy="163663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823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4345</TotalTime>
  <Words>88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Instrumental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Federica Fusi (Student)</dc:creator>
  <cp:lastModifiedBy>Federica Fusi (Student)</cp:lastModifiedBy>
  <cp:revision>25</cp:revision>
  <dcterms:created xsi:type="dcterms:W3CDTF">2019-01-15T21:38:29Z</dcterms:created>
  <dcterms:modified xsi:type="dcterms:W3CDTF">2019-02-15T21:12:30Z</dcterms:modified>
</cp:coreProperties>
</file>