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39B-4DE1-46B5-A50C-E33581137BAE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8108-82EC-4B92-B2ED-C2C6F812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9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39B-4DE1-46B5-A50C-E33581137BAE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8108-82EC-4B92-B2ED-C2C6F812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2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39B-4DE1-46B5-A50C-E33581137BAE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8108-82EC-4B92-B2ED-C2C6F812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7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39B-4DE1-46B5-A50C-E33581137BAE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8108-82EC-4B92-B2ED-C2C6F812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1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39B-4DE1-46B5-A50C-E33581137BAE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8108-82EC-4B92-B2ED-C2C6F812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13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39B-4DE1-46B5-A50C-E33581137BAE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8108-82EC-4B92-B2ED-C2C6F812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73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39B-4DE1-46B5-A50C-E33581137BAE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8108-82EC-4B92-B2ED-C2C6F812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8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39B-4DE1-46B5-A50C-E33581137BAE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8108-82EC-4B92-B2ED-C2C6F812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3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39B-4DE1-46B5-A50C-E33581137BAE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8108-82EC-4B92-B2ED-C2C6F812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65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39B-4DE1-46B5-A50C-E33581137BAE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8108-82EC-4B92-B2ED-C2C6F812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1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39B-4DE1-46B5-A50C-E33581137BAE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8108-82EC-4B92-B2ED-C2C6F812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4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E139B-4DE1-46B5-A50C-E33581137BAE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18108-82EC-4B92-B2ED-C2C6F812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96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98" y="555757"/>
            <a:ext cx="11414037" cy="570701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rot="-60000" flipV="1">
            <a:off x="2365017" y="2764155"/>
            <a:ext cx="4921608" cy="208119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751526" y="3893820"/>
            <a:ext cx="148590" cy="30099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929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98" y="555757"/>
            <a:ext cx="11414037" cy="570701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2631057" y="3726614"/>
            <a:ext cx="2518912" cy="90577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57697" y="1899098"/>
            <a:ext cx="2603218" cy="81693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852399">
            <a:off x="9054390" y="1370011"/>
            <a:ext cx="2603218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50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EAE01D-4CD9-4617-985A-BF3C6508D0B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32000" y="719666"/>
          <a:ext cx="5650948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1826">
                  <a:extLst>
                    <a:ext uri="{9D8B030D-6E8A-4147-A177-3AD203B41FA5}">
                      <a16:colId xmlns:a16="http://schemas.microsoft.com/office/drawing/2014/main" val="4211760823"/>
                    </a:ext>
                  </a:extLst>
                </a:gridCol>
                <a:gridCol w="3409122">
                  <a:extLst>
                    <a:ext uri="{9D8B030D-6E8A-4147-A177-3AD203B41FA5}">
                      <a16:colId xmlns:a16="http://schemas.microsoft.com/office/drawing/2014/main" val="1681578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3573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0, 1                                                                 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838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Probabilities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……………….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35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Odds ratios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…………………... + 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963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 Odds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∞ ………………… + 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5892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009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25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>Arizona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Federica Fusi (Student)</dc:creator>
  <cp:lastModifiedBy>Federica Fusi (Student)</cp:lastModifiedBy>
  <cp:revision>3</cp:revision>
  <dcterms:created xsi:type="dcterms:W3CDTF">2019-03-22T22:21:33Z</dcterms:created>
  <dcterms:modified xsi:type="dcterms:W3CDTF">2019-04-04T00:52:35Z</dcterms:modified>
</cp:coreProperties>
</file>