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9" r:id="rId3"/>
    <p:sldId id="278" r:id="rId4"/>
    <p:sldId id="258" r:id="rId5"/>
    <p:sldId id="270" r:id="rId6"/>
    <p:sldId id="271" r:id="rId7"/>
    <p:sldId id="265" r:id="rId8"/>
    <p:sldId id="273" r:id="rId9"/>
    <p:sldId id="280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3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3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6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7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49645" y="2493034"/>
            <a:ext cx="5660778" cy="1457866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9</a:t>
            </a:r>
            <a:r>
              <a:rPr lang="en-US" sz="2400" b="1" baseline="30000" dirty="0">
                <a:solidFill>
                  <a:schemeClr val="bg2">
                    <a:lumMod val="75000"/>
                  </a:schemeClr>
                </a:solidFill>
              </a:rPr>
              <a:t>th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Grade Standardized Test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787427" y="1507327"/>
            <a:ext cx="226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College GPA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F50B5-51EC-4941-BBB4-E4FEFB424D5B}"/>
              </a:ext>
            </a:extLst>
          </p:cNvPr>
          <p:cNvSpPr txBox="1"/>
          <p:nvPr/>
        </p:nvSpPr>
        <p:spPr>
          <a:xfrm>
            <a:off x="3990632" y="769330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Threshold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7E2793-4207-4A5A-A30E-04880F1042DC}"/>
              </a:ext>
            </a:extLst>
          </p:cNvPr>
          <p:cNvCxnSpPr>
            <a:stCxn id="9" idx="2"/>
          </p:cNvCxnSpPr>
          <p:nvPr/>
        </p:nvCxnSpPr>
        <p:spPr>
          <a:xfrm flipH="1">
            <a:off x="4906447" y="1169440"/>
            <a:ext cx="56685" cy="358882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B6AE33A-955A-4975-B27E-8C46D3472D2C}"/>
              </a:ext>
            </a:extLst>
          </p:cNvPr>
          <p:cNvSpPr/>
          <p:nvPr/>
        </p:nvSpPr>
        <p:spPr>
          <a:xfrm>
            <a:off x="6377797" y="2731129"/>
            <a:ext cx="251670" cy="2600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9A519B-8C50-4B9C-86A8-5E8A51B6ADC9}"/>
              </a:ext>
            </a:extLst>
          </p:cNvPr>
          <p:cNvSpPr/>
          <p:nvPr/>
        </p:nvSpPr>
        <p:spPr>
          <a:xfrm>
            <a:off x="3527467" y="3435943"/>
            <a:ext cx="251670" cy="2600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05056A-0D78-4EC2-85A7-7B33C58F71BB}"/>
              </a:ext>
            </a:extLst>
          </p:cNvPr>
          <p:cNvCxnSpPr/>
          <p:nvPr/>
        </p:nvCxnSpPr>
        <p:spPr>
          <a:xfrm>
            <a:off x="5126247" y="1866122"/>
            <a:ext cx="528104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44B20D-335E-44DF-8805-5AA546E7FBFA}"/>
              </a:ext>
            </a:extLst>
          </p:cNvPr>
          <p:cNvSpPr txBox="1"/>
          <p:nvPr/>
        </p:nvSpPr>
        <p:spPr>
          <a:xfrm>
            <a:off x="5690336" y="1666067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Honors Courses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AF05D7-7B95-40C2-B8BA-E94BFC7ACA15}"/>
              </a:ext>
            </a:extLst>
          </p:cNvPr>
          <p:cNvCxnSpPr>
            <a:stCxn id="5" idx="2"/>
          </p:cNvCxnSpPr>
          <p:nvPr/>
        </p:nvCxnSpPr>
        <p:spPr>
          <a:xfrm flipH="1">
            <a:off x="2208362" y="2861159"/>
            <a:ext cx="4169435" cy="7875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DA08BA-DB4B-478D-907F-52BCD982747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260123" y="3565973"/>
            <a:ext cx="1267344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F39D18-739A-4869-81D7-81D60A74BFDD}"/>
              </a:ext>
            </a:extLst>
          </p:cNvPr>
          <p:cNvSpPr txBox="1"/>
          <p:nvPr/>
        </p:nvSpPr>
        <p:spPr>
          <a:xfrm>
            <a:off x="2680802" y="3110824"/>
            <a:ext cx="19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Ave 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4A3B48-87E9-4CF9-A35D-C86ACA3B4344}"/>
              </a:ext>
            </a:extLst>
          </p:cNvPr>
          <p:cNvSpPr txBox="1"/>
          <p:nvPr/>
        </p:nvSpPr>
        <p:spPr>
          <a:xfrm>
            <a:off x="5521130" y="2377790"/>
            <a:ext cx="19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Ave Y</a:t>
            </a:r>
          </a:p>
        </p:txBody>
      </p:sp>
    </p:spTree>
    <p:extLst>
      <p:ext uri="{BB962C8B-B14F-4D97-AF65-F5344CB8AC3E}">
        <p14:creationId xmlns:p14="http://schemas.microsoft.com/office/powerpoint/2010/main" val="179496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10" y="2221887"/>
            <a:ext cx="5127180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2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34" y="2194453"/>
            <a:ext cx="5035732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8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002" y="2206646"/>
            <a:ext cx="4925995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6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49645" y="2493034"/>
            <a:ext cx="5660778" cy="1457866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9</a:t>
            </a:r>
            <a:r>
              <a:rPr lang="en-US" sz="2400" b="1" baseline="30000" dirty="0">
                <a:solidFill>
                  <a:schemeClr val="bg2">
                    <a:lumMod val="75000"/>
                  </a:schemeClr>
                </a:solidFill>
              </a:rPr>
              <a:t>th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Grade Standardized Test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787427" y="1507327"/>
            <a:ext cx="226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College GPA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F50B5-51EC-4941-BBB4-E4FEFB424D5B}"/>
              </a:ext>
            </a:extLst>
          </p:cNvPr>
          <p:cNvSpPr txBox="1"/>
          <p:nvPr/>
        </p:nvSpPr>
        <p:spPr>
          <a:xfrm>
            <a:off x="3990632" y="769330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Threshold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7E2793-4207-4A5A-A30E-04880F1042DC}"/>
              </a:ext>
            </a:extLst>
          </p:cNvPr>
          <p:cNvCxnSpPr>
            <a:stCxn id="9" idx="2"/>
          </p:cNvCxnSpPr>
          <p:nvPr/>
        </p:nvCxnSpPr>
        <p:spPr>
          <a:xfrm flipH="1">
            <a:off x="4906447" y="1169440"/>
            <a:ext cx="56685" cy="358882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B6AE33A-955A-4975-B27E-8C46D3472D2C}"/>
              </a:ext>
            </a:extLst>
          </p:cNvPr>
          <p:cNvSpPr/>
          <p:nvPr/>
        </p:nvSpPr>
        <p:spPr>
          <a:xfrm>
            <a:off x="6377797" y="2731129"/>
            <a:ext cx="251670" cy="2600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9A519B-8C50-4B9C-86A8-5E8A51B6ADC9}"/>
              </a:ext>
            </a:extLst>
          </p:cNvPr>
          <p:cNvSpPr/>
          <p:nvPr/>
        </p:nvSpPr>
        <p:spPr>
          <a:xfrm>
            <a:off x="3527467" y="3435943"/>
            <a:ext cx="251670" cy="2600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05056A-0D78-4EC2-85A7-7B33C58F71BB}"/>
              </a:ext>
            </a:extLst>
          </p:cNvPr>
          <p:cNvCxnSpPr/>
          <p:nvPr/>
        </p:nvCxnSpPr>
        <p:spPr>
          <a:xfrm>
            <a:off x="5126247" y="1866122"/>
            <a:ext cx="528104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44B20D-335E-44DF-8805-5AA546E7FBFA}"/>
              </a:ext>
            </a:extLst>
          </p:cNvPr>
          <p:cNvSpPr txBox="1"/>
          <p:nvPr/>
        </p:nvSpPr>
        <p:spPr>
          <a:xfrm>
            <a:off x="5690336" y="1666067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Honors Courses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AF05D7-7B95-40C2-B8BA-E94BFC7ACA15}"/>
              </a:ext>
            </a:extLst>
          </p:cNvPr>
          <p:cNvCxnSpPr>
            <a:stCxn id="5" idx="2"/>
          </p:cNvCxnSpPr>
          <p:nvPr/>
        </p:nvCxnSpPr>
        <p:spPr>
          <a:xfrm flipH="1">
            <a:off x="2208362" y="2861159"/>
            <a:ext cx="4169435" cy="7875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DA08BA-DB4B-478D-907F-52BCD982747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260123" y="3565973"/>
            <a:ext cx="1267344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F39D18-739A-4869-81D7-81D60A74BFDD}"/>
              </a:ext>
            </a:extLst>
          </p:cNvPr>
          <p:cNvSpPr txBox="1"/>
          <p:nvPr/>
        </p:nvSpPr>
        <p:spPr>
          <a:xfrm>
            <a:off x="2680802" y="3110824"/>
            <a:ext cx="19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Ave 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4A3B48-87E9-4CF9-A35D-C86ACA3B4344}"/>
              </a:ext>
            </a:extLst>
          </p:cNvPr>
          <p:cNvSpPr txBox="1"/>
          <p:nvPr/>
        </p:nvSpPr>
        <p:spPr>
          <a:xfrm>
            <a:off x="5521130" y="2377790"/>
            <a:ext cx="19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Ave Y</a:t>
            </a:r>
          </a:p>
        </p:txBody>
      </p:sp>
    </p:spTree>
    <p:extLst>
      <p:ext uri="{BB962C8B-B14F-4D97-AF65-F5344CB8AC3E}">
        <p14:creationId xmlns:p14="http://schemas.microsoft.com/office/powerpoint/2010/main" val="28566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445C19-2EE6-45A1-9375-B2F54EC62D9C}"/>
              </a:ext>
            </a:extLst>
          </p:cNvPr>
          <p:cNvGrpSpPr/>
          <p:nvPr/>
        </p:nvGrpSpPr>
        <p:grpSpPr>
          <a:xfrm>
            <a:off x="1687469" y="607285"/>
            <a:ext cx="6356664" cy="4598908"/>
            <a:chOff x="1687469" y="607285"/>
            <a:chExt cx="6356664" cy="4598908"/>
          </a:xfrm>
        </p:grpSpPr>
        <p:cxnSp>
          <p:nvCxnSpPr>
            <p:cNvPr id="2" name="Straight Arrow Connector 1"/>
            <p:cNvCxnSpPr/>
            <p:nvPr/>
          </p:nvCxnSpPr>
          <p:spPr>
            <a:xfrm flipV="1">
              <a:off x="2234242" y="750498"/>
              <a:ext cx="0" cy="399403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513A-B7E9-42DB-967A-02857DBE3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645" y="2493034"/>
              <a:ext cx="5660778" cy="1457866"/>
            </a:xfrm>
            <a:prstGeom prst="line">
              <a:avLst/>
            </a:prstGeom>
            <a:ln w="762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08362" y="4744528"/>
              <a:ext cx="5835771" cy="13735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flipH="1">
              <a:off x="2249645" y="4744528"/>
              <a:ext cx="3790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75000"/>
                    </a:schemeClr>
                  </a:solidFill>
                </a:rPr>
                <a:t>9</a:t>
              </a:r>
              <a:r>
                <a:rPr lang="en-US" sz="2400" b="1" baseline="30000" dirty="0">
                  <a:solidFill>
                    <a:schemeClr val="bg2">
                      <a:lumMod val="75000"/>
                    </a:schemeClr>
                  </a:solidFill>
                </a:rPr>
                <a:t>th</a:t>
              </a:r>
              <a:r>
                <a:rPr lang="en-US" sz="2400" b="1" dirty="0">
                  <a:solidFill>
                    <a:schemeClr val="bg2">
                      <a:lumMod val="75000"/>
                    </a:schemeClr>
                  </a:solidFill>
                </a:rPr>
                <a:t> Grade Standardized Test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787427" y="1507327"/>
              <a:ext cx="2261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>
                      <a:lumMod val="75000"/>
                    </a:schemeClr>
                  </a:solidFill>
                </a:rPr>
                <a:t>College GPA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CF50B5-51EC-4941-BBB4-E4FEFB424D5B}"/>
                </a:ext>
              </a:extLst>
            </p:cNvPr>
            <p:cNvSpPr txBox="1"/>
            <p:nvPr/>
          </p:nvSpPr>
          <p:spPr>
            <a:xfrm>
              <a:off x="3990632" y="769330"/>
              <a:ext cx="194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Threshold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7E2793-4207-4A5A-A30E-04880F1042DC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4906447" y="1169440"/>
              <a:ext cx="56685" cy="3588823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6AE33A-955A-4975-B27E-8C46D3472D2C}"/>
                </a:ext>
              </a:extLst>
            </p:cNvPr>
            <p:cNvSpPr/>
            <p:nvPr/>
          </p:nvSpPr>
          <p:spPr>
            <a:xfrm>
              <a:off x="6377797" y="2731129"/>
              <a:ext cx="251670" cy="26005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9A519B-8C50-4B9C-86A8-5E8A51B6ADC9}"/>
                </a:ext>
              </a:extLst>
            </p:cNvPr>
            <p:cNvSpPr/>
            <p:nvPr/>
          </p:nvSpPr>
          <p:spPr>
            <a:xfrm>
              <a:off x="3527467" y="3435943"/>
              <a:ext cx="251670" cy="26005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05056A-0D78-4EC2-85A7-7B33C58F7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453" y="1866122"/>
              <a:ext cx="647553" cy="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44B20D-335E-44DF-8805-5AA546E7FBFA}"/>
                </a:ext>
              </a:extLst>
            </p:cNvPr>
            <p:cNvSpPr txBox="1"/>
            <p:nvPr/>
          </p:nvSpPr>
          <p:spPr>
            <a:xfrm>
              <a:off x="2584171" y="1479655"/>
              <a:ext cx="194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Summer 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School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AF05D7-7B95-40C2-B8BA-E94BFC7ACA15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2208362" y="2861159"/>
              <a:ext cx="4169435" cy="7875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DA08BA-DB4B-478D-907F-52BCD982747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260123" y="3565973"/>
              <a:ext cx="1267344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4729B4-B456-4B5A-B8FA-1F706E79BCFA}"/>
                </a:ext>
              </a:extLst>
            </p:cNvPr>
            <p:cNvSpPr txBox="1"/>
            <p:nvPr/>
          </p:nvSpPr>
          <p:spPr>
            <a:xfrm>
              <a:off x="2680802" y="3110824"/>
              <a:ext cx="194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Ave 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17814F-A248-45A9-84E2-92356E406E39}"/>
                </a:ext>
              </a:extLst>
            </p:cNvPr>
            <p:cNvSpPr txBox="1"/>
            <p:nvPr/>
          </p:nvSpPr>
          <p:spPr>
            <a:xfrm>
              <a:off x="5521130" y="2377790"/>
              <a:ext cx="194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Ave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61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49645" y="2493034"/>
            <a:ext cx="5660778" cy="1457866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538075" y="1756679"/>
            <a:ext cx="27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College enrollment</a:t>
            </a:r>
          </a:p>
        </p:txBody>
      </p:sp>
    </p:spTree>
    <p:extLst>
      <p:ext uri="{BB962C8B-B14F-4D97-AF65-F5344CB8AC3E}">
        <p14:creationId xmlns:p14="http://schemas.microsoft.com/office/powerpoint/2010/main" val="101067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38075" y="1756679"/>
            <a:ext cx="27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College enrollment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49645" y="2493034"/>
            <a:ext cx="5660778" cy="1457866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0632" y="769330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Cutoff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3947" y="4744528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 rot="20733941">
            <a:off x="2721946" y="3099623"/>
            <a:ext cx="216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Treatment group</a:t>
            </a:r>
          </a:p>
        </p:txBody>
      </p:sp>
      <p:sp>
        <p:nvSpPr>
          <p:cNvPr id="14" name="TextBox 13"/>
          <p:cNvSpPr txBox="1"/>
          <p:nvPr/>
        </p:nvSpPr>
        <p:spPr>
          <a:xfrm rot="20692983">
            <a:off x="5947655" y="2737703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Control group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4934789" y="2493035"/>
            <a:ext cx="2991036" cy="76645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</p:cNvCxnSpPr>
          <p:nvPr/>
        </p:nvCxnSpPr>
        <p:spPr>
          <a:xfrm flipH="1">
            <a:off x="4906447" y="1169440"/>
            <a:ext cx="56685" cy="35888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82616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38075" y="1756679"/>
            <a:ext cx="27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College enrollment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49645" y="2725954"/>
            <a:ext cx="2685144" cy="715994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0632" y="769330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Cutoff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3947" y="4744528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 rot="20733941">
            <a:off x="2727398" y="2589981"/>
            <a:ext cx="216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Treatment group</a:t>
            </a:r>
          </a:p>
        </p:txBody>
      </p:sp>
      <p:sp>
        <p:nvSpPr>
          <p:cNvPr id="14" name="TextBox 13"/>
          <p:cNvSpPr txBox="1"/>
          <p:nvPr/>
        </p:nvSpPr>
        <p:spPr>
          <a:xfrm rot="20692983">
            <a:off x="5735049" y="2729557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Control group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4934789" y="2467157"/>
            <a:ext cx="2991036" cy="76645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</p:cNvCxnSpPr>
          <p:nvPr/>
        </p:nvCxnSpPr>
        <p:spPr>
          <a:xfrm flipH="1">
            <a:off x="4906447" y="1169440"/>
            <a:ext cx="56685" cy="35888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flipH="1" flipV="1">
            <a:off x="4767962" y="2750062"/>
            <a:ext cx="140486" cy="503341"/>
          </a:xfrm>
          <a:prstGeom prst="rightBrace">
            <a:avLst>
              <a:gd name="adj1" fmla="val 8333"/>
              <a:gd name="adj2" fmla="val 5171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42307" y="3222161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Treatment effect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374951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75C026-1BD5-4BB3-AC34-0C2516A6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65751"/>
              </p:ext>
            </p:extLst>
          </p:nvPr>
        </p:nvGraphicFramePr>
        <p:xfrm>
          <a:off x="2031999" y="719666"/>
          <a:ext cx="7827993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6029">
                  <a:extLst>
                    <a:ext uri="{9D8B030D-6E8A-4147-A177-3AD203B41FA5}">
                      <a16:colId xmlns:a16="http://schemas.microsoft.com/office/drawing/2014/main" val="1449216540"/>
                    </a:ext>
                  </a:extLst>
                </a:gridCol>
                <a:gridCol w="1381674">
                  <a:extLst>
                    <a:ext uri="{9D8B030D-6E8A-4147-A177-3AD203B41FA5}">
                      <a16:colId xmlns:a16="http://schemas.microsoft.com/office/drawing/2014/main" val="2987511942"/>
                    </a:ext>
                  </a:extLst>
                </a:gridCol>
                <a:gridCol w="1009308">
                  <a:extLst>
                    <a:ext uri="{9D8B030D-6E8A-4147-A177-3AD203B41FA5}">
                      <a16:colId xmlns:a16="http://schemas.microsoft.com/office/drawing/2014/main" val="799436927"/>
                    </a:ext>
                  </a:extLst>
                </a:gridCol>
                <a:gridCol w="1626652">
                  <a:extLst>
                    <a:ext uri="{9D8B030D-6E8A-4147-A177-3AD203B41FA5}">
                      <a16:colId xmlns:a16="http://schemas.microsoft.com/office/drawing/2014/main" val="371914330"/>
                    </a:ext>
                  </a:extLst>
                </a:gridCol>
                <a:gridCol w="1104489">
                  <a:extLst>
                    <a:ext uri="{9D8B030D-6E8A-4147-A177-3AD203B41FA5}">
                      <a16:colId xmlns:a16="http://schemas.microsoft.com/office/drawing/2014/main" val="3086939038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114073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Score_c</a:t>
                      </a:r>
                      <a:endParaRPr lang="en-US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8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(20-20)</a:t>
                      </a:r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00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(10-20)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1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(30-20)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89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(25-20)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5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(22-20)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70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(18-20)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5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(12-20)</a:t>
                      </a:r>
                    </a:p>
                  </a:txBody>
                  <a:tcP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17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(27-20)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081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82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6200000">
            <a:off x="538075" y="1756679"/>
            <a:ext cx="27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College enrollment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68747" y="2725954"/>
            <a:ext cx="2666042" cy="698733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0632" y="769330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Cutoff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3947" y="4744528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 rot="20733941">
            <a:off x="2727398" y="2589981"/>
            <a:ext cx="216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Treatment group</a:t>
            </a:r>
          </a:p>
        </p:txBody>
      </p:sp>
      <p:sp>
        <p:nvSpPr>
          <p:cNvPr id="14" name="TextBox 13"/>
          <p:cNvSpPr txBox="1"/>
          <p:nvPr/>
        </p:nvSpPr>
        <p:spPr>
          <a:xfrm rot="20692983">
            <a:off x="5735049" y="2729557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Control group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</a:p>
        </p:txBody>
      </p:sp>
      <p:sp>
        <p:nvSpPr>
          <p:cNvPr id="16" name="TextBox 15"/>
          <p:cNvSpPr txBox="1"/>
          <p:nvPr/>
        </p:nvSpPr>
        <p:spPr>
          <a:xfrm rot="20866222">
            <a:off x="2180854" y="3606446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Counterfactual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29230" y="3114132"/>
            <a:ext cx="3157970" cy="809826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4934789" y="2467157"/>
            <a:ext cx="2991036" cy="76645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</p:cNvCxnSpPr>
          <p:nvPr/>
        </p:nvCxnSpPr>
        <p:spPr>
          <a:xfrm flipH="1">
            <a:off x="4906447" y="1169440"/>
            <a:ext cx="56685" cy="35888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40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6968DD5-9DB8-4E68-AA1D-5A5238C86DFD}"/>
              </a:ext>
            </a:extLst>
          </p:cNvPr>
          <p:cNvGrpSpPr/>
          <p:nvPr/>
        </p:nvGrpSpPr>
        <p:grpSpPr>
          <a:xfrm>
            <a:off x="1702871" y="750498"/>
            <a:ext cx="6592215" cy="4521084"/>
            <a:chOff x="1702871" y="750498"/>
            <a:chExt cx="6592215" cy="4521084"/>
          </a:xfrm>
        </p:grpSpPr>
        <p:sp>
          <p:nvSpPr>
            <p:cNvPr id="8" name="TextBox 7"/>
            <p:cNvSpPr txBox="1"/>
            <p:nvPr/>
          </p:nvSpPr>
          <p:spPr>
            <a:xfrm rot="16200000">
              <a:off x="153029" y="2457243"/>
              <a:ext cx="356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>
                      <a:lumMod val="75000"/>
                    </a:schemeClr>
                  </a:solidFill>
                </a:rPr>
                <a:t>Math GPA Following Year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513A-B7E9-42DB-967A-02857DBE3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8747" y="2725954"/>
              <a:ext cx="2666042" cy="698733"/>
            </a:xfrm>
            <a:prstGeom prst="line">
              <a:avLst/>
            </a:prstGeom>
            <a:ln w="762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08362" y="4744528"/>
              <a:ext cx="5835771" cy="13735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90632" y="769330"/>
              <a:ext cx="194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Cutoff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20733941">
              <a:off x="2344437" y="2708185"/>
              <a:ext cx="2163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Treatment group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20692983">
              <a:off x="5735049" y="2729557"/>
              <a:ext cx="22966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Control group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2618909" y="4809917"/>
              <a:ext cx="5676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75000"/>
                    </a:schemeClr>
                  </a:solidFill>
                </a:rPr>
                <a:t>Score on End of Year State Math Exam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0812007">
              <a:off x="2315255" y="3585853"/>
              <a:ext cx="22966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Counterfactual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5E513A-B7E9-42DB-967A-02857DBE3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9230" y="3114132"/>
              <a:ext cx="3157970" cy="809826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5E513A-B7E9-42DB-967A-02857DBE3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2406" y="2469677"/>
              <a:ext cx="2925611" cy="74936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2"/>
            </p:cNvCxnSpPr>
            <p:nvPr/>
          </p:nvCxnSpPr>
          <p:spPr>
            <a:xfrm flipH="1">
              <a:off x="4906447" y="1169440"/>
              <a:ext cx="56685" cy="3588823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1"/>
            <p:cNvCxnSpPr/>
            <p:nvPr/>
          </p:nvCxnSpPr>
          <p:spPr>
            <a:xfrm flipV="1">
              <a:off x="2234242" y="750498"/>
              <a:ext cx="0" cy="399403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0A630E-6174-4323-A720-C1BCFAE46464}"/>
                </a:ext>
              </a:extLst>
            </p:cNvPr>
            <p:cNvCxnSpPr/>
            <p:nvPr/>
          </p:nvCxnSpPr>
          <p:spPr>
            <a:xfrm>
              <a:off x="4811977" y="2808698"/>
              <a:ext cx="0" cy="385902"/>
            </a:xfrm>
            <a:prstGeom prst="line">
              <a:avLst/>
            </a:prstGeom>
            <a:ln w="44450">
              <a:solidFill>
                <a:srgbClr val="C00000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63FDC6-8465-469E-895A-AB741AF46720}"/>
                </a:ext>
              </a:extLst>
            </p:cNvPr>
            <p:cNvSpPr/>
            <p:nvPr/>
          </p:nvSpPr>
          <p:spPr>
            <a:xfrm>
              <a:off x="4994865" y="1829621"/>
              <a:ext cx="961053" cy="1163121"/>
            </a:xfrm>
            <a:custGeom>
              <a:avLst/>
              <a:gdLst>
                <a:gd name="connsiteX0" fmla="*/ 0 w 961053"/>
                <a:gd name="connsiteY0" fmla="*/ 1156996 h 1163121"/>
                <a:gd name="connsiteX1" fmla="*/ 429208 w 961053"/>
                <a:gd name="connsiteY1" fmla="*/ 989045 h 1163121"/>
                <a:gd name="connsiteX2" fmla="*/ 961053 w 961053"/>
                <a:gd name="connsiteY2" fmla="*/ 0 h 116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1053" h="1163121">
                  <a:moveTo>
                    <a:pt x="0" y="1156996"/>
                  </a:moveTo>
                  <a:cubicBezTo>
                    <a:pt x="134516" y="1169436"/>
                    <a:pt x="269033" y="1181877"/>
                    <a:pt x="429208" y="989045"/>
                  </a:cubicBezTo>
                  <a:cubicBezTo>
                    <a:pt x="589383" y="796213"/>
                    <a:pt x="855306" y="177282"/>
                    <a:pt x="961053" y="0"/>
                  </a:cubicBezTo>
                </a:path>
              </a:pathLst>
            </a:cu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19F52D-7EF5-40D9-8A4B-BBAF100B4306}"/>
                </a:ext>
              </a:extLst>
            </p:cNvPr>
            <p:cNvSpPr txBox="1"/>
            <p:nvPr/>
          </p:nvSpPr>
          <p:spPr>
            <a:xfrm>
              <a:off x="5387200" y="1379670"/>
              <a:ext cx="2321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Program Impact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56F612-FAEE-4902-9628-CC152DC7B340}"/>
                </a:ext>
              </a:extLst>
            </p:cNvPr>
            <p:cNvSpPr txBox="1"/>
            <p:nvPr/>
          </p:nvSpPr>
          <p:spPr>
            <a:xfrm>
              <a:off x="2531882" y="1328916"/>
              <a:ext cx="194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Summer School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B4C69B-5907-4185-8D44-378B079F0FEB}"/>
                </a:ext>
              </a:extLst>
            </p:cNvPr>
            <p:cNvCxnSpPr/>
            <p:nvPr/>
          </p:nvCxnSpPr>
          <p:spPr>
            <a:xfrm flipH="1">
              <a:off x="4472766" y="1533271"/>
              <a:ext cx="339211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26EED01-F973-4BEE-828B-D1FE44650232}"/>
                </a:ext>
              </a:extLst>
            </p:cNvPr>
            <p:cNvSpPr/>
            <p:nvPr/>
          </p:nvSpPr>
          <p:spPr>
            <a:xfrm rot="3593951">
              <a:off x="4330252" y="3455998"/>
              <a:ext cx="961053" cy="1163121"/>
            </a:xfrm>
            <a:custGeom>
              <a:avLst/>
              <a:gdLst>
                <a:gd name="connsiteX0" fmla="*/ 0 w 961053"/>
                <a:gd name="connsiteY0" fmla="*/ 1156996 h 1163121"/>
                <a:gd name="connsiteX1" fmla="*/ 429208 w 961053"/>
                <a:gd name="connsiteY1" fmla="*/ 989045 h 1163121"/>
                <a:gd name="connsiteX2" fmla="*/ 961053 w 961053"/>
                <a:gd name="connsiteY2" fmla="*/ 0 h 116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1053" h="1163121">
                  <a:moveTo>
                    <a:pt x="0" y="1156996"/>
                  </a:moveTo>
                  <a:cubicBezTo>
                    <a:pt x="134516" y="1169436"/>
                    <a:pt x="269033" y="1181877"/>
                    <a:pt x="429208" y="989045"/>
                  </a:cubicBezTo>
                  <a:cubicBezTo>
                    <a:pt x="589383" y="796213"/>
                    <a:pt x="855306" y="177282"/>
                    <a:pt x="961053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3D19E0-2E9C-4FA3-AC98-E6B95CAF1B65}"/>
                </a:ext>
              </a:extLst>
            </p:cNvPr>
            <p:cNvSpPr txBox="1"/>
            <p:nvPr/>
          </p:nvSpPr>
          <p:spPr>
            <a:xfrm>
              <a:off x="5645862" y="3962178"/>
              <a:ext cx="2252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GPA without summer 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36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172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Federica Fusi (Student)</dc:creator>
  <cp:lastModifiedBy>Jesse Lecy</cp:lastModifiedBy>
  <cp:revision>57</cp:revision>
  <dcterms:created xsi:type="dcterms:W3CDTF">2019-01-30T19:45:48Z</dcterms:created>
  <dcterms:modified xsi:type="dcterms:W3CDTF">2020-04-15T04:09:34Z</dcterms:modified>
</cp:coreProperties>
</file>