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1A7"/>
    <a:srgbClr val="72B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68BF-01A1-422D-A39E-83219FAE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F386-57A5-4788-8723-EBAF15DA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3620-AC53-4A04-A598-607E2571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D760-0B48-4FCA-941E-CBAECF50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8184-F434-4ADA-B624-6AD4E190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D621-93C1-41C5-8952-1DF650FB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3A9CA-3F64-4F9F-83E0-5E39A327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270D-5C25-4634-A676-6376412A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A94B-CC30-41C6-B51A-A0D9E992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FEA7-2975-429F-BF10-66142DF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72FBB-2458-47D0-9D54-3C62D6917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8D4DD-CBE8-4180-B0C0-FB2DE0F2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2A38-AB18-465E-B0BA-BADBE530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23B5-4811-4F18-B5A4-09E5FCA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2A86-3034-4F8B-B831-81C8D51E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108B-DEC0-4C82-89AB-374FF3A5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8D03-FE39-4353-A2E4-505EFFD2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EDCB-236D-4C88-B5FB-F1022762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CC71-241A-46D3-B537-ECAE1D5D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77DDA-95FD-4F45-93D0-F1D9C3C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0D36-53B8-4BCA-A317-6E095609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EA7F-1C81-4294-A15E-8FD24A91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5BD9-A89C-419B-B2D6-0147A83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32EE-F192-463F-9C11-968C2B72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C54F-0E2F-4612-BBD4-D61CA4C2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C966-28EF-4BAC-B301-3B3F9BE1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7242-816F-4251-A49B-0B9771F2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91AF-A955-4394-9A98-86440A7F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E86CE-53A8-43AD-897D-0D9A27C7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69A1-CF42-47AF-BDBD-3D7C46C3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ABD2-A6E3-4BAC-B622-1E2B8DB4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DF3F-293C-426A-9998-1ECD535B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5775-EA54-4A66-BA39-04F327D5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E06D6-1470-4E56-92C3-0B4AF4FF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EAABD-4D8C-4F4C-8CD9-FA9B1B5B3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E8FC-2D42-49AC-93BB-601C9EE6B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11936-7160-4627-B9DF-DB0F535E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05312-D15D-44C6-9276-B97371E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2DED5-1694-4721-944B-A6FE046E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2E49-50A9-4D7F-909E-844AA680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827F9-25F7-4FE0-8E5C-119DB5EF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72B57-014E-4D8B-814C-5D20B5A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FCF48-3DEC-4EE9-BC40-B782783B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E4BC6-A5B7-45EC-8A2F-CEC91799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39859-C25C-45E0-84E0-1DA3F77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934BA-2FC1-4207-A7CD-50663C5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2BBE-2FF8-44F7-8035-4B43E1FE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1663-E5BE-41F2-B2D1-536ADB31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82DD-1871-4F53-829C-F1A400D9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646C9-98E4-41D6-AAC9-EBAE520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CD3E-5BA4-47FD-9B37-DD195E0E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EDFA-E12A-48D8-AEA7-DC9C94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AC2E-BC2F-49BE-8BD5-655B3948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30882-A717-400B-9682-EF0F4D087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4E525-04BD-462A-A5DE-624C35B0E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3C35-E219-44F1-941B-494340EC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FC3D-29EF-4766-B4D0-6771D0DB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6112B-67A7-4AD6-8EE3-EDB34407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CB2A4-743C-4E21-B4C8-E578DAC9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AF9F-0187-42B2-99D6-2ED3DB89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F021-9EFF-4BBD-8F0D-AFB4D6E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57D4-CA37-4CA5-A833-5F01A05CE1D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7F5F-ADDB-4028-A99D-189E76E7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3743-3F0B-4C5A-9AAC-20291217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88C0-3987-4E9E-82D6-41046AC1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77E2-0996-4317-8D1D-8E291A5E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4244-FB0A-444E-9E05-1937BDA6C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F8106D-2895-4183-8697-B8F995FA4022}"/>
              </a:ext>
            </a:extLst>
          </p:cNvPr>
          <p:cNvGrpSpPr/>
          <p:nvPr/>
        </p:nvGrpSpPr>
        <p:grpSpPr>
          <a:xfrm>
            <a:off x="2849804" y="902727"/>
            <a:ext cx="7065161" cy="4867275"/>
            <a:chOff x="2849804" y="902727"/>
            <a:chExt cx="7065161" cy="48672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A75ECA-CAC1-4AF7-BAE6-C14BFC93A9CC}"/>
                </a:ext>
              </a:extLst>
            </p:cNvPr>
            <p:cNvSpPr/>
            <p:nvPr/>
          </p:nvSpPr>
          <p:spPr>
            <a:xfrm>
              <a:off x="7803983" y="3816361"/>
              <a:ext cx="182880" cy="182880"/>
            </a:xfrm>
            <a:prstGeom prst="ellipse">
              <a:avLst/>
            </a:prstGeom>
            <a:solidFill>
              <a:srgbClr val="72B57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7D1A7"/>
                </a:solidFill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7AB473-C498-456F-812B-1BF1EEC94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9804" y="902727"/>
              <a:ext cx="4876800" cy="486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7BE7F5-9C5E-4E15-8F41-47461B8B8DD6}"/>
                </a:ext>
              </a:extLst>
            </p:cNvPr>
            <p:cNvSpPr/>
            <p:nvPr/>
          </p:nvSpPr>
          <p:spPr>
            <a:xfrm>
              <a:off x="7803983" y="1840264"/>
              <a:ext cx="164592" cy="16459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4F899A-FE8D-4BA6-ADF6-881FB54F35E4}"/>
                </a:ext>
              </a:extLst>
            </p:cNvPr>
            <p:cNvSpPr txBox="1"/>
            <p:nvPr/>
          </p:nvSpPr>
          <p:spPr>
            <a:xfrm>
              <a:off x="7977719" y="1741062"/>
              <a:ext cx="19372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Received admissions coaching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FB42EC-0A2E-4CB9-ACB6-990D6BD16C1E}"/>
                </a:ext>
              </a:extLst>
            </p:cNvPr>
            <p:cNvSpPr/>
            <p:nvPr/>
          </p:nvSpPr>
          <p:spPr>
            <a:xfrm>
              <a:off x="7794839" y="2966812"/>
              <a:ext cx="182880" cy="182880"/>
            </a:xfrm>
            <a:prstGeom prst="ellipse">
              <a:avLst/>
            </a:prstGeom>
            <a:solidFill>
              <a:srgbClr val="72B57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951D7D-492A-4888-A15E-CE257EA82CB7}"/>
                </a:ext>
              </a:extLst>
            </p:cNvPr>
            <p:cNvSpPr txBox="1"/>
            <p:nvPr/>
          </p:nvSpPr>
          <p:spPr>
            <a:xfrm>
              <a:off x="7977719" y="2867610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2B572"/>
                  </a:solidFill>
                </a:rPr>
                <a:t>Admitted to </a:t>
              </a:r>
              <a:br>
                <a:rPr lang="en-US" dirty="0">
                  <a:solidFill>
                    <a:srgbClr val="72B572"/>
                  </a:solidFill>
                </a:rPr>
              </a:br>
              <a:r>
                <a:rPr lang="en-US" dirty="0">
                  <a:solidFill>
                    <a:srgbClr val="72B572"/>
                  </a:solidFill>
                </a:rPr>
                <a:t>Law School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546613-2E7A-471A-9686-A857079A50F6}"/>
                </a:ext>
              </a:extLst>
            </p:cNvPr>
            <p:cNvSpPr/>
            <p:nvPr/>
          </p:nvSpPr>
          <p:spPr>
            <a:xfrm>
              <a:off x="7803983" y="3816361"/>
              <a:ext cx="164592" cy="16459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FCA9DE-5D93-415A-BD5E-786979D963D0}"/>
                </a:ext>
              </a:extLst>
            </p:cNvPr>
            <p:cNvSpPr txBox="1"/>
            <p:nvPr/>
          </p:nvSpPr>
          <p:spPr>
            <a:xfrm>
              <a:off x="7968575" y="371399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7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B55E8D-59F6-4188-88DF-6E7916FE7F20}"/>
              </a:ext>
            </a:extLst>
          </p:cNvPr>
          <p:cNvGrpSpPr/>
          <p:nvPr/>
        </p:nvGrpSpPr>
        <p:grpSpPr>
          <a:xfrm>
            <a:off x="3657600" y="995362"/>
            <a:ext cx="6568261" cy="4867275"/>
            <a:chOff x="3657600" y="995362"/>
            <a:chExt cx="6568261" cy="48672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7A252D6-0E01-4745-8D6E-23DD76E5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5362"/>
              <a:ext cx="4876800" cy="486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8814CDD-32A5-4D70-9FE4-49FB381DF689}"/>
                </a:ext>
              </a:extLst>
            </p:cNvPr>
            <p:cNvSpPr/>
            <p:nvPr/>
          </p:nvSpPr>
          <p:spPr>
            <a:xfrm>
              <a:off x="8555497" y="1845840"/>
              <a:ext cx="164592" cy="16459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36A6FE-C116-44E4-8225-746EF51DA08D}"/>
                </a:ext>
              </a:extLst>
            </p:cNvPr>
            <p:cNvSpPr txBox="1"/>
            <p:nvPr/>
          </p:nvSpPr>
          <p:spPr>
            <a:xfrm>
              <a:off x="8729233" y="1716758"/>
              <a:ext cx="14221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Received </a:t>
              </a:r>
              <a:br>
                <a:rPr lang="en-US" sz="2000" dirty="0">
                  <a:solidFill>
                    <a:srgbClr val="7030A0"/>
                  </a:solidFill>
                </a:rPr>
              </a:br>
              <a:r>
                <a:rPr lang="en-US" sz="2000" dirty="0">
                  <a:solidFill>
                    <a:srgbClr val="7030A0"/>
                  </a:solidFill>
                </a:rPr>
                <a:t>Admissions </a:t>
              </a:r>
              <a:br>
                <a:rPr lang="en-US" sz="2000" dirty="0">
                  <a:solidFill>
                    <a:srgbClr val="7030A0"/>
                  </a:solidFill>
                </a:rPr>
              </a:br>
              <a:r>
                <a:rPr lang="en-US" sz="2000" dirty="0">
                  <a:solidFill>
                    <a:srgbClr val="7030A0"/>
                  </a:solidFill>
                </a:rPr>
                <a:t>Coaching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EB6985-EA1F-4C49-8175-EC4E422EBDD9}"/>
                </a:ext>
              </a:extLst>
            </p:cNvPr>
            <p:cNvSpPr/>
            <p:nvPr/>
          </p:nvSpPr>
          <p:spPr>
            <a:xfrm>
              <a:off x="8546353" y="3050080"/>
              <a:ext cx="182880" cy="182880"/>
            </a:xfrm>
            <a:prstGeom prst="ellipse">
              <a:avLst/>
            </a:prstGeom>
            <a:solidFill>
              <a:srgbClr val="72B57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24907B-3996-41BA-B607-3D7307BD4D6A}"/>
                </a:ext>
              </a:extLst>
            </p:cNvPr>
            <p:cNvSpPr txBox="1"/>
            <p:nvPr/>
          </p:nvSpPr>
          <p:spPr>
            <a:xfrm>
              <a:off x="8729233" y="2938926"/>
              <a:ext cx="14966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2B572"/>
                  </a:solidFill>
                </a:rPr>
                <a:t>Admitted to </a:t>
              </a:r>
              <a:br>
                <a:rPr lang="en-US" sz="2000" dirty="0">
                  <a:solidFill>
                    <a:srgbClr val="72B572"/>
                  </a:solidFill>
                </a:rPr>
              </a:br>
              <a:r>
                <a:rPr lang="en-US" sz="2000" dirty="0">
                  <a:solidFill>
                    <a:srgbClr val="72B572"/>
                  </a:solidFill>
                </a:rPr>
                <a:t>Law 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52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0C0C9C7-C2DE-48BC-91B5-7E0DBC85DD8A}"/>
              </a:ext>
            </a:extLst>
          </p:cNvPr>
          <p:cNvGrpSpPr/>
          <p:nvPr/>
        </p:nvGrpSpPr>
        <p:grpSpPr>
          <a:xfrm>
            <a:off x="2306917" y="869856"/>
            <a:ext cx="7357036" cy="4867275"/>
            <a:chOff x="2306917" y="869856"/>
            <a:chExt cx="7357036" cy="48672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7A252D6-0E01-4745-8D6E-23DD76E5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917" y="869856"/>
              <a:ext cx="4876800" cy="486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834B26D-3A9F-4312-A720-D5B263FC3A49}"/>
                </a:ext>
              </a:extLst>
            </p:cNvPr>
            <p:cNvSpPr/>
            <p:nvPr/>
          </p:nvSpPr>
          <p:spPr>
            <a:xfrm>
              <a:off x="9138024" y="189454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29DC44-27D7-455E-9A3F-00F6E7E71542}"/>
                </a:ext>
              </a:extLst>
            </p:cNvPr>
            <p:cNvSpPr/>
            <p:nvPr/>
          </p:nvSpPr>
          <p:spPr>
            <a:xfrm>
              <a:off x="6218518" y="3911599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20D903-59A1-4104-ABF0-0A108A4F99ED}"/>
                </a:ext>
              </a:extLst>
            </p:cNvPr>
            <p:cNvSpPr/>
            <p:nvPr/>
          </p:nvSpPr>
          <p:spPr>
            <a:xfrm>
              <a:off x="5833035" y="2883645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03B38D-2A3E-4B06-8218-90D8C1C63A6F}"/>
                </a:ext>
              </a:extLst>
            </p:cNvPr>
            <p:cNvSpPr/>
            <p:nvPr/>
          </p:nvSpPr>
          <p:spPr>
            <a:xfrm>
              <a:off x="5393765" y="2883645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0FBF5-881C-4AA0-B9FC-CC51D3B7C156}"/>
                </a:ext>
              </a:extLst>
            </p:cNvPr>
            <p:cNvSpPr/>
            <p:nvPr/>
          </p:nvSpPr>
          <p:spPr>
            <a:xfrm>
              <a:off x="5570070" y="1655482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C54336-39A9-435E-A75C-2F87CA7444AC}"/>
                </a:ext>
              </a:extLst>
            </p:cNvPr>
            <p:cNvSpPr/>
            <p:nvPr/>
          </p:nvSpPr>
          <p:spPr>
            <a:xfrm>
              <a:off x="6358964" y="185569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4A1757-3F1D-4893-8863-C03A93B52926}"/>
                </a:ext>
              </a:extLst>
            </p:cNvPr>
            <p:cNvSpPr/>
            <p:nvPr/>
          </p:nvSpPr>
          <p:spPr>
            <a:xfrm>
              <a:off x="4428566" y="275814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84299B-98C8-476C-BE5B-CD24BB871C70}"/>
                </a:ext>
              </a:extLst>
            </p:cNvPr>
            <p:cNvSpPr txBox="1"/>
            <p:nvPr/>
          </p:nvSpPr>
          <p:spPr>
            <a:xfrm>
              <a:off x="6633880" y="1834811"/>
              <a:ext cx="2073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2B572"/>
                  </a:solidFill>
                </a:rPr>
                <a:t>Would have succeeded without coaching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7320E-9D32-445B-AEA4-AE54B96F339B}"/>
                </a:ext>
              </a:extLst>
            </p:cNvPr>
            <p:cNvSpPr txBox="1"/>
            <p:nvPr/>
          </p:nvSpPr>
          <p:spPr>
            <a:xfrm>
              <a:off x="3177989" y="2799538"/>
              <a:ext cx="2073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Failed despite coaching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51585E-B934-4904-B28B-16A965DCD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5718" y="2372659"/>
              <a:ext cx="0" cy="38548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470085-B0AE-404C-A935-AE00A1095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4495" y="2758141"/>
              <a:ext cx="705223" cy="21216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ED1168-06ED-4CE4-82C6-E02060D0E6E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214907" y="3445869"/>
              <a:ext cx="153893" cy="56434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39420A-13C6-493A-AF93-8CF953F19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9377" y="2758141"/>
              <a:ext cx="1456767" cy="738097"/>
            </a:xfrm>
            <a:prstGeom prst="straightConnector1">
              <a:avLst/>
            </a:prstGeom>
            <a:ln w="28575">
              <a:solidFill>
                <a:srgbClr val="72B57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984318-A19B-44D2-959C-33827708B1B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885330" y="2296476"/>
              <a:ext cx="748550" cy="0"/>
            </a:xfrm>
            <a:prstGeom prst="straightConnector1">
              <a:avLst/>
            </a:prstGeom>
            <a:ln w="28575">
              <a:solidFill>
                <a:srgbClr val="72B57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F50112-E9B9-4DF6-B3C7-AE3C56E543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9068" y="1786965"/>
              <a:ext cx="1642038" cy="217780"/>
            </a:xfrm>
            <a:prstGeom prst="straightConnector1">
              <a:avLst/>
            </a:prstGeom>
            <a:ln w="28575">
              <a:solidFill>
                <a:srgbClr val="72B57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1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A0BFA-2B1A-4C59-92DD-08454E11CD13}"/>
              </a:ext>
            </a:extLst>
          </p:cNvPr>
          <p:cNvGrpSpPr/>
          <p:nvPr/>
        </p:nvGrpSpPr>
        <p:grpSpPr>
          <a:xfrm>
            <a:off x="3657600" y="995362"/>
            <a:ext cx="4876800" cy="4867275"/>
            <a:chOff x="3657600" y="995362"/>
            <a:chExt cx="4876800" cy="48672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7A252D6-0E01-4745-8D6E-23DD76E57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5362"/>
              <a:ext cx="4876800" cy="486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BB0FF0-387A-4339-9A93-DD2C631CBC19}"/>
                </a:ext>
              </a:extLst>
            </p:cNvPr>
            <p:cNvSpPr/>
            <p:nvPr/>
          </p:nvSpPr>
          <p:spPr>
            <a:xfrm>
              <a:off x="5363883" y="2070845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729B00-9100-485A-BABB-D1642B0D89A5}"/>
                </a:ext>
              </a:extLst>
            </p:cNvPr>
            <p:cNvSpPr/>
            <p:nvPr/>
          </p:nvSpPr>
          <p:spPr>
            <a:xfrm>
              <a:off x="5549156" y="4055037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870771-B65D-48F9-A15D-9D3B13AFC5FB}"/>
                </a:ext>
              </a:extLst>
            </p:cNvPr>
            <p:cNvSpPr/>
            <p:nvPr/>
          </p:nvSpPr>
          <p:spPr>
            <a:xfrm>
              <a:off x="6096000" y="3612775"/>
              <a:ext cx="779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848ADF-A819-42D8-81C1-BD8E9AC02964}"/>
                </a:ext>
              </a:extLst>
            </p:cNvPr>
            <p:cNvSpPr/>
            <p:nvPr/>
          </p:nvSpPr>
          <p:spPr>
            <a:xfrm>
              <a:off x="5889812" y="1736163"/>
              <a:ext cx="654423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8005BE-85E7-4973-A35A-55485E26B72B}"/>
                </a:ext>
              </a:extLst>
            </p:cNvPr>
            <p:cNvSpPr/>
            <p:nvPr/>
          </p:nvSpPr>
          <p:spPr>
            <a:xfrm>
              <a:off x="6750424" y="2214281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A2D235-FB68-46D5-BF8B-EFBEACEF99CB}"/>
                </a:ext>
              </a:extLst>
            </p:cNvPr>
            <p:cNvSpPr/>
            <p:nvPr/>
          </p:nvSpPr>
          <p:spPr>
            <a:xfrm>
              <a:off x="6998447" y="2539996"/>
              <a:ext cx="525929" cy="478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6909F-F027-4665-97D7-422447A05609}"/>
                </a:ext>
              </a:extLst>
            </p:cNvPr>
            <p:cNvSpPr txBox="1"/>
            <p:nvPr/>
          </p:nvSpPr>
          <p:spPr>
            <a:xfrm>
              <a:off x="4108077" y="2195020"/>
              <a:ext cx="3563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Succeeded because 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 coaching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5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8F5F73-836D-4ADB-B5D6-D83FA039E0DD}"/>
              </a:ext>
            </a:extLst>
          </p:cNvPr>
          <p:cNvGrpSpPr/>
          <p:nvPr/>
        </p:nvGrpSpPr>
        <p:grpSpPr>
          <a:xfrm>
            <a:off x="380254" y="804115"/>
            <a:ext cx="11573442" cy="4882218"/>
            <a:chOff x="380254" y="792162"/>
            <a:chExt cx="11573442" cy="48822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0A0BFA-2B1A-4C59-92DD-08454E11CD13}"/>
                </a:ext>
              </a:extLst>
            </p:cNvPr>
            <p:cNvGrpSpPr/>
            <p:nvPr/>
          </p:nvGrpSpPr>
          <p:grpSpPr>
            <a:xfrm>
              <a:off x="380254" y="792162"/>
              <a:ext cx="4801346" cy="4867275"/>
              <a:chOff x="3733054" y="995362"/>
              <a:chExt cx="4801346" cy="486727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F7A252D6-0E01-4745-8D6E-23DD76E57D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747"/>
              <a:stretch/>
            </p:blipFill>
            <p:spPr>
              <a:xfrm>
                <a:off x="4425572" y="995362"/>
                <a:ext cx="4108828" cy="4867275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FBB0FF0-387A-4339-9A93-DD2C631CBC19}"/>
                  </a:ext>
                </a:extLst>
              </p:cNvPr>
              <p:cNvSpPr/>
              <p:nvPr/>
            </p:nvSpPr>
            <p:spPr>
              <a:xfrm>
                <a:off x="5363883" y="2070845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729B00-9100-485A-BABB-D1642B0D89A5}"/>
                  </a:ext>
                </a:extLst>
              </p:cNvPr>
              <p:cNvSpPr/>
              <p:nvPr/>
            </p:nvSpPr>
            <p:spPr>
              <a:xfrm>
                <a:off x="5549156" y="4055037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A870771-B65D-48F9-A15D-9D3B13AFC5FB}"/>
                  </a:ext>
                </a:extLst>
              </p:cNvPr>
              <p:cNvSpPr/>
              <p:nvPr/>
            </p:nvSpPr>
            <p:spPr>
              <a:xfrm>
                <a:off x="6096000" y="3612775"/>
                <a:ext cx="779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C848ADF-A819-42D8-81C1-BD8E9AC02964}"/>
                  </a:ext>
                </a:extLst>
              </p:cNvPr>
              <p:cNvSpPr/>
              <p:nvPr/>
            </p:nvSpPr>
            <p:spPr>
              <a:xfrm>
                <a:off x="5889812" y="1736163"/>
                <a:ext cx="654423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E8005BE-85E7-4973-A35A-55485E26B72B}"/>
                  </a:ext>
                </a:extLst>
              </p:cNvPr>
              <p:cNvSpPr/>
              <p:nvPr/>
            </p:nvSpPr>
            <p:spPr>
              <a:xfrm>
                <a:off x="6750424" y="221428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5A2D235-FB68-46D5-BF8B-EFBEACEF99CB}"/>
                  </a:ext>
                </a:extLst>
              </p:cNvPr>
              <p:cNvSpPr/>
              <p:nvPr/>
            </p:nvSpPr>
            <p:spPr>
              <a:xfrm>
                <a:off x="6998447" y="2539996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C6909F-F027-4665-97D7-422447A05609}"/>
                  </a:ext>
                </a:extLst>
              </p:cNvPr>
              <p:cNvSpPr txBox="1"/>
              <p:nvPr/>
            </p:nvSpPr>
            <p:spPr>
              <a:xfrm>
                <a:off x="3733054" y="1930400"/>
                <a:ext cx="3563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Succeeded because </a:t>
                </a:r>
              </a:p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coaching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F0DC15-9906-40CC-8BE4-9D264565206B}"/>
                </a:ext>
              </a:extLst>
            </p:cNvPr>
            <p:cNvGrpSpPr/>
            <p:nvPr/>
          </p:nvGrpSpPr>
          <p:grpSpPr>
            <a:xfrm>
              <a:off x="5354917" y="807105"/>
              <a:ext cx="6598779" cy="4867275"/>
              <a:chOff x="3065174" y="869856"/>
              <a:chExt cx="6598779" cy="486727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213CF66-3019-4530-B174-46DC600361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5747"/>
              <a:stretch/>
            </p:blipFill>
            <p:spPr>
              <a:xfrm>
                <a:off x="3074889" y="869856"/>
                <a:ext cx="4108827" cy="4867275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1DD8A7-D076-4156-80BC-30E455465197}"/>
                  </a:ext>
                </a:extLst>
              </p:cNvPr>
              <p:cNvSpPr/>
              <p:nvPr/>
            </p:nvSpPr>
            <p:spPr>
              <a:xfrm>
                <a:off x="9138024" y="189454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16DE34F-8E94-46C3-8E3D-821F3FDD1A59}"/>
                  </a:ext>
                </a:extLst>
              </p:cNvPr>
              <p:cNvSpPr/>
              <p:nvPr/>
            </p:nvSpPr>
            <p:spPr>
              <a:xfrm>
                <a:off x="6218518" y="3911599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B0AC5B2-2DCC-4993-81B5-309CF414766D}"/>
                  </a:ext>
                </a:extLst>
              </p:cNvPr>
              <p:cNvSpPr/>
              <p:nvPr/>
            </p:nvSpPr>
            <p:spPr>
              <a:xfrm>
                <a:off x="5833035" y="2883645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0C66760-BF35-4A41-BEB9-F8225C375C34}"/>
                  </a:ext>
                </a:extLst>
              </p:cNvPr>
              <p:cNvSpPr/>
              <p:nvPr/>
            </p:nvSpPr>
            <p:spPr>
              <a:xfrm>
                <a:off x="5393765" y="2883645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3D651C9-40ED-43F5-B5FA-F005D082BEE5}"/>
                  </a:ext>
                </a:extLst>
              </p:cNvPr>
              <p:cNvSpPr/>
              <p:nvPr/>
            </p:nvSpPr>
            <p:spPr>
              <a:xfrm>
                <a:off x="5570070" y="1655482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0770B62-CF1C-4AAC-BFF6-F144A353DCCB}"/>
                  </a:ext>
                </a:extLst>
              </p:cNvPr>
              <p:cNvSpPr/>
              <p:nvPr/>
            </p:nvSpPr>
            <p:spPr>
              <a:xfrm>
                <a:off x="6358964" y="185569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16F4A55-142C-4F89-8560-649B832C9E09}"/>
                  </a:ext>
                </a:extLst>
              </p:cNvPr>
              <p:cNvSpPr/>
              <p:nvPr/>
            </p:nvSpPr>
            <p:spPr>
              <a:xfrm>
                <a:off x="4428566" y="2758141"/>
                <a:ext cx="525929" cy="4781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25B47F-2403-444A-935B-BC1D9318B220}"/>
                  </a:ext>
                </a:extLst>
              </p:cNvPr>
              <p:cNvSpPr txBox="1"/>
              <p:nvPr/>
            </p:nvSpPr>
            <p:spPr>
              <a:xfrm>
                <a:off x="6537519" y="1742478"/>
                <a:ext cx="20738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2B572"/>
                    </a:solidFill>
                  </a:rPr>
                  <a:t>Would have succeeded without coaching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AB07C-DC4E-4124-AB63-6FE9752C5DF0}"/>
                  </a:ext>
                </a:extLst>
              </p:cNvPr>
              <p:cNvSpPr txBox="1"/>
              <p:nvPr/>
            </p:nvSpPr>
            <p:spPr>
              <a:xfrm>
                <a:off x="3065174" y="2782211"/>
                <a:ext cx="20738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Failed despite coaching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E9D1490-2AB7-4DC0-B4A7-7B0F27BF0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5718" y="2372659"/>
                <a:ext cx="0" cy="385482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187FA4B-D9C3-4B78-A7C4-429A20499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4495" y="2758141"/>
                <a:ext cx="705223" cy="212166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B350977-7645-498B-B5EE-4FA996AAB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739" y="3490097"/>
                <a:ext cx="185276" cy="523101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B74D298-384A-485C-9FEF-C2797BC8AF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9112" y="2898420"/>
                <a:ext cx="1099290" cy="693610"/>
              </a:xfrm>
              <a:prstGeom prst="straightConnector1">
                <a:avLst/>
              </a:prstGeom>
              <a:ln w="28575">
                <a:solidFill>
                  <a:srgbClr val="72B57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274AA5D-0BE2-4C58-9D81-96C7FF8E0DD3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flipH="1">
                <a:off x="5957059" y="2250310"/>
                <a:ext cx="580460" cy="8794"/>
              </a:xfrm>
              <a:prstGeom prst="straightConnector1">
                <a:avLst/>
              </a:prstGeom>
              <a:ln w="28575">
                <a:solidFill>
                  <a:srgbClr val="72B57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06B356B-32E5-4D34-89D0-951089211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9068" y="1786965"/>
                <a:ext cx="1553068" cy="143431"/>
              </a:xfrm>
              <a:prstGeom prst="straightConnector1">
                <a:avLst/>
              </a:prstGeom>
              <a:ln w="28575">
                <a:solidFill>
                  <a:srgbClr val="72B57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115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5EF3DF2-8AD4-4709-8CF8-6054C0CD068F}"/>
              </a:ext>
            </a:extLst>
          </p:cNvPr>
          <p:cNvGrpSpPr/>
          <p:nvPr/>
        </p:nvGrpSpPr>
        <p:grpSpPr>
          <a:xfrm>
            <a:off x="2240280" y="2163482"/>
            <a:ext cx="7845986" cy="3331294"/>
            <a:chOff x="2240280" y="2163482"/>
            <a:chExt cx="7845986" cy="33312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C51CBB-E836-4995-A810-EE7DCD2CDD24}"/>
                </a:ext>
              </a:extLst>
            </p:cNvPr>
            <p:cNvSpPr txBox="1"/>
            <p:nvPr/>
          </p:nvSpPr>
          <p:spPr>
            <a:xfrm>
              <a:off x="2240280" y="2958353"/>
              <a:ext cx="1763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cap="small" dirty="0">
                  <a:latin typeface="Century Gothic" panose="020B0502020202020204" pitchFamily="34" charset="0"/>
                </a:rPr>
                <a:t>Commitment to Becoming </a:t>
              </a:r>
              <a:br>
                <a:rPr lang="en-US" sz="2000" cap="small" dirty="0">
                  <a:latin typeface="Century Gothic" panose="020B0502020202020204" pitchFamily="34" charset="0"/>
                </a:rPr>
              </a:br>
              <a:r>
                <a:rPr lang="en-US" sz="2000" cap="small" dirty="0">
                  <a:latin typeface="Century Gothic" panose="020B0502020202020204" pitchFamily="34" charset="0"/>
                </a:rPr>
                <a:t>a Lawyer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F5CFCC-1AF3-45BF-95C8-307628AAF675}"/>
                </a:ext>
              </a:extLst>
            </p:cNvPr>
            <p:cNvSpPr txBox="1"/>
            <p:nvPr/>
          </p:nvSpPr>
          <p:spPr>
            <a:xfrm>
              <a:off x="5325555" y="2163482"/>
              <a:ext cx="1797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cap="small" dirty="0">
                  <a:latin typeface="Century Gothic" panose="020B0502020202020204" pitchFamily="34" charset="0"/>
                </a:rPr>
                <a:t>College GPA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02C2E4-DC8D-4DB5-B23C-B54640475368}"/>
                </a:ext>
              </a:extLst>
            </p:cNvPr>
            <p:cNvSpPr txBox="1"/>
            <p:nvPr/>
          </p:nvSpPr>
          <p:spPr>
            <a:xfrm>
              <a:off x="5537468" y="3252772"/>
              <a:ext cx="1508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cap="small" dirty="0">
                  <a:latin typeface="Century Gothic" panose="020B0502020202020204" pitchFamily="34" charset="0"/>
                </a:rPr>
                <a:t>LSAT Score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FE9FC-F04E-4928-A0D3-893204210482}"/>
                </a:ext>
              </a:extLst>
            </p:cNvPr>
            <p:cNvSpPr txBox="1"/>
            <p:nvPr/>
          </p:nvSpPr>
          <p:spPr>
            <a:xfrm>
              <a:off x="5353582" y="4938701"/>
              <a:ext cx="2815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cap="small" dirty="0">
                  <a:latin typeface="Century Gothic" panose="020B0502020202020204" pitchFamily="34" charset="0"/>
                </a:rPr>
                <a:t>Admissions Coaching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7A0BBA-A543-4A5C-811E-7FC1316AA277}"/>
                </a:ext>
              </a:extLst>
            </p:cNvPr>
            <p:cNvSpPr txBox="1"/>
            <p:nvPr/>
          </p:nvSpPr>
          <p:spPr>
            <a:xfrm>
              <a:off x="8276655" y="3221994"/>
              <a:ext cx="1769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cap="small" dirty="0">
                  <a:latin typeface="Century Gothic" panose="020B0502020202020204" pitchFamily="34" charset="0"/>
                </a:rPr>
                <a:t>Admissions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022E57-8E14-4125-BFAF-6B223FB78974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4004235" y="2363537"/>
              <a:ext cx="1321320" cy="1102648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94023A-54AE-4DC5-A74C-9893E60D09A9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4004235" y="3452827"/>
              <a:ext cx="1533233" cy="13358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5BAC03-3434-487C-B254-1813CCFDACCC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4004235" y="3466185"/>
              <a:ext cx="1349347" cy="1672571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F186B7-B0BF-4A9B-A744-97DEC30438A6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8169396" y="3683659"/>
              <a:ext cx="991777" cy="1455097"/>
            </a:xfrm>
            <a:prstGeom prst="straightConnector1">
              <a:avLst/>
            </a:prstGeom>
            <a:ln w="53975">
              <a:solidFill>
                <a:srgbClr val="C00000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80F4EF-FFD5-495B-A5E8-C18FF6D72F45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7046214" y="3452827"/>
              <a:ext cx="1230441" cy="0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07CADF-BAE4-4479-8FE6-1F0643A597B2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122842" y="2363537"/>
              <a:ext cx="2038331" cy="858457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4D6E54-AD02-4B3B-870A-41882F9C6104}"/>
                </a:ext>
              </a:extLst>
            </p:cNvPr>
            <p:cNvSpPr txBox="1"/>
            <p:nvPr/>
          </p:nvSpPr>
          <p:spPr>
            <a:xfrm>
              <a:off x="8877083" y="4293390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4182EF-DAD9-4BBD-A6D4-3A39DAF692A7}"/>
                </a:ext>
              </a:extLst>
            </p:cNvPr>
            <p:cNvSpPr txBox="1"/>
            <p:nvPr/>
          </p:nvSpPr>
          <p:spPr>
            <a:xfrm>
              <a:off x="8236080" y="4848445"/>
              <a:ext cx="185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improved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chance of success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B9FEBDC-1A02-4BDA-B492-8887A50F35E7}"/>
                </a:ext>
              </a:extLst>
            </p:cNvPr>
            <p:cNvGrpSpPr/>
            <p:nvPr/>
          </p:nvGrpSpPr>
          <p:grpSpPr>
            <a:xfrm>
              <a:off x="6715818" y="3979304"/>
              <a:ext cx="2239227" cy="646331"/>
              <a:chOff x="5117226" y="3858713"/>
              <a:chExt cx="2239227" cy="64633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042C50-E0F5-486E-9975-02CCB3CF1E87}"/>
                  </a:ext>
                </a:extLst>
              </p:cNvPr>
              <p:cNvSpPr txBox="1"/>
              <p:nvPr/>
            </p:nvSpPr>
            <p:spPr>
              <a:xfrm>
                <a:off x="5788081" y="3858713"/>
                <a:ext cx="1568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200C4B-7C19-48CC-8C7F-0C062A2905D6}"/>
                  </a:ext>
                </a:extLst>
              </p:cNvPr>
              <p:cNvSpPr txBox="1"/>
              <p:nvPr/>
            </p:nvSpPr>
            <p:spPr>
              <a:xfrm>
                <a:off x="5117226" y="3858713"/>
                <a:ext cx="15683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spurious correlation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55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3EBA9F1-ED94-4787-BB47-9536D6988331}"/>
              </a:ext>
            </a:extLst>
          </p:cNvPr>
          <p:cNvGrpSpPr/>
          <p:nvPr/>
        </p:nvGrpSpPr>
        <p:grpSpPr>
          <a:xfrm>
            <a:off x="1685704" y="1434951"/>
            <a:ext cx="2683082" cy="3150904"/>
            <a:chOff x="3791594" y="280405"/>
            <a:chExt cx="2683082" cy="31509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C0F87D-880F-4134-B938-D45CD6FFF161}"/>
                </a:ext>
              </a:extLst>
            </p:cNvPr>
            <p:cNvSpPr/>
            <p:nvPr/>
          </p:nvSpPr>
          <p:spPr>
            <a:xfrm>
              <a:off x="4631537" y="929347"/>
              <a:ext cx="1619250" cy="1519886"/>
            </a:xfrm>
            <a:prstGeom prst="ellipse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F717C1A-809B-45F0-9DF6-F77654ADBC12}"/>
                </a:ext>
              </a:extLst>
            </p:cNvPr>
            <p:cNvSpPr/>
            <p:nvPr/>
          </p:nvSpPr>
          <p:spPr>
            <a:xfrm>
              <a:off x="4372457" y="1806056"/>
              <a:ext cx="1276771" cy="1139259"/>
            </a:xfrm>
            <a:prstGeom prst="ellipse">
              <a:avLst/>
            </a:prstGeom>
            <a:solidFill>
              <a:schemeClr val="accent1">
                <a:lumMod val="7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683DCE-5F68-40A7-8DED-4EC5FD64A1CB}"/>
                </a:ext>
              </a:extLst>
            </p:cNvPr>
            <p:cNvSpPr/>
            <p:nvPr/>
          </p:nvSpPr>
          <p:spPr>
            <a:xfrm>
              <a:off x="5197905" y="1851825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F2E0E3-6F78-46EA-974D-88B78BFB7EBE}"/>
                </a:ext>
              </a:extLst>
            </p:cNvPr>
            <p:cNvSpPr txBox="1"/>
            <p:nvPr/>
          </p:nvSpPr>
          <p:spPr>
            <a:xfrm>
              <a:off x="5819105" y="1394107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E7161-C294-4F28-AD89-B4218130F01E}"/>
                </a:ext>
              </a:extLst>
            </p:cNvPr>
            <p:cNvSpPr txBox="1"/>
            <p:nvPr/>
          </p:nvSpPr>
          <p:spPr>
            <a:xfrm>
              <a:off x="4681721" y="253338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>
                  <a:solidFill>
                    <a:schemeClr val="accent1"/>
                  </a:solidFill>
                </a:rPr>
                <a:t>X1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80F892-11AB-4B29-AB97-AF941E3A4A12}"/>
                </a:ext>
              </a:extLst>
            </p:cNvPr>
            <p:cNvSpPr txBox="1"/>
            <p:nvPr/>
          </p:nvSpPr>
          <p:spPr>
            <a:xfrm>
              <a:off x="6022274" y="2380614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D7A5B4-7B36-49C7-8A50-7844D4D474C9}"/>
                </a:ext>
              </a:extLst>
            </p:cNvPr>
            <p:cNvSpPr/>
            <p:nvPr/>
          </p:nvSpPr>
          <p:spPr>
            <a:xfrm>
              <a:off x="3791594" y="1289496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67C46D-24FE-43AF-8F8B-33840E1E6CBB}"/>
                </a:ext>
              </a:extLst>
            </p:cNvPr>
            <p:cNvSpPr txBox="1"/>
            <p:nvPr/>
          </p:nvSpPr>
          <p:spPr>
            <a:xfrm>
              <a:off x="3921043" y="1594162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B2594A-626E-4C69-AA0C-81594003A070}"/>
                </a:ext>
              </a:extLst>
            </p:cNvPr>
            <p:cNvSpPr txBox="1"/>
            <p:nvPr/>
          </p:nvSpPr>
          <p:spPr>
            <a:xfrm>
              <a:off x="4372457" y="2969644"/>
              <a:ext cx="679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policy</a:t>
              </a:r>
              <a:br>
                <a:rPr lang="en-US" sz="1200" dirty="0">
                  <a:solidFill>
                    <a:schemeClr val="accent1"/>
                  </a:solidFill>
                </a:rPr>
              </a:br>
              <a:r>
                <a:rPr lang="en-US" sz="1200" dirty="0">
                  <a:solidFill>
                    <a:schemeClr val="accent1"/>
                  </a:solidFill>
                </a:rPr>
                <a:t>variable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76DC5A-6BCC-4DD2-94E9-C956C2898ECF}"/>
                </a:ext>
              </a:extLst>
            </p:cNvPr>
            <p:cNvSpPr/>
            <p:nvPr/>
          </p:nvSpPr>
          <p:spPr>
            <a:xfrm>
              <a:off x="4861023" y="280405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3BC5E6-D15B-4F42-86F0-5F57DE093513}"/>
                </a:ext>
              </a:extLst>
            </p:cNvPr>
            <p:cNvSpPr txBox="1"/>
            <p:nvPr/>
          </p:nvSpPr>
          <p:spPr>
            <a:xfrm>
              <a:off x="5420993" y="45479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FAF9C4-7E72-43C9-95C3-DB4AED984FDA}"/>
              </a:ext>
            </a:extLst>
          </p:cNvPr>
          <p:cNvGrpSpPr/>
          <p:nvPr/>
        </p:nvGrpSpPr>
        <p:grpSpPr>
          <a:xfrm>
            <a:off x="6575747" y="1311775"/>
            <a:ext cx="3083593" cy="3277348"/>
            <a:chOff x="3819908" y="153961"/>
            <a:chExt cx="3083593" cy="32773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8BEE06-3A6E-47B0-A9F3-615F9860620C}"/>
                </a:ext>
              </a:extLst>
            </p:cNvPr>
            <p:cNvSpPr/>
            <p:nvPr/>
          </p:nvSpPr>
          <p:spPr>
            <a:xfrm>
              <a:off x="4631537" y="929347"/>
              <a:ext cx="1619250" cy="1519886"/>
            </a:xfrm>
            <a:prstGeom prst="ellipse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F54B56-E095-43A1-9B58-EB9BCC6A5915}"/>
                </a:ext>
              </a:extLst>
            </p:cNvPr>
            <p:cNvSpPr/>
            <p:nvPr/>
          </p:nvSpPr>
          <p:spPr>
            <a:xfrm>
              <a:off x="4372457" y="1806056"/>
              <a:ext cx="1276771" cy="1139259"/>
            </a:xfrm>
            <a:prstGeom prst="ellipse">
              <a:avLst/>
            </a:prstGeom>
            <a:solidFill>
              <a:schemeClr val="accent1">
                <a:lumMod val="7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25A407-9630-4454-A307-E194198B6B21}"/>
                </a:ext>
              </a:extLst>
            </p:cNvPr>
            <p:cNvSpPr/>
            <p:nvPr/>
          </p:nvSpPr>
          <p:spPr>
            <a:xfrm>
              <a:off x="5626730" y="1269980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26177E-C082-44F7-9A3F-F81CEBA0CB90}"/>
                </a:ext>
              </a:extLst>
            </p:cNvPr>
            <p:cNvSpPr txBox="1"/>
            <p:nvPr/>
          </p:nvSpPr>
          <p:spPr>
            <a:xfrm>
              <a:off x="5304615" y="145811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95927E-59FE-4545-AEB2-8E96B079B4AF}"/>
                </a:ext>
              </a:extLst>
            </p:cNvPr>
            <p:cNvSpPr txBox="1"/>
            <p:nvPr/>
          </p:nvSpPr>
          <p:spPr>
            <a:xfrm>
              <a:off x="4681721" y="253338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>
                  <a:solidFill>
                    <a:schemeClr val="accent1"/>
                  </a:solidFill>
                </a:rPr>
                <a:t>X1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CD820-AD75-4E50-8DCD-67DC64528ABA}"/>
                </a:ext>
              </a:extLst>
            </p:cNvPr>
            <p:cNvSpPr txBox="1"/>
            <p:nvPr/>
          </p:nvSpPr>
          <p:spPr>
            <a:xfrm>
              <a:off x="6428656" y="1711883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04EEA2-9D05-4B6C-B0B5-6E48E4A51355}"/>
                </a:ext>
              </a:extLst>
            </p:cNvPr>
            <p:cNvSpPr/>
            <p:nvPr/>
          </p:nvSpPr>
          <p:spPr>
            <a:xfrm>
              <a:off x="3819908" y="656131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310162-458C-4175-9C26-F2FD8272CF94}"/>
                </a:ext>
              </a:extLst>
            </p:cNvPr>
            <p:cNvSpPr txBox="1"/>
            <p:nvPr/>
          </p:nvSpPr>
          <p:spPr>
            <a:xfrm>
              <a:off x="3949357" y="960797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11E6DF-096F-4EC0-9B1B-261ED7B158DD}"/>
                </a:ext>
              </a:extLst>
            </p:cNvPr>
            <p:cNvSpPr txBox="1"/>
            <p:nvPr/>
          </p:nvSpPr>
          <p:spPr>
            <a:xfrm>
              <a:off x="4372457" y="2969644"/>
              <a:ext cx="679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policy</a:t>
              </a:r>
              <a:br>
                <a:rPr lang="en-US" sz="1200" dirty="0">
                  <a:solidFill>
                    <a:schemeClr val="accent1"/>
                  </a:solidFill>
                </a:rPr>
              </a:br>
              <a:r>
                <a:rPr lang="en-US" sz="1200" dirty="0">
                  <a:solidFill>
                    <a:schemeClr val="accent1"/>
                  </a:solidFill>
                </a:rPr>
                <a:t>variable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6D7BF2-E5D6-4599-8073-8EDAAFF2A605}"/>
                </a:ext>
              </a:extLst>
            </p:cNvPr>
            <p:cNvSpPr/>
            <p:nvPr/>
          </p:nvSpPr>
          <p:spPr>
            <a:xfrm>
              <a:off x="5081790" y="153961"/>
              <a:ext cx="1276771" cy="11392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17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CEA11C-1EB8-45D9-B3C3-9A9B83219271}"/>
                </a:ext>
              </a:extLst>
            </p:cNvPr>
            <p:cNvSpPr txBox="1"/>
            <p:nvPr/>
          </p:nvSpPr>
          <p:spPr>
            <a:xfrm>
              <a:off x="5641760" y="328349"/>
              <a:ext cx="386644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30" dirty="0"/>
                <a:t>X4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6CB0E9-2D90-4E09-9AE7-8F5A16380104}"/>
              </a:ext>
            </a:extLst>
          </p:cNvPr>
          <p:cNvSpPr txBox="1"/>
          <p:nvPr/>
        </p:nvSpPr>
        <p:spPr>
          <a:xfrm>
            <a:off x="2142156" y="657460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8CA18-FB1F-4BFE-BCFB-9C89CFAB25B6}"/>
              </a:ext>
            </a:extLst>
          </p:cNvPr>
          <p:cNvSpPr txBox="1"/>
          <p:nvPr/>
        </p:nvSpPr>
        <p:spPr>
          <a:xfrm>
            <a:off x="7387953" y="657460"/>
            <a:ext cx="211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Randomization</a:t>
            </a:r>
          </a:p>
        </p:txBody>
      </p:sp>
    </p:spTree>
    <p:extLst>
      <p:ext uri="{BB962C8B-B14F-4D97-AF65-F5344CB8AC3E}">
        <p14:creationId xmlns:p14="http://schemas.microsoft.com/office/powerpoint/2010/main" val="20662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12</cp:revision>
  <dcterms:created xsi:type="dcterms:W3CDTF">2020-04-29T06:26:19Z</dcterms:created>
  <dcterms:modified xsi:type="dcterms:W3CDTF">2020-04-29T13:27:58Z</dcterms:modified>
</cp:coreProperties>
</file>