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8" r:id="rId3"/>
    <p:sldId id="271" r:id="rId4"/>
    <p:sldId id="27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000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29E9-E3AD-42B3-AF4D-86F77E4AD1E1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8845E-9059-4DD7-AE45-8EDA9E129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579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29E9-E3AD-42B3-AF4D-86F77E4AD1E1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8845E-9059-4DD7-AE45-8EDA9E129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12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29E9-E3AD-42B3-AF4D-86F77E4AD1E1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8845E-9059-4DD7-AE45-8EDA9E129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33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29E9-E3AD-42B3-AF4D-86F77E4AD1E1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8845E-9059-4DD7-AE45-8EDA9E129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31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29E9-E3AD-42B3-AF4D-86F77E4AD1E1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8845E-9059-4DD7-AE45-8EDA9E129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935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29E9-E3AD-42B3-AF4D-86F77E4AD1E1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8845E-9059-4DD7-AE45-8EDA9E129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6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29E9-E3AD-42B3-AF4D-86F77E4AD1E1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8845E-9059-4DD7-AE45-8EDA9E129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932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29E9-E3AD-42B3-AF4D-86F77E4AD1E1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8845E-9059-4DD7-AE45-8EDA9E129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907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29E9-E3AD-42B3-AF4D-86F77E4AD1E1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8845E-9059-4DD7-AE45-8EDA9E129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8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29E9-E3AD-42B3-AF4D-86F77E4AD1E1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8845E-9059-4DD7-AE45-8EDA9E129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135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29E9-E3AD-42B3-AF4D-86F77E4AD1E1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8845E-9059-4DD7-AE45-8EDA9E129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778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529E9-E3AD-42B3-AF4D-86F77E4AD1E1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8845E-9059-4DD7-AE45-8EDA9E129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2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962CB-88BB-4499-8CF5-9C8AE0661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 in Diff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C0EE0-7919-4475-A1C3-ABF3F7ED05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14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DA14890-0DA0-4C13-AF14-E3BB86D1F7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587746"/>
              </p:ext>
            </p:extLst>
          </p:nvPr>
        </p:nvGraphicFramePr>
        <p:xfrm>
          <a:off x="769731" y="533761"/>
          <a:ext cx="6096000" cy="158198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79591693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886655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8771672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71004551"/>
                    </a:ext>
                  </a:extLst>
                </a:gridCol>
              </a:tblGrid>
              <a:tr h="32680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Difference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362423"/>
                  </a:ext>
                </a:extLst>
              </a:tr>
              <a:tr h="36094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Treatment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821770"/>
                  </a:ext>
                </a:extLst>
              </a:tr>
              <a:tr h="33637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289056"/>
                  </a:ext>
                </a:extLst>
              </a:tr>
              <a:tr h="48470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Difference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rgbClr val="8B0000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568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8752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20CD5BC-56B8-4B94-A403-47B5882CBA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648086"/>
              </p:ext>
            </p:extLst>
          </p:nvPr>
        </p:nvGraphicFramePr>
        <p:xfrm>
          <a:off x="821425" y="2449074"/>
          <a:ext cx="5274575" cy="36068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85443">
                  <a:extLst>
                    <a:ext uri="{9D8B030D-6E8A-4147-A177-3AD203B41FA5}">
                      <a16:colId xmlns:a16="http://schemas.microsoft.com/office/drawing/2014/main" val="1449216540"/>
                    </a:ext>
                  </a:extLst>
                </a:gridCol>
                <a:gridCol w="1102467">
                  <a:extLst>
                    <a:ext uri="{9D8B030D-6E8A-4147-A177-3AD203B41FA5}">
                      <a16:colId xmlns:a16="http://schemas.microsoft.com/office/drawing/2014/main" val="2987511942"/>
                    </a:ext>
                  </a:extLst>
                </a:gridCol>
                <a:gridCol w="1245830">
                  <a:extLst>
                    <a:ext uri="{9D8B030D-6E8A-4147-A177-3AD203B41FA5}">
                      <a16:colId xmlns:a16="http://schemas.microsoft.com/office/drawing/2014/main" val="799436927"/>
                    </a:ext>
                  </a:extLst>
                </a:gridCol>
                <a:gridCol w="790004">
                  <a:extLst>
                    <a:ext uri="{9D8B030D-6E8A-4147-A177-3AD203B41FA5}">
                      <a16:colId xmlns:a16="http://schemas.microsoft.com/office/drawing/2014/main" val="371914330"/>
                    </a:ext>
                  </a:extLst>
                </a:gridCol>
                <a:gridCol w="1250831">
                  <a:extLst>
                    <a:ext uri="{9D8B030D-6E8A-4147-A177-3AD203B41FA5}">
                      <a16:colId xmlns:a16="http://schemas.microsoft.com/office/drawing/2014/main" val="5658152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Outcome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Treatment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Treatment * Post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48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001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615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893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853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06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51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172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81322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F08F893-ED5B-4D32-9902-E9874B88F4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366144"/>
              </p:ext>
            </p:extLst>
          </p:nvPr>
        </p:nvGraphicFramePr>
        <p:xfrm>
          <a:off x="821425" y="540764"/>
          <a:ext cx="6096000" cy="158198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79591693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886655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8771672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71004551"/>
                    </a:ext>
                  </a:extLst>
                </a:gridCol>
              </a:tblGrid>
              <a:tr h="32680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Difference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362423"/>
                  </a:ext>
                </a:extLst>
              </a:tr>
              <a:tr h="36094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Treatment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821770"/>
                  </a:ext>
                </a:extLst>
              </a:tr>
              <a:tr h="33637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rgbClr val="8B0000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289056"/>
                  </a:ext>
                </a:extLst>
              </a:tr>
              <a:tr h="48470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Difference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rgbClr val="8B0000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568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0391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DA14890-0DA0-4C13-AF14-E3BB86D1F7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38131"/>
              </p:ext>
            </p:extLst>
          </p:nvPr>
        </p:nvGraphicFramePr>
        <p:xfrm>
          <a:off x="769731" y="533761"/>
          <a:ext cx="6096000" cy="158198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79591693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886655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8771672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71004551"/>
                    </a:ext>
                  </a:extLst>
                </a:gridCol>
              </a:tblGrid>
              <a:tr h="32680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Difference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362423"/>
                  </a:ext>
                </a:extLst>
              </a:tr>
              <a:tr h="36094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Treatment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rgbClr val="8B0000"/>
                          </a:solidFill>
                          <a:latin typeface="+mn-lt"/>
                          <a:ea typeface="+mn-ea"/>
                          <a:cs typeface="+mn-cs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821770"/>
                  </a:ext>
                </a:extLst>
              </a:tr>
              <a:tr h="33637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289056"/>
                  </a:ext>
                </a:extLst>
              </a:tr>
              <a:tr h="48470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Difference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1" kern="1200" dirty="0">
                        <a:solidFill>
                          <a:srgbClr val="8B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568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7064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1513</TotalTime>
  <Words>95</Words>
  <Application>Microsoft Office PowerPoint</Application>
  <PresentationFormat>Widescreen</PresentationFormat>
  <Paragraphs>91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Diff in Diff</vt:lpstr>
      <vt:lpstr>PowerPoint Presentation</vt:lpstr>
      <vt:lpstr>PowerPoint Presentation</vt:lpstr>
      <vt:lpstr>PowerPoint Presentation</vt:lpstr>
    </vt:vector>
  </TitlesOfParts>
  <Company>Arizona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Federica Fusi (Student)</dc:creator>
  <cp:lastModifiedBy>Jesse Lecy</cp:lastModifiedBy>
  <cp:revision>45</cp:revision>
  <dcterms:created xsi:type="dcterms:W3CDTF">2019-01-30T19:45:48Z</dcterms:created>
  <dcterms:modified xsi:type="dcterms:W3CDTF">2020-03-30T01:40:52Z</dcterms:modified>
</cp:coreProperties>
</file>