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71063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232" y="-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830" y="4489452"/>
            <a:ext cx="8305404" cy="9550400"/>
          </a:xfrm>
        </p:spPr>
        <p:txBody>
          <a:bodyPr anchor="b"/>
          <a:lstStyle>
            <a:lvl1pPr algn="ctr">
              <a:defRPr sz="6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383" y="14408152"/>
            <a:ext cx="7328297" cy="6623048"/>
          </a:xfrm>
        </p:spPr>
        <p:txBody>
          <a:bodyPr/>
          <a:lstStyle>
            <a:lvl1pPr marL="0" indent="0" algn="ctr">
              <a:buNone/>
              <a:defRPr sz="2565"/>
            </a:lvl1pPr>
            <a:lvl2pPr marL="488564" indent="0" algn="ctr">
              <a:buNone/>
              <a:defRPr sz="2137"/>
            </a:lvl2pPr>
            <a:lvl3pPr marL="977128" indent="0" algn="ctr">
              <a:buNone/>
              <a:defRPr sz="1923"/>
            </a:lvl3pPr>
            <a:lvl4pPr marL="1465692" indent="0" algn="ctr">
              <a:buNone/>
              <a:defRPr sz="1710"/>
            </a:lvl4pPr>
            <a:lvl5pPr marL="1954256" indent="0" algn="ctr">
              <a:buNone/>
              <a:defRPr sz="1710"/>
            </a:lvl5pPr>
            <a:lvl6pPr marL="2442820" indent="0" algn="ctr">
              <a:buNone/>
              <a:defRPr sz="1710"/>
            </a:lvl6pPr>
            <a:lvl7pPr marL="2931384" indent="0" algn="ctr">
              <a:buNone/>
              <a:defRPr sz="1710"/>
            </a:lvl7pPr>
            <a:lvl8pPr marL="3419947" indent="0" algn="ctr">
              <a:buNone/>
              <a:defRPr sz="1710"/>
            </a:lvl8pPr>
            <a:lvl9pPr marL="3908511" indent="0" algn="ctr">
              <a:buNone/>
              <a:defRPr sz="17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418" y="1460500"/>
            <a:ext cx="210688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761" y="1460500"/>
            <a:ext cx="619851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72" y="6838958"/>
            <a:ext cx="8427542" cy="11410948"/>
          </a:xfrm>
        </p:spPr>
        <p:txBody>
          <a:bodyPr anchor="b"/>
          <a:lstStyle>
            <a:lvl1pPr>
              <a:defRPr sz="6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672" y="18357858"/>
            <a:ext cx="8427542" cy="6000748"/>
          </a:xfrm>
        </p:spPr>
        <p:txBody>
          <a:bodyPr/>
          <a:lstStyle>
            <a:lvl1pPr marL="0" indent="0">
              <a:buNone/>
              <a:defRPr sz="2565">
                <a:solidFill>
                  <a:schemeClr val="tx1"/>
                </a:solidFill>
              </a:defRPr>
            </a:lvl1pPr>
            <a:lvl2pPr marL="488564" indent="0">
              <a:buNone/>
              <a:defRPr sz="2137">
                <a:solidFill>
                  <a:schemeClr val="tx1">
                    <a:tint val="75000"/>
                  </a:schemeClr>
                </a:solidFill>
              </a:defRPr>
            </a:lvl2pPr>
            <a:lvl3pPr marL="977128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3pPr>
            <a:lvl4pPr marL="1465692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4pPr>
            <a:lvl5pPr marL="1954256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5pPr>
            <a:lvl6pPr marL="244282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6pPr>
            <a:lvl7pPr marL="2931384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7pPr>
            <a:lvl8pPr marL="3419947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8pPr>
            <a:lvl9pPr marL="3908511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760" y="7302500"/>
            <a:ext cx="4152702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601" y="7302500"/>
            <a:ext cx="4152702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33" y="1460506"/>
            <a:ext cx="8427542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034" y="6724652"/>
            <a:ext cx="4133617" cy="3295648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564" indent="0">
              <a:buNone/>
              <a:defRPr sz="2137" b="1"/>
            </a:lvl2pPr>
            <a:lvl3pPr marL="977128" indent="0">
              <a:buNone/>
              <a:defRPr sz="1923" b="1"/>
            </a:lvl3pPr>
            <a:lvl4pPr marL="1465692" indent="0">
              <a:buNone/>
              <a:defRPr sz="1710" b="1"/>
            </a:lvl4pPr>
            <a:lvl5pPr marL="1954256" indent="0">
              <a:buNone/>
              <a:defRPr sz="1710" b="1"/>
            </a:lvl5pPr>
            <a:lvl6pPr marL="2442820" indent="0">
              <a:buNone/>
              <a:defRPr sz="1710" b="1"/>
            </a:lvl6pPr>
            <a:lvl7pPr marL="2931384" indent="0">
              <a:buNone/>
              <a:defRPr sz="1710" b="1"/>
            </a:lvl7pPr>
            <a:lvl8pPr marL="3419947" indent="0">
              <a:buNone/>
              <a:defRPr sz="1710" b="1"/>
            </a:lvl8pPr>
            <a:lvl9pPr marL="3908511" indent="0">
              <a:buNone/>
              <a:defRPr sz="17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034" y="10020300"/>
            <a:ext cx="413361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01" y="6724652"/>
            <a:ext cx="4153974" cy="3295648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564" indent="0">
              <a:buNone/>
              <a:defRPr sz="2137" b="1"/>
            </a:lvl2pPr>
            <a:lvl3pPr marL="977128" indent="0">
              <a:buNone/>
              <a:defRPr sz="1923" b="1"/>
            </a:lvl3pPr>
            <a:lvl4pPr marL="1465692" indent="0">
              <a:buNone/>
              <a:defRPr sz="1710" b="1"/>
            </a:lvl4pPr>
            <a:lvl5pPr marL="1954256" indent="0">
              <a:buNone/>
              <a:defRPr sz="1710" b="1"/>
            </a:lvl5pPr>
            <a:lvl6pPr marL="2442820" indent="0">
              <a:buNone/>
              <a:defRPr sz="1710" b="1"/>
            </a:lvl6pPr>
            <a:lvl7pPr marL="2931384" indent="0">
              <a:buNone/>
              <a:defRPr sz="1710" b="1"/>
            </a:lvl7pPr>
            <a:lvl8pPr marL="3419947" indent="0">
              <a:buNone/>
              <a:defRPr sz="1710" b="1"/>
            </a:lvl8pPr>
            <a:lvl9pPr marL="3908511" indent="0">
              <a:buNone/>
              <a:defRPr sz="17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01" y="10020300"/>
            <a:ext cx="415397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33" y="1828800"/>
            <a:ext cx="3151422" cy="6400800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974" y="3949706"/>
            <a:ext cx="4946601" cy="19494500"/>
          </a:xfrm>
        </p:spPr>
        <p:txBody>
          <a:bodyPr/>
          <a:lstStyle>
            <a:lvl1pPr>
              <a:defRPr sz="3420"/>
            </a:lvl1pPr>
            <a:lvl2pPr>
              <a:defRPr sz="2992"/>
            </a:lvl2pPr>
            <a:lvl3pPr>
              <a:defRPr sz="2565"/>
            </a:lvl3pPr>
            <a:lvl4pPr>
              <a:defRPr sz="2137"/>
            </a:lvl4pPr>
            <a:lvl5pPr>
              <a:defRPr sz="2137"/>
            </a:lvl5pPr>
            <a:lvl6pPr>
              <a:defRPr sz="2137"/>
            </a:lvl6pPr>
            <a:lvl7pPr>
              <a:defRPr sz="2137"/>
            </a:lvl7pPr>
            <a:lvl8pPr>
              <a:defRPr sz="2137"/>
            </a:lvl8pPr>
            <a:lvl9pPr>
              <a:defRPr sz="21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033" y="8229600"/>
            <a:ext cx="3151422" cy="15246352"/>
          </a:xfrm>
        </p:spPr>
        <p:txBody>
          <a:bodyPr/>
          <a:lstStyle>
            <a:lvl1pPr marL="0" indent="0">
              <a:buNone/>
              <a:defRPr sz="1710"/>
            </a:lvl1pPr>
            <a:lvl2pPr marL="488564" indent="0">
              <a:buNone/>
              <a:defRPr sz="1496"/>
            </a:lvl2pPr>
            <a:lvl3pPr marL="977128" indent="0">
              <a:buNone/>
              <a:defRPr sz="1282"/>
            </a:lvl3pPr>
            <a:lvl4pPr marL="1465692" indent="0">
              <a:buNone/>
              <a:defRPr sz="1069"/>
            </a:lvl4pPr>
            <a:lvl5pPr marL="1954256" indent="0">
              <a:buNone/>
              <a:defRPr sz="1069"/>
            </a:lvl5pPr>
            <a:lvl6pPr marL="2442820" indent="0">
              <a:buNone/>
              <a:defRPr sz="1069"/>
            </a:lvl6pPr>
            <a:lvl7pPr marL="2931384" indent="0">
              <a:buNone/>
              <a:defRPr sz="1069"/>
            </a:lvl7pPr>
            <a:lvl8pPr marL="3419947" indent="0">
              <a:buNone/>
              <a:defRPr sz="1069"/>
            </a:lvl8pPr>
            <a:lvl9pPr marL="3908511" indent="0">
              <a:buNone/>
              <a:defRPr sz="10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33" y="1828800"/>
            <a:ext cx="3151422" cy="6400800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3974" y="3949706"/>
            <a:ext cx="4946601" cy="19494500"/>
          </a:xfrm>
        </p:spPr>
        <p:txBody>
          <a:bodyPr anchor="t"/>
          <a:lstStyle>
            <a:lvl1pPr marL="0" indent="0">
              <a:buNone/>
              <a:defRPr sz="3420"/>
            </a:lvl1pPr>
            <a:lvl2pPr marL="488564" indent="0">
              <a:buNone/>
              <a:defRPr sz="2992"/>
            </a:lvl2pPr>
            <a:lvl3pPr marL="977128" indent="0">
              <a:buNone/>
              <a:defRPr sz="2565"/>
            </a:lvl3pPr>
            <a:lvl4pPr marL="1465692" indent="0">
              <a:buNone/>
              <a:defRPr sz="2137"/>
            </a:lvl4pPr>
            <a:lvl5pPr marL="1954256" indent="0">
              <a:buNone/>
              <a:defRPr sz="2137"/>
            </a:lvl5pPr>
            <a:lvl6pPr marL="2442820" indent="0">
              <a:buNone/>
              <a:defRPr sz="2137"/>
            </a:lvl6pPr>
            <a:lvl7pPr marL="2931384" indent="0">
              <a:buNone/>
              <a:defRPr sz="2137"/>
            </a:lvl7pPr>
            <a:lvl8pPr marL="3419947" indent="0">
              <a:buNone/>
              <a:defRPr sz="2137"/>
            </a:lvl8pPr>
            <a:lvl9pPr marL="3908511" indent="0">
              <a:buNone/>
              <a:defRPr sz="21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033" y="8229600"/>
            <a:ext cx="3151422" cy="15246352"/>
          </a:xfrm>
        </p:spPr>
        <p:txBody>
          <a:bodyPr/>
          <a:lstStyle>
            <a:lvl1pPr marL="0" indent="0">
              <a:buNone/>
              <a:defRPr sz="1710"/>
            </a:lvl1pPr>
            <a:lvl2pPr marL="488564" indent="0">
              <a:buNone/>
              <a:defRPr sz="1496"/>
            </a:lvl2pPr>
            <a:lvl3pPr marL="977128" indent="0">
              <a:buNone/>
              <a:defRPr sz="1282"/>
            </a:lvl3pPr>
            <a:lvl4pPr marL="1465692" indent="0">
              <a:buNone/>
              <a:defRPr sz="1069"/>
            </a:lvl4pPr>
            <a:lvl5pPr marL="1954256" indent="0">
              <a:buNone/>
              <a:defRPr sz="1069"/>
            </a:lvl5pPr>
            <a:lvl6pPr marL="2442820" indent="0">
              <a:buNone/>
              <a:defRPr sz="1069"/>
            </a:lvl6pPr>
            <a:lvl7pPr marL="2931384" indent="0">
              <a:buNone/>
              <a:defRPr sz="1069"/>
            </a:lvl7pPr>
            <a:lvl8pPr marL="3419947" indent="0">
              <a:buNone/>
              <a:defRPr sz="1069"/>
            </a:lvl8pPr>
            <a:lvl9pPr marL="3908511" indent="0">
              <a:buNone/>
              <a:defRPr sz="10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761" y="1460506"/>
            <a:ext cx="8427542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61" y="7302500"/>
            <a:ext cx="8427542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1761" y="25425406"/>
            <a:ext cx="2198489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B360-1F58-46ED-858D-DEE21DABB1A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6665" y="25425406"/>
            <a:ext cx="3297734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0813" y="25425406"/>
            <a:ext cx="2198489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721F-F555-42FD-BA94-2377DCA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7128" rtl="0" eaLnBrk="1" latinLnBrk="0" hangingPunct="1">
        <a:lnSpc>
          <a:spcPct val="90000"/>
        </a:lnSpc>
        <a:spcBef>
          <a:spcPct val="0"/>
        </a:spcBef>
        <a:buNone/>
        <a:defRPr sz="4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282" indent="-244282" algn="l" defTabSz="977128" rtl="0" eaLnBrk="1" latinLnBrk="0" hangingPunct="1">
        <a:lnSpc>
          <a:spcPct val="90000"/>
        </a:lnSpc>
        <a:spcBef>
          <a:spcPts val="1069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1pPr>
      <a:lvl2pPr marL="732846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221410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3pPr>
      <a:lvl4pPr marL="1709974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4pPr>
      <a:lvl5pPr marL="2198538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5pPr>
      <a:lvl6pPr marL="2687102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6pPr>
      <a:lvl7pPr marL="3175665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7pPr>
      <a:lvl8pPr marL="3664229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8pPr>
      <a:lvl9pPr marL="4152793" indent="-244282" algn="l" defTabSz="977128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1pPr>
      <a:lvl2pPr marL="488564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2pPr>
      <a:lvl3pPr marL="977128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3pPr>
      <a:lvl4pPr marL="1465692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4pPr>
      <a:lvl5pPr marL="1954256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5pPr>
      <a:lvl6pPr marL="2442820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6pPr>
      <a:lvl7pPr marL="2931384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7pPr>
      <a:lvl8pPr marL="3419947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8pPr>
      <a:lvl9pPr marL="3908511" algn="l" defTabSz="977128" rtl="0" eaLnBrk="1" latinLnBrk="0" hangingPunct="1">
        <a:defRPr sz="19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3DD8-80AD-4E97-9B5A-BEB56E88E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C7C6-4463-494F-8B82-643397D3D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82AD4-F00E-4208-8D92-FFDDD0D81B35}"/>
              </a:ext>
            </a:extLst>
          </p:cNvPr>
          <p:cNvGrpSpPr/>
          <p:nvPr/>
        </p:nvGrpSpPr>
        <p:grpSpPr>
          <a:xfrm>
            <a:off x="403804" y="11262867"/>
            <a:ext cx="9048203" cy="4724340"/>
            <a:chOff x="503853" y="368063"/>
            <a:chExt cx="11290041" cy="589487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6D7A503-8329-4F1F-91E1-0365D65439CD}"/>
                </a:ext>
              </a:extLst>
            </p:cNvPr>
            <p:cNvSpPr/>
            <p:nvPr/>
          </p:nvSpPr>
          <p:spPr>
            <a:xfrm>
              <a:off x="503853" y="368063"/>
              <a:ext cx="11290041" cy="24497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43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C35490-430B-476C-94A7-70DE789DDE3F}"/>
                </a:ext>
              </a:extLst>
            </p:cNvPr>
            <p:cNvSpPr/>
            <p:nvPr/>
          </p:nvSpPr>
          <p:spPr>
            <a:xfrm>
              <a:off x="645952" y="4767772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FD7F6C-1C1D-43A7-817A-4FBB6C999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52" y="5262721"/>
              <a:ext cx="109392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FAEE42-3BD1-42CF-9016-BD3C1FE39120}"/>
                </a:ext>
              </a:extLst>
            </p:cNvPr>
            <p:cNvSpPr/>
            <p:nvPr/>
          </p:nvSpPr>
          <p:spPr>
            <a:xfrm>
              <a:off x="645952" y="4272823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CFE71B-EEA1-4712-A9E1-829595CE3F56}"/>
                </a:ext>
              </a:extLst>
            </p:cNvPr>
            <p:cNvSpPr/>
            <p:nvPr/>
          </p:nvSpPr>
          <p:spPr>
            <a:xfrm>
              <a:off x="3531347" y="4272818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B938C1-434E-4D4A-B766-9770309CC25E}"/>
                </a:ext>
              </a:extLst>
            </p:cNvPr>
            <p:cNvSpPr/>
            <p:nvPr/>
          </p:nvSpPr>
          <p:spPr>
            <a:xfrm>
              <a:off x="3531347" y="4767769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D0DA65-CEDC-4FD6-97B5-16DFA912442B}"/>
                </a:ext>
              </a:extLst>
            </p:cNvPr>
            <p:cNvSpPr/>
            <p:nvPr/>
          </p:nvSpPr>
          <p:spPr>
            <a:xfrm>
              <a:off x="1988806" y="4279063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A714BB-7B98-4369-908E-99A010120311}"/>
                </a:ext>
              </a:extLst>
            </p:cNvPr>
            <p:cNvSpPr/>
            <p:nvPr/>
          </p:nvSpPr>
          <p:spPr>
            <a:xfrm>
              <a:off x="1988806" y="4767770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63DFDF-451A-4EDE-A0D4-224173B7DAAF}"/>
                </a:ext>
              </a:extLst>
            </p:cNvPr>
            <p:cNvSpPr/>
            <p:nvPr/>
          </p:nvSpPr>
          <p:spPr>
            <a:xfrm>
              <a:off x="2744274" y="4272818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93C500-ADB0-40E0-98CB-E0D40B09C842}"/>
                </a:ext>
              </a:extLst>
            </p:cNvPr>
            <p:cNvSpPr/>
            <p:nvPr/>
          </p:nvSpPr>
          <p:spPr>
            <a:xfrm>
              <a:off x="2744274" y="4767769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0464A-04AE-4412-A30C-5C505D42DF41}"/>
                </a:ext>
              </a:extLst>
            </p:cNvPr>
            <p:cNvSpPr/>
            <p:nvPr/>
          </p:nvSpPr>
          <p:spPr>
            <a:xfrm>
              <a:off x="4553674" y="3777867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E26D16-F780-4EE9-BF91-FB57434E3F63}"/>
                </a:ext>
              </a:extLst>
            </p:cNvPr>
            <p:cNvSpPr/>
            <p:nvPr/>
          </p:nvSpPr>
          <p:spPr>
            <a:xfrm>
              <a:off x="4553674" y="4272818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9118FB-649E-4CCB-8580-24F470649B51}"/>
                </a:ext>
              </a:extLst>
            </p:cNvPr>
            <p:cNvSpPr/>
            <p:nvPr/>
          </p:nvSpPr>
          <p:spPr>
            <a:xfrm>
              <a:off x="4553674" y="4761525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0FA78C-293E-4F92-9496-9A0D70ED9840}"/>
                </a:ext>
              </a:extLst>
            </p:cNvPr>
            <p:cNvSpPr/>
            <p:nvPr/>
          </p:nvSpPr>
          <p:spPr>
            <a:xfrm>
              <a:off x="5786717" y="4761523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A91D1-6A02-4A6F-99B3-3375444069A2}"/>
                </a:ext>
              </a:extLst>
            </p:cNvPr>
            <p:cNvSpPr/>
            <p:nvPr/>
          </p:nvSpPr>
          <p:spPr>
            <a:xfrm>
              <a:off x="7379890" y="4761524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3208D3-D683-43DD-B9C7-9327619503F4}"/>
                </a:ext>
              </a:extLst>
            </p:cNvPr>
            <p:cNvSpPr/>
            <p:nvPr/>
          </p:nvSpPr>
          <p:spPr>
            <a:xfrm>
              <a:off x="7379890" y="4266575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5610FC-26C6-4388-8C09-25A7A8FAEA3C}"/>
                </a:ext>
              </a:extLst>
            </p:cNvPr>
            <p:cNvSpPr/>
            <p:nvPr/>
          </p:nvSpPr>
          <p:spPr>
            <a:xfrm>
              <a:off x="8570700" y="4279061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E31292-7227-4FDF-9290-B13EA13D61B3}"/>
                </a:ext>
              </a:extLst>
            </p:cNvPr>
            <p:cNvSpPr/>
            <p:nvPr/>
          </p:nvSpPr>
          <p:spPr>
            <a:xfrm>
              <a:off x="8570700" y="4774012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0259BD-A27C-4A4B-A616-FFBF9FDEB175}"/>
                </a:ext>
              </a:extLst>
            </p:cNvPr>
            <p:cNvSpPr/>
            <p:nvPr/>
          </p:nvSpPr>
          <p:spPr>
            <a:xfrm>
              <a:off x="8570700" y="3295403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913EF5-580D-4E59-A5EB-B2837F75DDD4}"/>
                </a:ext>
              </a:extLst>
            </p:cNvPr>
            <p:cNvSpPr/>
            <p:nvPr/>
          </p:nvSpPr>
          <p:spPr>
            <a:xfrm>
              <a:off x="8570700" y="3790354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8FE786-8CB1-456A-963A-8DF68D4CEF46}"/>
                </a:ext>
              </a:extLst>
            </p:cNvPr>
            <p:cNvSpPr/>
            <p:nvPr/>
          </p:nvSpPr>
          <p:spPr>
            <a:xfrm>
              <a:off x="9553435" y="4279063"/>
              <a:ext cx="402327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1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7C95C7-B4DB-441F-9F1B-BFF39A9E48C2}"/>
                </a:ext>
              </a:extLst>
            </p:cNvPr>
            <p:cNvSpPr/>
            <p:nvPr/>
          </p:nvSpPr>
          <p:spPr>
            <a:xfrm>
              <a:off x="9553436" y="4767770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FA733-BF33-4953-9B96-18C43ADC3346}"/>
                </a:ext>
              </a:extLst>
            </p:cNvPr>
            <p:cNvSpPr/>
            <p:nvPr/>
          </p:nvSpPr>
          <p:spPr>
            <a:xfrm>
              <a:off x="11173055" y="4774012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863439-0D11-4FE9-957F-5667714413B2}"/>
                </a:ext>
              </a:extLst>
            </p:cNvPr>
            <p:cNvSpPr/>
            <p:nvPr/>
          </p:nvSpPr>
          <p:spPr>
            <a:xfrm>
              <a:off x="11173055" y="4279063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FB7A5B-E387-4E30-996B-E876FD148BA0}"/>
                </a:ext>
              </a:extLst>
            </p:cNvPr>
            <p:cNvSpPr txBox="1"/>
            <p:nvPr/>
          </p:nvSpPr>
          <p:spPr>
            <a:xfrm>
              <a:off x="9537058" y="4284282"/>
              <a:ext cx="466440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solidFill>
                    <a:schemeClr val="bg1"/>
                  </a:solidFill>
                </a:rPr>
                <a:t>10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15D387-8FC2-4E29-8AC5-F461FBFA07DF}"/>
                </a:ext>
              </a:extLst>
            </p:cNvPr>
            <p:cNvCxnSpPr>
              <a:cxnSpLocks/>
            </p:cNvCxnSpPr>
            <p:nvPr/>
          </p:nvCxnSpPr>
          <p:spPr>
            <a:xfrm>
              <a:off x="828832" y="5262720"/>
              <a:ext cx="0" cy="371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F58E4D-800F-43F1-BF20-37AC8C06A6C2}"/>
                </a:ext>
              </a:extLst>
            </p:cNvPr>
            <p:cNvCxnSpPr>
              <a:cxnSpLocks/>
            </p:cNvCxnSpPr>
            <p:nvPr/>
          </p:nvCxnSpPr>
          <p:spPr>
            <a:xfrm>
              <a:off x="2171686" y="5262720"/>
              <a:ext cx="0" cy="371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176EC3-2871-4AF0-9799-666ADE05D0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7154" y="526272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288A93-2F99-49CC-8FD5-C970C471933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37" y="526272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2ACF43-8A47-4E64-A779-3B93FD131E4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072" y="5262719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B0C5FA-D95A-4448-ADF8-8B535D36E8A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597" y="5262719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BFF047-7FFE-4B57-9E0F-8536E1BD7500}"/>
                </a:ext>
              </a:extLst>
            </p:cNvPr>
            <p:cNvCxnSpPr>
              <a:cxnSpLocks/>
            </p:cNvCxnSpPr>
            <p:nvPr/>
          </p:nvCxnSpPr>
          <p:spPr>
            <a:xfrm>
              <a:off x="7592280" y="5262719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CE3C72-9FA3-4762-ABE8-DFE209BF059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28" y="5262719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B6F6F6-0993-4CF1-B73F-928591013AF3}"/>
                </a:ext>
              </a:extLst>
            </p:cNvPr>
            <p:cNvCxnSpPr>
              <a:cxnSpLocks/>
            </p:cNvCxnSpPr>
            <p:nvPr/>
          </p:nvCxnSpPr>
          <p:spPr>
            <a:xfrm>
              <a:off x="9774777" y="5262719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48B852-D7F1-454B-B9C3-79F0FD6B0E22}"/>
                </a:ext>
              </a:extLst>
            </p:cNvPr>
            <p:cNvCxnSpPr>
              <a:cxnSpLocks/>
            </p:cNvCxnSpPr>
            <p:nvPr/>
          </p:nvCxnSpPr>
          <p:spPr>
            <a:xfrm>
              <a:off x="11366783" y="5262719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B2D76E-0011-4C8B-8047-1C0801793251}"/>
                </a:ext>
              </a:extLst>
            </p:cNvPr>
            <p:cNvSpPr txBox="1"/>
            <p:nvPr/>
          </p:nvSpPr>
          <p:spPr>
            <a:xfrm>
              <a:off x="1259334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DA9DD3-903B-46D3-8829-67AD32E8297F}"/>
                </a:ext>
              </a:extLst>
            </p:cNvPr>
            <p:cNvSpPr txBox="1"/>
            <p:nvPr/>
          </p:nvSpPr>
          <p:spPr>
            <a:xfrm>
              <a:off x="2407870" y="5264955"/>
              <a:ext cx="358431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B7EAEF-58FB-4CB7-8C0C-5226F9464FF6}"/>
                </a:ext>
              </a:extLst>
            </p:cNvPr>
            <p:cNvSpPr txBox="1"/>
            <p:nvPr/>
          </p:nvSpPr>
          <p:spPr>
            <a:xfrm>
              <a:off x="3176284" y="5264955"/>
              <a:ext cx="358431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DC7B93-20A7-4AC9-9B05-23A77C51D5BF}"/>
                </a:ext>
              </a:extLst>
            </p:cNvPr>
            <p:cNvSpPr txBox="1"/>
            <p:nvPr/>
          </p:nvSpPr>
          <p:spPr>
            <a:xfrm>
              <a:off x="4044834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3C8570-292A-42AE-BA07-94CB9C79F4C3}"/>
                </a:ext>
              </a:extLst>
            </p:cNvPr>
            <p:cNvSpPr txBox="1"/>
            <p:nvPr/>
          </p:nvSpPr>
          <p:spPr>
            <a:xfrm>
              <a:off x="5220219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40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0E4BA1-8931-44AF-B454-2575D867248D}"/>
                </a:ext>
              </a:extLst>
            </p:cNvPr>
            <p:cNvSpPr txBox="1"/>
            <p:nvPr/>
          </p:nvSpPr>
          <p:spPr>
            <a:xfrm>
              <a:off x="6619090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50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D6F154-9AA1-47BC-B704-F526FAF36686}"/>
                </a:ext>
              </a:extLst>
            </p:cNvPr>
            <p:cNvSpPr txBox="1"/>
            <p:nvPr/>
          </p:nvSpPr>
          <p:spPr>
            <a:xfrm>
              <a:off x="7999299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A3C9ED-D5DF-476A-97DC-01E677FC32D6}"/>
                </a:ext>
              </a:extLst>
            </p:cNvPr>
            <p:cNvSpPr txBox="1"/>
            <p:nvPr/>
          </p:nvSpPr>
          <p:spPr>
            <a:xfrm>
              <a:off x="9062351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049BB-0534-4A65-926E-2EDC2990F72B}"/>
                </a:ext>
              </a:extLst>
            </p:cNvPr>
            <p:cNvSpPr txBox="1"/>
            <p:nvPr/>
          </p:nvSpPr>
          <p:spPr>
            <a:xfrm>
              <a:off x="10376473" y="5264955"/>
              <a:ext cx="486442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50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94BB420-3D5E-40FA-9188-824BEE31AFED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894423" y="5448505"/>
              <a:ext cx="364912" cy="1258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F97DBF3-CA7C-4BDC-BB26-5B460558E53E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1745776" y="5449620"/>
              <a:ext cx="349167" cy="114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C88B7B7-716D-4A75-A2E4-2D1E1A24228D}"/>
                </a:ext>
              </a:extLst>
            </p:cNvPr>
            <p:cNvSpPr/>
            <p:nvPr/>
          </p:nvSpPr>
          <p:spPr>
            <a:xfrm>
              <a:off x="933110" y="1118501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43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4DAEFD-538A-4D51-83E5-0158DD270BBA}"/>
                </a:ext>
              </a:extLst>
            </p:cNvPr>
            <p:cNvSpPr txBox="1"/>
            <p:nvPr/>
          </p:nvSpPr>
          <p:spPr>
            <a:xfrm>
              <a:off x="677196" y="5655362"/>
              <a:ext cx="1604857" cy="607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8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propensity score proximity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FC5097-2A36-4CFA-BFA7-3D5B0D605412}"/>
                </a:ext>
              </a:extLst>
            </p:cNvPr>
            <p:cNvSpPr txBox="1"/>
            <p:nvPr/>
          </p:nvSpPr>
          <p:spPr>
            <a:xfrm>
              <a:off x="1479796" y="1118284"/>
              <a:ext cx="3928019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solidFill>
                    <a:schemeClr val="accent2">
                      <a:lumMod val="50000"/>
                    </a:schemeClr>
                  </a:solidFill>
                </a:rPr>
                <a:t>Program Participants (treatment group)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54C47D-F8D4-4373-9AEC-C5ED2CD244A8}"/>
                </a:ext>
              </a:extLst>
            </p:cNvPr>
            <p:cNvSpPr txBox="1"/>
            <p:nvPr/>
          </p:nvSpPr>
          <p:spPr>
            <a:xfrm>
              <a:off x="1525894" y="1777437"/>
              <a:ext cx="4323495" cy="392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solidFill>
                    <a:schemeClr val="accent1">
                      <a:lumMod val="50000"/>
                    </a:schemeClr>
                  </a:solidFill>
                </a:rPr>
                <a:t>Non-Participants (control group candidates)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2E93853-E981-4512-905C-A8A488CA094A}"/>
                </a:ext>
              </a:extLst>
            </p:cNvPr>
            <p:cNvSpPr/>
            <p:nvPr/>
          </p:nvSpPr>
          <p:spPr>
            <a:xfrm>
              <a:off x="933110" y="1777767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43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186AE6-B968-4841-BFFC-171F7AA5FE0D}"/>
                </a:ext>
              </a:extLst>
            </p:cNvPr>
            <p:cNvSpPr txBox="1"/>
            <p:nvPr/>
          </p:nvSpPr>
          <p:spPr>
            <a:xfrm>
              <a:off x="6342509" y="451514"/>
              <a:ext cx="4836818" cy="103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3" dirty="0">
                  <a:latin typeface="Century Gothic" panose="020B0502020202020204" pitchFamily="34" charset="0"/>
                </a:rPr>
                <a:t>Nearest neighbors with replacement:</a:t>
              </a:r>
            </a:p>
            <a:p>
              <a:endParaRPr lang="en-US" sz="1603" dirty="0">
                <a:latin typeface="Century Gothic" panose="020B0502020202020204" pitchFamily="34" charset="0"/>
              </a:endParaRPr>
            </a:p>
            <a:p>
              <a:endParaRPr lang="en-US" sz="1603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799A577-AA18-47D3-BCB5-ED7FBAAE677F}"/>
                </a:ext>
              </a:extLst>
            </p:cNvPr>
            <p:cNvSpPr/>
            <p:nvPr/>
          </p:nvSpPr>
          <p:spPr>
            <a:xfrm>
              <a:off x="7421142" y="1043624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89F3848-1771-4F87-A63D-B4B132CF34DC}"/>
                </a:ext>
              </a:extLst>
            </p:cNvPr>
            <p:cNvSpPr/>
            <p:nvPr/>
          </p:nvSpPr>
          <p:spPr>
            <a:xfrm>
              <a:off x="8101661" y="1043624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D44ECE4-2E45-4897-B794-3EC8F190362D}"/>
                </a:ext>
              </a:extLst>
            </p:cNvPr>
            <p:cNvCxnSpPr/>
            <p:nvPr/>
          </p:nvCxnSpPr>
          <p:spPr>
            <a:xfrm>
              <a:off x="7865145" y="1228181"/>
              <a:ext cx="15232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3ADFA33-2318-4D99-B58F-A80C66CF1642}"/>
                </a:ext>
              </a:extLst>
            </p:cNvPr>
            <p:cNvSpPr/>
            <p:nvPr/>
          </p:nvSpPr>
          <p:spPr>
            <a:xfrm>
              <a:off x="7421142" y="1576226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0330B24-159E-4ED4-A9B3-D7C7A68E59D5}"/>
                </a:ext>
              </a:extLst>
            </p:cNvPr>
            <p:cNvSpPr/>
            <p:nvPr/>
          </p:nvSpPr>
          <p:spPr>
            <a:xfrm>
              <a:off x="8101661" y="1576226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405234-FF2D-48F7-9421-40A5A771DE0A}"/>
                </a:ext>
              </a:extLst>
            </p:cNvPr>
            <p:cNvCxnSpPr/>
            <p:nvPr/>
          </p:nvCxnSpPr>
          <p:spPr>
            <a:xfrm>
              <a:off x="7865145" y="1760783"/>
              <a:ext cx="15232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F505100-E47E-4FB4-B8EC-9732C38BFC66}"/>
                </a:ext>
              </a:extLst>
            </p:cNvPr>
            <p:cNvSpPr/>
            <p:nvPr/>
          </p:nvSpPr>
          <p:spPr>
            <a:xfrm>
              <a:off x="7421142" y="2116901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92E51D9-F37F-446F-BFC9-50EC35B02BF3}"/>
                </a:ext>
              </a:extLst>
            </p:cNvPr>
            <p:cNvSpPr/>
            <p:nvPr/>
          </p:nvSpPr>
          <p:spPr>
            <a:xfrm>
              <a:off x="8101661" y="2116901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C84F99-CF9F-4EFF-AF77-423E3B5ABA97}"/>
                </a:ext>
              </a:extLst>
            </p:cNvPr>
            <p:cNvCxnSpPr/>
            <p:nvPr/>
          </p:nvCxnSpPr>
          <p:spPr>
            <a:xfrm>
              <a:off x="7865145" y="2301458"/>
              <a:ext cx="15232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CB3B18-8562-41A1-8386-7F317CAA2630}"/>
                </a:ext>
              </a:extLst>
            </p:cNvPr>
            <p:cNvSpPr/>
            <p:nvPr/>
          </p:nvSpPr>
          <p:spPr>
            <a:xfrm>
              <a:off x="9062350" y="1043624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BA8DE03-9D63-4798-AE81-F934B0B52E87}"/>
                </a:ext>
              </a:extLst>
            </p:cNvPr>
            <p:cNvSpPr/>
            <p:nvPr/>
          </p:nvSpPr>
          <p:spPr>
            <a:xfrm>
              <a:off x="9742869" y="1043624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E336DA7-55A9-4CEB-9D85-2007D6D8D2EA}"/>
                </a:ext>
              </a:extLst>
            </p:cNvPr>
            <p:cNvCxnSpPr/>
            <p:nvPr/>
          </p:nvCxnSpPr>
          <p:spPr>
            <a:xfrm>
              <a:off x="9506353" y="1228181"/>
              <a:ext cx="15232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E14CCF5-0114-4DFD-90FC-89595BE9F136}"/>
                </a:ext>
              </a:extLst>
            </p:cNvPr>
            <p:cNvSpPr/>
            <p:nvPr/>
          </p:nvSpPr>
          <p:spPr>
            <a:xfrm>
              <a:off x="9062350" y="1588085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B4834B3-A7FF-4BA8-AB03-42E88BBE753F}"/>
                </a:ext>
              </a:extLst>
            </p:cNvPr>
            <p:cNvSpPr/>
            <p:nvPr/>
          </p:nvSpPr>
          <p:spPr>
            <a:xfrm>
              <a:off x="9742869" y="1588085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AE192D3-4844-4853-A1AC-00990D1C8E86}"/>
                </a:ext>
              </a:extLst>
            </p:cNvPr>
            <p:cNvCxnSpPr/>
            <p:nvPr/>
          </p:nvCxnSpPr>
          <p:spPr>
            <a:xfrm>
              <a:off x="9506353" y="1772642"/>
              <a:ext cx="15232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17D65C2-10DC-4671-B94F-FF69B8486A67}"/>
                </a:ext>
              </a:extLst>
            </p:cNvPr>
            <p:cNvSpPr/>
            <p:nvPr/>
          </p:nvSpPr>
          <p:spPr>
            <a:xfrm>
              <a:off x="9062350" y="2102068"/>
              <a:ext cx="365760" cy="3691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6D6EB5D-91F7-4B86-8654-33A24D0BB025}"/>
                </a:ext>
              </a:extLst>
            </p:cNvPr>
            <p:cNvSpPr/>
            <p:nvPr/>
          </p:nvSpPr>
          <p:spPr>
            <a:xfrm>
              <a:off x="9742869" y="2102068"/>
              <a:ext cx="365760" cy="3691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D1237DE-76A2-4622-A7A9-664F6B4C0E04}"/>
                </a:ext>
              </a:extLst>
            </p:cNvPr>
            <p:cNvCxnSpPr/>
            <p:nvPr/>
          </p:nvCxnSpPr>
          <p:spPr>
            <a:xfrm>
              <a:off x="9506353" y="2286625"/>
              <a:ext cx="15232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2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A6D7A503-8329-4F1F-91E1-0365D65439CD}"/>
              </a:ext>
            </a:extLst>
          </p:cNvPr>
          <p:cNvSpPr/>
          <p:nvPr/>
        </p:nvSpPr>
        <p:spPr>
          <a:xfrm>
            <a:off x="403804" y="11262866"/>
            <a:ext cx="9048203" cy="1963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3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C88B7B7-716D-4A75-A2E4-2D1E1A24228D}"/>
              </a:ext>
            </a:extLst>
          </p:cNvPr>
          <p:cNvSpPr/>
          <p:nvPr/>
        </p:nvSpPr>
        <p:spPr>
          <a:xfrm>
            <a:off x="747824" y="11864292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3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3FEC68-E345-4D8F-9101-357E86DE001A}"/>
              </a:ext>
            </a:extLst>
          </p:cNvPr>
          <p:cNvGrpSpPr/>
          <p:nvPr/>
        </p:nvGrpSpPr>
        <p:grpSpPr>
          <a:xfrm>
            <a:off x="517686" y="13608931"/>
            <a:ext cx="8767064" cy="2378275"/>
            <a:chOff x="517686" y="13608931"/>
            <a:chExt cx="8767064" cy="2378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C35490-430B-476C-94A7-70DE789DDE3F}"/>
                </a:ext>
              </a:extLst>
            </p:cNvPr>
            <p:cNvSpPr/>
            <p:nvPr/>
          </p:nvSpPr>
          <p:spPr>
            <a:xfrm>
              <a:off x="517686" y="14788935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FD7F6C-1C1D-43A7-817A-4FBB6C999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87" y="15185603"/>
              <a:ext cx="87670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FAEE42-3BD1-42CF-9016-BD3C1FE39120}"/>
                </a:ext>
              </a:extLst>
            </p:cNvPr>
            <p:cNvSpPr/>
            <p:nvPr/>
          </p:nvSpPr>
          <p:spPr>
            <a:xfrm>
              <a:off x="517686" y="14392267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CFE71B-EEA1-4712-A9E1-829595CE3F56}"/>
                </a:ext>
              </a:extLst>
            </p:cNvPr>
            <p:cNvSpPr/>
            <p:nvPr/>
          </p:nvSpPr>
          <p:spPr>
            <a:xfrm>
              <a:off x="2830135" y="14392263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B938C1-434E-4D4A-B766-9770309CC25E}"/>
                </a:ext>
              </a:extLst>
            </p:cNvPr>
            <p:cNvSpPr/>
            <p:nvPr/>
          </p:nvSpPr>
          <p:spPr>
            <a:xfrm>
              <a:off x="2830135" y="14788933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D0DA65-CEDC-4FD6-97B5-16DFA912442B}"/>
                </a:ext>
              </a:extLst>
            </p:cNvPr>
            <p:cNvSpPr/>
            <p:nvPr/>
          </p:nvSpPr>
          <p:spPr>
            <a:xfrm>
              <a:off x="1593893" y="14397268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A714BB-7B98-4369-908E-99A010120311}"/>
                </a:ext>
              </a:extLst>
            </p:cNvPr>
            <p:cNvSpPr/>
            <p:nvPr/>
          </p:nvSpPr>
          <p:spPr>
            <a:xfrm>
              <a:off x="1593893" y="14788934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63DFDF-451A-4EDE-A0D4-224173B7DAAF}"/>
                </a:ext>
              </a:extLst>
            </p:cNvPr>
            <p:cNvSpPr/>
            <p:nvPr/>
          </p:nvSpPr>
          <p:spPr>
            <a:xfrm>
              <a:off x="2199349" y="14392263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93C500-ADB0-40E0-98CB-E0D40B09C842}"/>
                </a:ext>
              </a:extLst>
            </p:cNvPr>
            <p:cNvSpPr/>
            <p:nvPr/>
          </p:nvSpPr>
          <p:spPr>
            <a:xfrm>
              <a:off x="2199349" y="14788933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0464A-04AE-4412-A30C-5C505D42DF41}"/>
                </a:ext>
              </a:extLst>
            </p:cNvPr>
            <p:cNvSpPr/>
            <p:nvPr/>
          </p:nvSpPr>
          <p:spPr>
            <a:xfrm>
              <a:off x="3649461" y="13995594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E26D16-F780-4EE9-BF91-FB57434E3F63}"/>
                </a:ext>
              </a:extLst>
            </p:cNvPr>
            <p:cNvSpPr/>
            <p:nvPr/>
          </p:nvSpPr>
          <p:spPr>
            <a:xfrm>
              <a:off x="3649461" y="14392263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9118FB-649E-4CCB-8580-24F470649B51}"/>
                </a:ext>
              </a:extLst>
            </p:cNvPr>
            <p:cNvSpPr/>
            <p:nvPr/>
          </p:nvSpPr>
          <p:spPr>
            <a:xfrm>
              <a:off x="3649461" y="14783929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0FA78C-293E-4F92-9496-9A0D70ED9840}"/>
                </a:ext>
              </a:extLst>
            </p:cNvPr>
            <p:cNvSpPr/>
            <p:nvPr/>
          </p:nvSpPr>
          <p:spPr>
            <a:xfrm>
              <a:off x="4637662" y="14783927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A91D1-6A02-4A6F-99B3-3375444069A2}"/>
                </a:ext>
              </a:extLst>
            </p:cNvPr>
            <p:cNvSpPr/>
            <p:nvPr/>
          </p:nvSpPr>
          <p:spPr>
            <a:xfrm>
              <a:off x="5914482" y="14783928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3208D3-D683-43DD-B9C7-9327619503F4}"/>
                </a:ext>
              </a:extLst>
            </p:cNvPr>
            <p:cNvSpPr/>
            <p:nvPr/>
          </p:nvSpPr>
          <p:spPr>
            <a:xfrm>
              <a:off x="5914482" y="14387260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5610FC-26C6-4388-8C09-25A7A8FAEA3C}"/>
                </a:ext>
              </a:extLst>
            </p:cNvPr>
            <p:cNvSpPr/>
            <p:nvPr/>
          </p:nvSpPr>
          <p:spPr>
            <a:xfrm>
              <a:off x="6868835" y="14397267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E31292-7227-4FDF-9290-B13EA13D61B3}"/>
                </a:ext>
              </a:extLst>
            </p:cNvPr>
            <p:cNvSpPr/>
            <p:nvPr/>
          </p:nvSpPr>
          <p:spPr>
            <a:xfrm>
              <a:off x="6868835" y="14793936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0259BD-A27C-4A4B-A616-FFBF9FDEB175}"/>
                </a:ext>
              </a:extLst>
            </p:cNvPr>
            <p:cNvSpPr/>
            <p:nvPr/>
          </p:nvSpPr>
          <p:spPr>
            <a:xfrm>
              <a:off x="6868835" y="13608931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913EF5-580D-4E59-A5EB-B2837F75DDD4}"/>
                </a:ext>
              </a:extLst>
            </p:cNvPr>
            <p:cNvSpPr/>
            <p:nvPr/>
          </p:nvSpPr>
          <p:spPr>
            <a:xfrm>
              <a:off x="6868835" y="14005601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8FE786-8CB1-456A-963A-8DF68D4CEF46}"/>
                </a:ext>
              </a:extLst>
            </p:cNvPr>
            <p:cNvSpPr/>
            <p:nvPr/>
          </p:nvSpPr>
          <p:spPr>
            <a:xfrm>
              <a:off x="7656431" y="14397268"/>
              <a:ext cx="322438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1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7C95C7-B4DB-441F-9F1B-BFF39A9E48C2}"/>
                </a:ext>
              </a:extLst>
            </p:cNvPr>
            <p:cNvSpPr/>
            <p:nvPr/>
          </p:nvSpPr>
          <p:spPr>
            <a:xfrm>
              <a:off x="7656432" y="14788934"/>
              <a:ext cx="293132" cy="2958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FA733-BF33-4953-9B96-18C43ADC3346}"/>
                </a:ext>
              </a:extLst>
            </p:cNvPr>
            <p:cNvSpPr/>
            <p:nvPr/>
          </p:nvSpPr>
          <p:spPr>
            <a:xfrm>
              <a:off x="8954447" y="14793936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863439-0D11-4FE9-957F-5667714413B2}"/>
                </a:ext>
              </a:extLst>
            </p:cNvPr>
            <p:cNvSpPr/>
            <p:nvPr/>
          </p:nvSpPr>
          <p:spPr>
            <a:xfrm>
              <a:off x="8954447" y="14397268"/>
              <a:ext cx="293132" cy="2958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43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FB7A5B-E387-4E30-996B-E876FD148BA0}"/>
                </a:ext>
              </a:extLst>
            </p:cNvPr>
            <p:cNvSpPr txBox="1"/>
            <p:nvPr/>
          </p:nvSpPr>
          <p:spPr>
            <a:xfrm>
              <a:off x="7643306" y="14401450"/>
              <a:ext cx="37382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solidFill>
                    <a:schemeClr val="bg1"/>
                  </a:solidFill>
                </a:rPr>
                <a:t>10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15D387-8FC2-4E29-8AC5-F461FBFA07DF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2" y="15185602"/>
              <a:ext cx="0" cy="297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F58E4D-800F-43F1-BF20-37AC8C06A6C2}"/>
                </a:ext>
              </a:extLst>
            </p:cNvPr>
            <p:cNvCxnSpPr>
              <a:cxnSpLocks/>
            </p:cNvCxnSpPr>
            <p:nvPr/>
          </p:nvCxnSpPr>
          <p:spPr>
            <a:xfrm>
              <a:off x="1740459" y="15185602"/>
              <a:ext cx="0" cy="297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176EC3-2871-4AF0-9799-666ADE05D0E4}"/>
                </a:ext>
              </a:extLst>
            </p:cNvPr>
            <p:cNvCxnSpPr>
              <a:cxnSpLocks/>
            </p:cNvCxnSpPr>
            <p:nvPr/>
          </p:nvCxnSpPr>
          <p:spPr>
            <a:xfrm>
              <a:off x="2345915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288A93-2F99-49CC-8FD5-C970C471933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51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2ACF43-8A47-4E64-A779-3B93FD131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44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B0C5FA-D95A-4448-ADF8-8B535D36E8AE}"/>
                </a:ext>
              </a:extLst>
            </p:cNvPr>
            <p:cNvCxnSpPr>
              <a:cxnSpLocks/>
            </p:cNvCxnSpPr>
            <p:nvPr/>
          </p:nvCxnSpPr>
          <p:spPr>
            <a:xfrm>
              <a:off x="4784228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BFF047-7FFE-4B57-9E0F-8536E1BD7500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98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CE3C72-9FA3-4762-ABE8-DFE209BF0593}"/>
                </a:ext>
              </a:extLst>
            </p:cNvPr>
            <p:cNvCxnSpPr>
              <a:cxnSpLocks/>
            </p:cNvCxnSpPr>
            <p:nvPr/>
          </p:nvCxnSpPr>
          <p:spPr>
            <a:xfrm>
              <a:off x="7024095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B6F6F6-0993-4CF1-B73F-928591013AF3}"/>
                </a:ext>
              </a:extLst>
            </p:cNvPr>
            <p:cNvCxnSpPr>
              <a:cxnSpLocks/>
            </p:cNvCxnSpPr>
            <p:nvPr/>
          </p:nvCxnSpPr>
          <p:spPr>
            <a:xfrm>
              <a:off x="7833822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48B852-D7F1-454B-B9C3-79F0FD6B0E22}"/>
                </a:ext>
              </a:extLst>
            </p:cNvPr>
            <p:cNvCxnSpPr>
              <a:cxnSpLocks/>
            </p:cNvCxnSpPr>
            <p:nvPr/>
          </p:nvCxnSpPr>
          <p:spPr>
            <a:xfrm>
              <a:off x="9109707" y="15185602"/>
              <a:ext cx="0" cy="29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B2D76E-0011-4C8B-8047-1C0801793251}"/>
                </a:ext>
              </a:extLst>
            </p:cNvPr>
            <p:cNvSpPr txBox="1"/>
            <p:nvPr/>
          </p:nvSpPr>
          <p:spPr>
            <a:xfrm>
              <a:off x="1009271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DA9DD3-903B-46D3-8829-67AD32E8297F}"/>
                </a:ext>
              </a:extLst>
            </p:cNvPr>
            <p:cNvSpPr txBox="1"/>
            <p:nvPr/>
          </p:nvSpPr>
          <p:spPr>
            <a:xfrm>
              <a:off x="1929745" y="15187393"/>
              <a:ext cx="287258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B7EAEF-58FB-4CB7-8C0C-5226F9464FF6}"/>
                </a:ext>
              </a:extLst>
            </p:cNvPr>
            <p:cNvSpPr txBox="1"/>
            <p:nvPr/>
          </p:nvSpPr>
          <p:spPr>
            <a:xfrm>
              <a:off x="2545575" y="15187393"/>
              <a:ext cx="287258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DC7B93-20A7-4AC9-9B05-23A77C51D5BF}"/>
                </a:ext>
              </a:extLst>
            </p:cNvPr>
            <p:cNvSpPr txBox="1"/>
            <p:nvPr/>
          </p:nvSpPr>
          <p:spPr>
            <a:xfrm>
              <a:off x="3241660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3C8570-292A-42AE-BA07-94CB9C79F4C3}"/>
                </a:ext>
              </a:extLst>
            </p:cNvPr>
            <p:cNvSpPr txBox="1"/>
            <p:nvPr/>
          </p:nvSpPr>
          <p:spPr>
            <a:xfrm>
              <a:off x="4183652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40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0E4BA1-8931-44AF-B454-2575D867248D}"/>
                </a:ext>
              </a:extLst>
            </p:cNvPr>
            <p:cNvSpPr txBox="1"/>
            <p:nvPr/>
          </p:nvSpPr>
          <p:spPr>
            <a:xfrm>
              <a:off x="5304752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50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D6F154-9AA1-47BC-B704-F526FAF36686}"/>
                </a:ext>
              </a:extLst>
            </p:cNvPr>
            <p:cNvSpPr txBox="1"/>
            <p:nvPr/>
          </p:nvSpPr>
          <p:spPr>
            <a:xfrm>
              <a:off x="6410896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A3C9ED-D5DF-476A-97DC-01E677FC32D6}"/>
                </a:ext>
              </a:extLst>
            </p:cNvPr>
            <p:cNvSpPr txBox="1"/>
            <p:nvPr/>
          </p:nvSpPr>
          <p:spPr>
            <a:xfrm>
              <a:off x="7262860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049BB-0534-4A65-926E-2EDC2990F72B}"/>
                </a:ext>
              </a:extLst>
            </p:cNvPr>
            <p:cNvSpPr txBox="1"/>
            <p:nvPr/>
          </p:nvSpPr>
          <p:spPr>
            <a:xfrm>
              <a:off x="8316040" y="1518739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latin typeface="Century Gothic" panose="020B0502020202020204" pitchFamily="34" charset="0"/>
                </a:rPr>
                <a:t>50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94BB420-3D5E-40FA-9188-824BEE31AFED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716819" y="15334496"/>
              <a:ext cx="292452" cy="1008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F97DBF3-CA7C-4BDC-BB26-5B460558E53E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1399121" y="15335390"/>
              <a:ext cx="279834" cy="91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4DAEFD-538A-4D51-83E5-0158DD270BBA}"/>
                </a:ext>
              </a:extLst>
            </p:cNvPr>
            <p:cNvSpPr txBox="1"/>
            <p:nvPr/>
          </p:nvSpPr>
          <p:spPr>
            <a:xfrm>
              <a:off x="542727" y="15500278"/>
              <a:ext cx="1286184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8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propensity score proximity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3FC5097-2A36-4CFA-BFA7-3D5B0D605412}"/>
              </a:ext>
            </a:extLst>
          </p:cNvPr>
          <p:cNvSpPr txBox="1"/>
          <p:nvPr/>
        </p:nvSpPr>
        <p:spPr>
          <a:xfrm>
            <a:off x="1185956" y="11864118"/>
            <a:ext cx="3148041" cy="31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3" dirty="0">
                <a:solidFill>
                  <a:schemeClr val="accent2">
                    <a:lumMod val="50000"/>
                  </a:schemeClr>
                </a:solidFill>
              </a:rPr>
              <a:t>Program Participants (treatment group)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54C47D-F8D4-4373-9AEC-C5ED2CD244A8}"/>
              </a:ext>
            </a:extLst>
          </p:cNvPr>
          <p:cNvSpPr txBox="1"/>
          <p:nvPr/>
        </p:nvSpPr>
        <p:spPr>
          <a:xfrm>
            <a:off x="1222901" y="12392385"/>
            <a:ext cx="3464988" cy="31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3" dirty="0">
                <a:solidFill>
                  <a:schemeClr val="accent1">
                    <a:lumMod val="50000"/>
                  </a:schemeClr>
                </a:solidFill>
              </a:rPr>
              <a:t>Non-Participants (control group candidates)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E93853-E981-4512-905C-A8A488CA094A}"/>
              </a:ext>
            </a:extLst>
          </p:cNvPr>
          <p:cNvSpPr/>
          <p:nvPr/>
        </p:nvSpPr>
        <p:spPr>
          <a:xfrm>
            <a:off x="747824" y="12392649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3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186AE6-B968-4841-BFFC-171F7AA5FE0D}"/>
              </a:ext>
            </a:extLst>
          </p:cNvPr>
          <p:cNvSpPr txBox="1"/>
          <p:nvPr/>
        </p:nvSpPr>
        <p:spPr>
          <a:xfrm>
            <a:off x="5083091" y="11329746"/>
            <a:ext cx="3876382" cy="83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3" dirty="0">
                <a:latin typeface="Century Gothic" panose="020B0502020202020204" pitchFamily="34" charset="0"/>
              </a:rPr>
              <a:t>Nearest neighbors with replacement:</a:t>
            </a:r>
          </a:p>
          <a:p>
            <a:endParaRPr lang="en-US" sz="1603" dirty="0">
              <a:latin typeface="Century Gothic" panose="020B0502020202020204" pitchFamily="34" charset="0"/>
            </a:endParaRPr>
          </a:p>
          <a:p>
            <a:endParaRPr lang="en-US" sz="1603" dirty="0">
              <a:latin typeface="Century Gothic" panose="020B0502020202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799A577-AA18-47D3-BCB5-ED7FBAAE677F}"/>
              </a:ext>
            </a:extLst>
          </p:cNvPr>
          <p:cNvSpPr/>
          <p:nvPr/>
        </p:nvSpPr>
        <p:spPr>
          <a:xfrm>
            <a:off x="5947543" y="11804283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F3848-1771-4F87-A63D-B4B132CF34DC}"/>
              </a:ext>
            </a:extLst>
          </p:cNvPr>
          <p:cNvSpPr/>
          <p:nvPr/>
        </p:nvSpPr>
        <p:spPr>
          <a:xfrm>
            <a:off x="6492932" y="11804283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44ECE4-2E45-4897-B794-3EC8F190362D}"/>
              </a:ext>
            </a:extLst>
          </p:cNvPr>
          <p:cNvCxnSpPr/>
          <p:nvPr/>
        </p:nvCxnSpPr>
        <p:spPr>
          <a:xfrm>
            <a:off x="6303381" y="11952193"/>
            <a:ext cx="1220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3ADFA33-2318-4D99-B58F-A80C66CF1642}"/>
              </a:ext>
            </a:extLst>
          </p:cNvPr>
          <p:cNvSpPr/>
          <p:nvPr/>
        </p:nvSpPr>
        <p:spPr>
          <a:xfrm>
            <a:off x="5947543" y="12231127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330B24-159E-4ED4-A9B3-D7C7A68E59D5}"/>
              </a:ext>
            </a:extLst>
          </p:cNvPr>
          <p:cNvSpPr/>
          <p:nvPr/>
        </p:nvSpPr>
        <p:spPr>
          <a:xfrm>
            <a:off x="6492932" y="12231127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405234-FF2D-48F7-9421-40A5A771DE0A}"/>
              </a:ext>
            </a:extLst>
          </p:cNvPr>
          <p:cNvCxnSpPr/>
          <p:nvPr/>
        </p:nvCxnSpPr>
        <p:spPr>
          <a:xfrm>
            <a:off x="6303381" y="12379037"/>
            <a:ext cx="1220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F505100-E47E-4FB4-B8EC-9732C38BFC66}"/>
              </a:ext>
            </a:extLst>
          </p:cNvPr>
          <p:cNvSpPr/>
          <p:nvPr/>
        </p:nvSpPr>
        <p:spPr>
          <a:xfrm>
            <a:off x="5947543" y="12664442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92E51D9-F37F-446F-BFC9-50EC35B02BF3}"/>
              </a:ext>
            </a:extLst>
          </p:cNvPr>
          <p:cNvSpPr/>
          <p:nvPr/>
        </p:nvSpPr>
        <p:spPr>
          <a:xfrm>
            <a:off x="6492932" y="12664442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C84F99-CF9F-4EFF-AF77-423E3B5ABA97}"/>
              </a:ext>
            </a:extLst>
          </p:cNvPr>
          <p:cNvCxnSpPr/>
          <p:nvPr/>
        </p:nvCxnSpPr>
        <p:spPr>
          <a:xfrm>
            <a:off x="6303381" y="12812351"/>
            <a:ext cx="1220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6CB3B18-8562-41A1-8386-7F317CAA2630}"/>
              </a:ext>
            </a:extLst>
          </p:cNvPr>
          <p:cNvSpPr/>
          <p:nvPr/>
        </p:nvSpPr>
        <p:spPr>
          <a:xfrm>
            <a:off x="7262860" y="11804283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BA8DE03-9D63-4798-AE81-F934B0B52E87}"/>
              </a:ext>
            </a:extLst>
          </p:cNvPr>
          <p:cNvSpPr/>
          <p:nvPr/>
        </p:nvSpPr>
        <p:spPr>
          <a:xfrm>
            <a:off x="7808250" y="11804283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336DA7-55A9-4CEB-9D85-2007D6D8D2EA}"/>
              </a:ext>
            </a:extLst>
          </p:cNvPr>
          <p:cNvCxnSpPr/>
          <p:nvPr/>
        </p:nvCxnSpPr>
        <p:spPr>
          <a:xfrm>
            <a:off x="7618698" y="11952193"/>
            <a:ext cx="1220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FE14CCF5-0114-4DFD-90FC-89595BE9F136}"/>
              </a:ext>
            </a:extLst>
          </p:cNvPr>
          <p:cNvSpPr/>
          <p:nvPr/>
        </p:nvSpPr>
        <p:spPr>
          <a:xfrm>
            <a:off x="7262860" y="12240632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4834B3-A7FF-4BA8-AB03-42E88BBE753F}"/>
              </a:ext>
            </a:extLst>
          </p:cNvPr>
          <p:cNvSpPr/>
          <p:nvPr/>
        </p:nvSpPr>
        <p:spPr>
          <a:xfrm>
            <a:off x="7808250" y="12240632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AE192D3-4844-4853-A1AC-00990D1C8E86}"/>
              </a:ext>
            </a:extLst>
          </p:cNvPr>
          <p:cNvCxnSpPr/>
          <p:nvPr/>
        </p:nvCxnSpPr>
        <p:spPr>
          <a:xfrm>
            <a:off x="7618698" y="12388541"/>
            <a:ext cx="1220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17D65C2-10DC-4671-B94F-FF69B8486A67}"/>
              </a:ext>
            </a:extLst>
          </p:cNvPr>
          <p:cNvSpPr/>
          <p:nvPr/>
        </p:nvSpPr>
        <p:spPr>
          <a:xfrm>
            <a:off x="7262860" y="12652554"/>
            <a:ext cx="293132" cy="2958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D6EB5D-91F7-4B86-8654-33A24D0BB025}"/>
              </a:ext>
            </a:extLst>
          </p:cNvPr>
          <p:cNvSpPr/>
          <p:nvPr/>
        </p:nvSpPr>
        <p:spPr>
          <a:xfrm>
            <a:off x="7808250" y="12652554"/>
            <a:ext cx="293132" cy="295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3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D1237DE-76A2-4622-A7A9-664F6B4C0E04}"/>
              </a:ext>
            </a:extLst>
          </p:cNvPr>
          <p:cNvCxnSpPr/>
          <p:nvPr/>
        </p:nvCxnSpPr>
        <p:spPr>
          <a:xfrm>
            <a:off x="7618698" y="12800464"/>
            <a:ext cx="1220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81408DAB-C95A-4CC4-9BD5-81B5E791D822}"/>
              </a:ext>
            </a:extLst>
          </p:cNvPr>
          <p:cNvGrpSpPr/>
          <p:nvPr/>
        </p:nvGrpSpPr>
        <p:grpSpPr>
          <a:xfrm>
            <a:off x="261304" y="10820634"/>
            <a:ext cx="8666266" cy="9783769"/>
            <a:chOff x="261304" y="10820634"/>
            <a:chExt cx="8666266" cy="978376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FD5E128-3BA3-4D12-980A-55D1B29EF56E}"/>
                </a:ext>
              </a:extLst>
            </p:cNvPr>
            <p:cNvGrpSpPr/>
            <p:nvPr/>
          </p:nvGrpSpPr>
          <p:grpSpPr>
            <a:xfrm>
              <a:off x="261304" y="10820634"/>
              <a:ext cx="8666266" cy="9783769"/>
              <a:chOff x="261304" y="10820634"/>
              <a:chExt cx="8666266" cy="978376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355D893-08BC-4704-85DC-91DC41166250}"/>
                  </a:ext>
                </a:extLst>
              </p:cNvPr>
              <p:cNvSpPr/>
              <p:nvPr/>
            </p:nvSpPr>
            <p:spPr>
              <a:xfrm>
                <a:off x="389832" y="11613976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7FD7AE6-83E2-4C9D-B8D7-2F9531572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32" y="12010643"/>
                <a:ext cx="3655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0F4DB4-C8AC-432C-A45B-23D93CE53377}"/>
                  </a:ext>
                </a:extLst>
              </p:cNvPr>
              <p:cNvSpPr/>
              <p:nvPr/>
            </p:nvSpPr>
            <p:spPr>
              <a:xfrm>
                <a:off x="389832" y="11217307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D458E3-FBC5-4D9F-BB0D-D5AC5175472E}"/>
                  </a:ext>
                </a:extLst>
              </p:cNvPr>
              <p:cNvSpPr/>
              <p:nvPr/>
            </p:nvSpPr>
            <p:spPr>
              <a:xfrm>
                <a:off x="2702280" y="11217303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E6D031-7AF2-42B1-A063-D1A3495BEF3F}"/>
                  </a:ext>
                </a:extLst>
              </p:cNvPr>
              <p:cNvSpPr/>
              <p:nvPr/>
            </p:nvSpPr>
            <p:spPr>
              <a:xfrm>
                <a:off x="2702280" y="11613973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7E88B10-07EB-451B-86FB-97A4D9678377}"/>
                  </a:ext>
                </a:extLst>
              </p:cNvPr>
              <p:cNvSpPr/>
              <p:nvPr/>
            </p:nvSpPr>
            <p:spPr>
              <a:xfrm>
                <a:off x="1466038" y="11222308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19B7C9-BE0D-4461-A6BE-C690F6496037}"/>
                  </a:ext>
                </a:extLst>
              </p:cNvPr>
              <p:cNvSpPr/>
              <p:nvPr/>
            </p:nvSpPr>
            <p:spPr>
              <a:xfrm>
                <a:off x="1466038" y="11613974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345082-5495-491D-BF8B-E33D1B7E5261}"/>
                  </a:ext>
                </a:extLst>
              </p:cNvPr>
              <p:cNvSpPr/>
              <p:nvPr/>
            </p:nvSpPr>
            <p:spPr>
              <a:xfrm>
                <a:off x="2071495" y="11217303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3DCCC1C-7A92-44ED-A4E8-57EBE2DCE109}"/>
                  </a:ext>
                </a:extLst>
              </p:cNvPr>
              <p:cNvSpPr/>
              <p:nvPr/>
            </p:nvSpPr>
            <p:spPr>
              <a:xfrm>
                <a:off x="2071495" y="11613973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D845D9-C295-4A65-A566-E110D41CB396}"/>
                  </a:ext>
                </a:extLst>
              </p:cNvPr>
              <p:cNvSpPr/>
              <p:nvPr/>
            </p:nvSpPr>
            <p:spPr>
              <a:xfrm>
                <a:off x="3521606" y="10820634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5C0813-1B6D-4E62-8D0A-156D66C0F4C0}"/>
                  </a:ext>
                </a:extLst>
              </p:cNvPr>
              <p:cNvSpPr/>
              <p:nvPr/>
            </p:nvSpPr>
            <p:spPr>
              <a:xfrm>
                <a:off x="3521606" y="11217303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8E97A9F-6128-4BA5-8681-13BDE0AFCCF5}"/>
                  </a:ext>
                </a:extLst>
              </p:cNvPr>
              <p:cNvSpPr/>
              <p:nvPr/>
            </p:nvSpPr>
            <p:spPr>
              <a:xfrm>
                <a:off x="3521606" y="11608969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7C8006D-818D-4A62-B2D7-516D80F84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98" y="12010643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047C71D-6DBD-4E18-8BE1-98B93F83F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604" y="12010643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5EFE992-06C1-4120-969B-72CF99DC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061" y="12010643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C5AB586-44CD-421C-ADEE-03F4A3057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2497" y="12010643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06D5370-282A-48C7-BDBE-27441D2DD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9389" y="12010642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F8EB8-D18D-4998-9572-E107BF9CD838}"/>
                  </a:ext>
                </a:extLst>
              </p:cNvPr>
              <p:cNvSpPr txBox="1"/>
              <p:nvPr/>
            </p:nvSpPr>
            <p:spPr>
              <a:xfrm>
                <a:off x="881416" y="12012433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50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2A97-0278-46A9-9504-7C06DEB7F8A5}"/>
                  </a:ext>
                </a:extLst>
              </p:cNvPr>
              <p:cNvSpPr txBox="1"/>
              <p:nvPr/>
            </p:nvSpPr>
            <p:spPr>
              <a:xfrm>
                <a:off x="1801890" y="12012433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FB27B1-C5E7-46A6-B65A-D4186928690F}"/>
                  </a:ext>
                </a:extLst>
              </p:cNvPr>
              <p:cNvSpPr txBox="1"/>
              <p:nvPr/>
            </p:nvSpPr>
            <p:spPr>
              <a:xfrm>
                <a:off x="2417721" y="12012433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1BD657-7920-4719-9B95-A237154C97A8}"/>
                  </a:ext>
                </a:extLst>
              </p:cNvPr>
              <p:cNvSpPr txBox="1"/>
              <p:nvPr/>
            </p:nvSpPr>
            <p:spPr>
              <a:xfrm>
                <a:off x="3113805" y="12012433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10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0CF3A33-769B-4D2C-953D-A4B6FF124556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588964" y="12159536"/>
                <a:ext cx="292452" cy="10088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D4BA0E0-B118-4E22-B9AF-BB42FCE39DC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271266" y="12160431"/>
                <a:ext cx="279834" cy="919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8F1205-21B6-467C-9819-DE4BFB07072D}"/>
                  </a:ext>
                </a:extLst>
              </p:cNvPr>
              <p:cNvSpPr txBox="1"/>
              <p:nvPr/>
            </p:nvSpPr>
            <p:spPr>
              <a:xfrm>
                <a:off x="414872" y="12325319"/>
                <a:ext cx="1286184" cy="48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8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propensity score proximity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FCE8F9-336E-418B-9B8E-7E9055DCF342}"/>
                  </a:ext>
                </a:extLst>
              </p:cNvPr>
              <p:cNvSpPr txBox="1"/>
              <p:nvPr/>
            </p:nvSpPr>
            <p:spPr>
              <a:xfrm>
                <a:off x="5110499" y="10984067"/>
                <a:ext cx="33561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Greedy search algorithm </a:t>
                </a:r>
              </a:p>
              <a:p>
                <a:r>
                  <a:rPr lang="en-US" sz="2400" dirty="0"/>
                  <a:t>starting with 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Individual 1</a:t>
                </a:r>
                <a:r>
                  <a:rPr lang="en-US" sz="2400" dirty="0"/>
                  <a:t>: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F0EE6A-1DF5-4300-8F2E-EC19F0E582A2}"/>
                  </a:ext>
                </a:extLst>
              </p:cNvPr>
              <p:cNvSpPr/>
              <p:nvPr/>
            </p:nvSpPr>
            <p:spPr>
              <a:xfrm>
                <a:off x="372441" y="14368973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5B3EE60-AE74-416C-B296-F38F5BE41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441" y="14765641"/>
                <a:ext cx="3655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D89664C-4BCF-49A9-9790-D770234474FD}"/>
                  </a:ext>
                </a:extLst>
              </p:cNvPr>
              <p:cNvSpPr/>
              <p:nvPr/>
            </p:nvSpPr>
            <p:spPr>
              <a:xfrm>
                <a:off x="372441" y="13972305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52A596-092E-4963-9A61-D58AB146EE8A}"/>
                  </a:ext>
                </a:extLst>
              </p:cNvPr>
              <p:cNvSpPr/>
              <p:nvPr/>
            </p:nvSpPr>
            <p:spPr>
              <a:xfrm>
                <a:off x="2684890" y="13972301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1ED1D77-DEDC-40C6-BBF2-401EFE49D39B}"/>
                  </a:ext>
                </a:extLst>
              </p:cNvPr>
              <p:cNvSpPr/>
              <p:nvPr/>
            </p:nvSpPr>
            <p:spPr>
              <a:xfrm>
                <a:off x="2684890" y="14368971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0441DED-4E4F-4076-A2DB-D4CA55ACD517}"/>
                  </a:ext>
                </a:extLst>
              </p:cNvPr>
              <p:cNvSpPr/>
              <p:nvPr/>
            </p:nvSpPr>
            <p:spPr>
              <a:xfrm>
                <a:off x="1448648" y="14358306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905E15-995B-4EF8-94F9-665C6CB00D68}"/>
                  </a:ext>
                </a:extLst>
              </p:cNvPr>
              <p:cNvSpPr/>
              <p:nvPr/>
            </p:nvSpPr>
            <p:spPr>
              <a:xfrm>
                <a:off x="2054104" y="14368971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9DA70F-FA1D-4476-B0A1-EB30B91A034C}"/>
                  </a:ext>
                </a:extLst>
              </p:cNvPr>
              <p:cNvSpPr/>
              <p:nvPr/>
            </p:nvSpPr>
            <p:spPr>
              <a:xfrm>
                <a:off x="3504216" y="13575631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CD826D-6C6E-4DD7-92DE-A9D4494ECC06}"/>
                  </a:ext>
                </a:extLst>
              </p:cNvPr>
              <p:cNvSpPr/>
              <p:nvPr/>
            </p:nvSpPr>
            <p:spPr>
              <a:xfrm>
                <a:off x="3504216" y="13972301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0A7E68C-49D3-428C-BC6E-C199CCD0EF59}"/>
                  </a:ext>
                </a:extLst>
              </p:cNvPr>
              <p:cNvSpPr/>
              <p:nvPr/>
            </p:nvSpPr>
            <p:spPr>
              <a:xfrm>
                <a:off x="3504216" y="14363966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6AA6E8-AD7B-48A8-8C48-8B173B950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07" y="14765640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6C0F4C-48E5-4E44-BCC8-346B80941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214" y="14765640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87DF8F2-F951-4C24-A862-70DC30923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670" y="14765640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2D92E89-B625-4B0B-A0BD-1AD89372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5106" y="14765640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F60FAF4-F896-49F9-BCE3-CB8E4B427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998" y="14765639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F1991C-EF3A-4119-883E-353FA5D93FFE}"/>
                  </a:ext>
                </a:extLst>
              </p:cNvPr>
              <p:cNvSpPr txBox="1"/>
              <p:nvPr/>
            </p:nvSpPr>
            <p:spPr>
              <a:xfrm>
                <a:off x="864026" y="14767431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50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2D234C-F5C9-4AF6-B7F9-EC8EF3246E96}"/>
                  </a:ext>
                </a:extLst>
              </p:cNvPr>
              <p:cNvSpPr txBox="1"/>
              <p:nvPr/>
            </p:nvSpPr>
            <p:spPr>
              <a:xfrm>
                <a:off x="1784500" y="14767431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E33D44-1E4D-40BE-A824-A116B2160B34}"/>
                  </a:ext>
                </a:extLst>
              </p:cNvPr>
              <p:cNvSpPr txBox="1"/>
              <p:nvPr/>
            </p:nvSpPr>
            <p:spPr>
              <a:xfrm>
                <a:off x="2400330" y="14767431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7D94C1-4C0A-48B5-B380-19606119738C}"/>
                  </a:ext>
                </a:extLst>
              </p:cNvPr>
              <p:cNvSpPr txBox="1"/>
              <p:nvPr/>
            </p:nvSpPr>
            <p:spPr>
              <a:xfrm>
                <a:off x="3096415" y="14767431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10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63C833-0BC2-478D-87C4-8D204C1BC94B}"/>
                  </a:ext>
                </a:extLst>
              </p:cNvPr>
              <p:cNvSpPr/>
              <p:nvPr/>
            </p:nvSpPr>
            <p:spPr>
              <a:xfrm>
                <a:off x="372441" y="16805050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C8F342-128C-4710-AC38-1437A36B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441" y="17201718"/>
                <a:ext cx="3655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73E4676-F1C5-4B99-BC5A-ECB8B99D3CD7}"/>
                  </a:ext>
                </a:extLst>
              </p:cNvPr>
              <p:cNvSpPr/>
              <p:nvPr/>
            </p:nvSpPr>
            <p:spPr>
              <a:xfrm>
                <a:off x="372441" y="16408382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87D80E-5A60-42D3-9E81-81498E9AF444}"/>
                  </a:ext>
                </a:extLst>
              </p:cNvPr>
              <p:cNvSpPr/>
              <p:nvPr/>
            </p:nvSpPr>
            <p:spPr>
              <a:xfrm>
                <a:off x="2684890" y="16408378"/>
                <a:ext cx="293132" cy="29582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33CD383-51B2-473A-B045-C75DA1F6F4D1}"/>
                  </a:ext>
                </a:extLst>
              </p:cNvPr>
              <p:cNvSpPr/>
              <p:nvPr/>
            </p:nvSpPr>
            <p:spPr>
              <a:xfrm>
                <a:off x="2684890" y="16805048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D1B38B5-A620-407A-BA33-DBE232898B9D}"/>
                  </a:ext>
                </a:extLst>
              </p:cNvPr>
              <p:cNvSpPr/>
              <p:nvPr/>
            </p:nvSpPr>
            <p:spPr>
              <a:xfrm>
                <a:off x="1448648" y="16413383"/>
                <a:ext cx="293132" cy="29582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CFB23F-AFBF-463D-8DC0-C9815A5FBD9C}"/>
                  </a:ext>
                </a:extLst>
              </p:cNvPr>
              <p:cNvSpPr/>
              <p:nvPr/>
            </p:nvSpPr>
            <p:spPr>
              <a:xfrm>
                <a:off x="2054104" y="16805048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2175DB-3C75-46D6-BD15-ED76038EBA7E}"/>
                  </a:ext>
                </a:extLst>
              </p:cNvPr>
              <p:cNvSpPr/>
              <p:nvPr/>
            </p:nvSpPr>
            <p:spPr>
              <a:xfrm>
                <a:off x="3504216" y="16011709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E1446C-0236-4FBB-9EE4-68E8D14FC3A6}"/>
                  </a:ext>
                </a:extLst>
              </p:cNvPr>
              <p:cNvSpPr/>
              <p:nvPr/>
            </p:nvSpPr>
            <p:spPr>
              <a:xfrm>
                <a:off x="3504216" y="16408378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5D286FB-D9AE-472C-8F9B-C3239346009D}"/>
                  </a:ext>
                </a:extLst>
              </p:cNvPr>
              <p:cNvSpPr/>
              <p:nvPr/>
            </p:nvSpPr>
            <p:spPr>
              <a:xfrm>
                <a:off x="3504216" y="16800044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98FEC86-D692-4D71-81B3-0F844FE4C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07" y="17201718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61518F-693F-4202-9E63-8B677FE18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214" y="17201718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4604CC4-CDD9-46EA-9263-C4E85E58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670" y="17201717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A7A49EC-2B3F-4563-A6A1-E2B408359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5106" y="17201717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90191E0-7AA4-4BE0-B833-95544E3CF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998" y="17201717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B7D4B41-C231-4451-B8D6-39C45C4EACFF}"/>
                  </a:ext>
                </a:extLst>
              </p:cNvPr>
              <p:cNvSpPr txBox="1"/>
              <p:nvPr/>
            </p:nvSpPr>
            <p:spPr>
              <a:xfrm>
                <a:off x="864026" y="17203508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50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2EB2B7-C2B7-49DA-8FFB-683644A0E757}"/>
                  </a:ext>
                </a:extLst>
              </p:cNvPr>
              <p:cNvSpPr txBox="1"/>
              <p:nvPr/>
            </p:nvSpPr>
            <p:spPr>
              <a:xfrm>
                <a:off x="1784500" y="17203508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8E48B7-7891-4F6C-878B-EB64E6B99FD9}"/>
                  </a:ext>
                </a:extLst>
              </p:cNvPr>
              <p:cNvSpPr txBox="1"/>
              <p:nvPr/>
            </p:nvSpPr>
            <p:spPr>
              <a:xfrm>
                <a:off x="2400330" y="17203508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7EBC50-ABCB-44C0-A4CA-CEF6F3429609}"/>
                  </a:ext>
                </a:extLst>
              </p:cNvPr>
              <p:cNvSpPr txBox="1"/>
              <p:nvPr/>
            </p:nvSpPr>
            <p:spPr>
              <a:xfrm>
                <a:off x="3096415" y="17203508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10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46C6817-A74A-499D-B86A-FF9C4ADE8377}"/>
                  </a:ext>
                </a:extLst>
              </p:cNvPr>
              <p:cNvSpPr txBox="1"/>
              <p:nvPr/>
            </p:nvSpPr>
            <p:spPr>
              <a:xfrm>
                <a:off x="7665113" y="13441988"/>
                <a:ext cx="12286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Step 1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120AA1B-F975-4402-881C-D1AA1C65D888}"/>
                  </a:ext>
                </a:extLst>
              </p:cNvPr>
              <p:cNvGrpSpPr/>
              <p:nvPr/>
            </p:nvGrpSpPr>
            <p:grpSpPr>
              <a:xfrm>
                <a:off x="4821160" y="13886127"/>
                <a:ext cx="819326" cy="295821"/>
                <a:chOff x="4821160" y="13613413"/>
                <a:chExt cx="819326" cy="29582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A86122A-711C-47D6-941E-4C24E7E35101}"/>
                    </a:ext>
                  </a:extLst>
                </p:cNvPr>
                <p:cNvSpPr/>
                <p:nvPr/>
              </p:nvSpPr>
              <p:spPr>
                <a:xfrm>
                  <a:off x="4821160" y="13613413"/>
                  <a:ext cx="293132" cy="29582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0411AC7-4DE6-491C-83F3-112C20890C1A}"/>
                    </a:ext>
                  </a:extLst>
                </p:cNvPr>
                <p:cNvSpPr/>
                <p:nvPr/>
              </p:nvSpPr>
              <p:spPr>
                <a:xfrm>
                  <a:off x="5347354" y="13613413"/>
                  <a:ext cx="293132" cy="29582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13124EB-9ABA-49A4-8FA9-0F0E8CFBB8C3}"/>
                    </a:ext>
                  </a:extLst>
                </p:cNvPr>
                <p:cNvCxnSpPr/>
                <p:nvPr/>
              </p:nvCxnSpPr>
              <p:spPr>
                <a:xfrm>
                  <a:off x="5148348" y="13780990"/>
                  <a:ext cx="12208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131ECEC-FE33-40B5-A98D-305E15DA57A9}"/>
                  </a:ext>
                </a:extLst>
              </p:cNvPr>
              <p:cNvGrpSpPr/>
              <p:nvPr/>
            </p:nvGrpSpPr>
            <p:grpSpPr>
              <a:xfrm>
                <a:off x="4821160" y="16112557"/>
                <a:ext cx="819326" cy="295821"/>
                <a:chOff x="4821160" y="13613413"/>
                <a:chExt cx="819326" cy="29582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0B88E49-8FD1-4B8D-A271-A2E474D4A947}"/>
                    </a:ext>
                  </a:extLst>
                </p:cNvPr>
                <p:cNvSpPr/>
                <p:nvPr/>
              </p:nvSpPr>
              <p:spPr>
                <a:xfrm>
                  <a:off x="4821160" y="13613413"/>
                  <a:ext cx="293132" cy="29582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EEB78FF-83F2-43E8-8694-738165658FBF}"/>
                    </a:ext>
                  </a:extLst>
                </p:cNvPr>
                <p:cNvSpPr/>
                <p:nvPr/>
              </p:nvSpPr>
              <p:spPr>
                <a:xfrm>
                  <a:off x="5347354" y="13613413"/>
                  <a:ext cx="293132" cy="29582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8CF8C7-C06F-4DDF-A3AE-3EBAFCDB7811}"/>
                    </a:ext>
                  </a:extLst>
                </p:cNvPr>
                <p:cNvCxnSpPr/>
                <p:nvPr/>
              </p:nvCxnSpPr>
              <p:spPr>
                <a:xfrm>
                  <a:off x="5148348" y="13780990"/>
                  <a:ext cx="12208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85EC416-844A-443E-B94B-FAF373B3F5CB}"/>
                  </a:ext>
                </a:extLst>
              </p:cNvPr>
              <p:cNvGrpSpPr/>
              <p:nvPr/>
            </p:nvGrpSpPr>
            <p:grpSpPr>
              <a:xfrm>
                <a:off x="4821160" y="16569590"/>
                <a:ext cx="819326" cy="295821"/>
                <a:chOff x="4821160" y="13613413"/>
                <a:chExt cx="819326" cy="295821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AA69D2C-9A7D-4462-8220-C1B5419081A0}"/>
                    </a:ext>
                  </a:extLst>
                </p:cNvPr>
                <p:cNvSpPr/>
                <p:nvPr/>
              </p:nvSpPr>
              <p:spPr>
                <a:xfrm>
                  <a:off x="4821160" y="13613413"/>
                  <a:ext cx="293132" cy="29582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C4A7462-50EE-4245-B7A0-1DE3DD36BD24}"/>
                    </a:ext>
                  </a:extLst>
                </p:cNvPr>
                <p:cNvSpPr/>
                <p:nvPr/>
              </p:nvSpPr>
              <p:spPr>
                <a:xfrm>
                  <a:off x="5347354" y="13613413"/>
                  <a:ext cx="293132" cy="29582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5E49AF0-AF26-470F-9136-A43565E284DC}"/>
                    </a:ext>
                  </a:extLst>
                </p:cNvPr>
                <p:cNvCxnSpPr/>
                <p:nvPr/>
              </p:nvCxnSpPr>
              <p:spPr>
                <a:xfrm>
                  <a:off x="5148348" y="13780990"/>
                  <a:ext cx="12208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2683515-2ECF-4105-B0B2-0AB55E9DA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8651" y="16556249"/>
                <a:ext cx="702699" cy="504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BA0F09D-BA09-45E8-A121-3AC46ECE0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323" y="16556249"/>
                <a:ext cx="64850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254ABED-0F1F-48AF-9AB4-2225980C4DE6}"/>
                  </a:ext>
                </a:extLst>
              </p:cNvPr>
              <p:cNvSpPr txBox="1"/>
              <p:nvPr/>
            </p:nvSpPr>
            <p:spPr>
              <a:xfrm>
                <a:off x="869086" y="16188941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CF40345-0CB1-4F01-882B-52A9F7866BCE}"/>
                  </a:ext>
                </a:extLst>
              </p:cNvPr>
              <p:cNvSpPr txBox="1"/>
              <p:nvPr/>
            </p:nvSpPr>
            <p:spPr>
              <a:xfrm>
                <a:off x="2080693" y="16170454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6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5DD9F6-9596-4EE8-8C7A-2E6AC0981880}"/>
                  </a:ext>
                </a:extLst>
              </p:cNvPr>
              <p:cNvSpPr txBox="1"/>
              <p:nvPr/>
            </p:nvSpPr>
            <p:spPr>
              <a:xfrm>
                <a:off x="7666742" y="15867231"/>
                <a:ext cx="12286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Step 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75E0AB-01CE-43B7-8DED-26DDCDE5F00C}"/>
                  </a:ext>
                </a:extLst>
              </p:cNvPr>
              <p:cNvSpPr/>
              <p:nvPr/>
            </p:nvSpPr>
            <p:spPr>
              <a:xfrm>
                <a:off x="261304" y="19438657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74116B0-4BE6-4151-8B4C-448C60D7C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04" y="19835325"/>
                <a:ext cx="3655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43ACCDD-1448-42C9-BDD1-FB602CD22643}"/>
                  </a:ext>
                </a:extLst>
              </p:cNvPr>
              <p:cNvSpPr/>
              <p:nvPr/>
            </p:nvSpPr>
            <p:spPr>
              <a:xfrm>
                <a:off x="261304" y="19041989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C328FE1-E9C4-439C-A55A-49D60A1087B6}"/>
                  </a:ext>
                </a:extLst>
              </p:cNvPr>
              <p:cNvSpPr/>
              <p:nvPr/>
            </p:nvSpPr>
            <p:spPr>
              <a:xfrm>
                <a:off x="2573753" y="19438655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7FA9BE5-128D-46C0-BF33-0AB7C9F193BF}"/>
                  </a:ext>
                </a:extLst>
              </p:cNvPr>
              <p:cNvSpPr/>
              <p:nvPr/>
            </p:nvSpPr>
            <p:spPr>
              <a:xfrm>
                <a:off x="1988451" y="18645316"/>
                <a:ext cx="293132" cy="29582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1B25976-14B2-4B34-B45B-14AB7DA5FCBC}"/>
                  </a:ext>
                </a:extLst>
              </p:cNvPr>
              <p:cNvSpPr/>
              <p:nvPr/>
            </p:nvSpPr>
            <p:spPr>
              <a:xfrm>
                <a:off x="3393079" y="18645316"/>
                <a:ext cx="293132" cy="29582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5864A2A-FF01-4BF0-AF24-FACA0EDFBBFA}"/>
                  </a:ext>
                </a:extLst>
              </p:cNvPr>
              <p:cNvSpPr/>
              <p:nvPr/>
            </p:nvSpPr>
            <p:spPr>
              <a:xfrm>
                <a:off x="3393079" y="19041985"/>
                <a:ext cx="293132" cy="29582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4A55A7B-E82E-45F2-85F2-F98FAB784614}"/>
                  </a:ext>
                </a:extLst>
              </p:cNvPr>
              <p:cNvSpPr/>
              <p:nvPr/>
            </p:nvSpPr>
            <p:spPr>
              <a:xfrm>
                <a:off x="3393079" y="19433651"/>
                <a:ext cx="293132" cy="2958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570E96A-BD0E-49EB-8495-56AEDEC15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70" y="19835325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EDC13CB-CC27-48A0-87A2-46D2AE259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4077" y="19835325"/>
                <a:ext cx="0" cy="2977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BD68383-B300-43BF-931B-67339ABA4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533" y="19835324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CFAB195-98BE-4A47-8B17-6437F4B5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969" y="19835324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E29F93A-7075-475C-828F-6EC8CE2B7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861" y="19835324"/>
                <a:ext cx="0" cy="2931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7B2B6B4-54D5-46A9-A9A1-3EFB97F00B43}"/>
                  </a:ext>
                </a:extLst>
              </p:cNvPr>
              <p:cNvSpPr txBox="1"/>
              <p:nvPr/>
            </p:nvSpPr>
            <p:spPr>
              <a:xfrm>
                <a:off x="752889" y="19837115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50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782CE25-E53B-43D6-90A8-47520FD3189F}"/>
                  </a:ext>
                </a:extLst>
              </p:cNvPr>
              <p:cNvSpPr txBox="1"/>
              <p:nvPr/>
            </p:nvSpPr>
            <p:spPr>
              <a:xfrm>
                <a:off x="1673363" y="19837115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9801FC3-4511-4963-BC70-3322CA2ABD56}"/>
                  </a:ext>
                </a:extLst>
              </p:cNvPr>
              <p:cNvSpPr txBox="1"/>
              <p:nvPr/>
            </p:nvSpPr>
            <p:spPr>
              <a:xfrm>
                <a:off x="2289193" y="19837115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B75CB44-290E-4DA9-9F31-A87A03ED74AF}"/>
                  </a:ext>
                </a:extLst>
              </p:cNvPr>
              <p:cNvSpPr txBox="1"/>
              <p:nvPr/>
            </p:nvSpPr>
            <p:spPr>
              <a:xfrm>
                <a:off x="2985278" y="19837115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latin typeface="Century Gothic" panose="020B0502020202020204" pitchFamily="34" charset="0"/>
                  </a:rPr>
                  <a:t>10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6BF0B31-D94C-44B3-9A58-62153693BFA9}"/>
                  </a:ext>
                </a:extLst>
              </p:cNvPr>
              <p:cNvGrpSpPr/>
              <p:nvPr/>
            </p:nvGrpSpPr>
            <p:grpSpPr>
              <a:xfrm>
                <a:off x="4710023" y="18746164"/>
                <a:ext cx="819326" cy="295821"/>
                <a:chOff x="4821160" y="13613413"/>
                <a:chExt cx="819326" cy="295821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92617803-D271-43EE-97CE-552CB705673F}"/>
                    </a:ext>
                  </a:extLst>
                </p:cNvPr>
                <p:cNvSpPr/>
                <p:nvPr/>
              </p:nvSpPr>
              <p:spPr>
                <a:xfrm>
                  <a:off x="4821160" y="13613413"/>
                  <a:ext cx="293132" cy="29582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454EB41-AD19-44F9-B393-CFA424B39A22}"/>
                    </a:ext>
                  </a:extLst>
                </p:cNvPr>
                <p:cNvSpPr/>
                <p:nvPr/>
              </p:nvSpPr>
              <p:spPr>
                <a:xfrm>
                  <a:off x="5347354" y="13613413"/>
                  <a:ext cx="293132" cy="29582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5C21DBDE-B943-4003-9592-08276CCC9367}"/>
                    </a:ext>
                  </a:extLst>
                </p:cNvPr>
                <p:cNvCxnSpPr/>
                <p:nvPr/>
              </p:nvCxnSpPr>
              <p:spPr>
                <a:xfrm>
                  <a:off x="5148348" y="13780990"/>
                  <a:ext cx="12208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FC2C5F2-6A55-41F7-9E9F-9479DF2B5993}"/>
                  </a:ext>
                </a:extLst>
              </p:cNvPr>
              <p:cNvGrpSpPr/>
              <p:nvPr/>
            </p:nvGrpSpPr>
            <p:grpSpPr>
              <a:xfrm>
                <a:off x="4710023" y="19203197"/>
                <a:ext cx="819326" cy="295821"/>
                <a:chOff x="4821160" y="13613413"/>
                <a:chExt cx="819326" cy="295821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EBC544C-1032-44F0-8CDE-24D12016217A}"/>
                    </a:ext>
                  </a:extLst>
                </p:cNvPr>
                <p:cNvSpPr/>
                <p:nvPr/>
              </p:nvSpPr>
              <p:spPr>
                <a:xfrm>
                  <a:off x="4821160" y="13613413"/>
                  <a:ext cx="293132" cy="29582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0E54CC7-6A09-4561-9C96-B3632E793872}"/>
                    </a:ext>
                  </a:extLst>
                </p:cNvPr>
                <p:cNvSpPr/>
                <p:nvPr/>
              </p:nvSpPr>
              <p:spPr>
                <a:xfrm>
                  <a:off x="5347354" y="13613413"/>
                  <a:ext cx="293132" cy="29582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DA74EB9-13BA-47ED-B0E8-8E237E8DFA30}"/>
                    </a:ext>
                  </a:extLst>
                </p:cNvPr>
                <p:cNvCxnSpPr/>
                <p:nvPr/>
              </p:nvCxnSpPr>
              <p:spPr>
                <a:xfrm>
                  <a:off x="5148348" y="13780990"/>
                  <a:ext cx="12208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CD3BC69-8144-4E1E-82FC-A6C61E761754}"/>
                  </a:ext>
                </a:extLst>
              </p:cNvPr>
              <p:cNvSpPr txBox="1"/>
              <p:nvPr/>
            </p:nvSpPr>
            <p:spPr>
              <a:xfrm>
                <a:off x="7666742" y="18576699"/>
                <a:ext cx="12286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Step 3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1AAFF85-497F-46B8-9C52-DA3E41B1C76F}"/>
                  </a:ext>
                </a:extLst>
              </p:cNvPr>
              <p:cNvGrpSpPr/>
              <p:nvPr/>
            </p:nvGrpSpPr>
            <p:grpSpPr>
              <a:xfrm>
                <a:off x="4710023" y="19662427"/>
                <a:ext cx="819326" cy="295821"/>
                <a:chOff x="4821160" y="13613413"/>
                <a:chExt cx="819326" cy="295821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BEE1CC7-7B34-4D68-B9C5-D3394A1D024E}"/>
                    </a:ext>
                  </a:extLst>
                </p:cNvPr>
                <p:cNvSpPr/>
                <p:nvPr/>
              </p:nvSpPr>
              <p:spPr>
                <a:xfrm>
                  <a:off x="4821160" y="13613413"/>
                  <a:ext cx="293132" cy="29582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F2C12B3-AD5D-4A63-915D-1AEAA8684A6C}"/>
                    </a:ext>
                  </a:extLst>
                </p:cNvPr>
                <p:cNvSpPr/>
                <p:nvPr/>
              </p:nvSpPr>
              <p:spPr>
                <a:xfrm>
                  <a:off x="5347354" y="13613413"/>
                  <a:ext cx="293132" cy="29582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43" dirty="0">
                      <a:solidFill>
                        <a:schemeClr val="bg1"/>
                      </a:solidFill>
                    </a:rPr>
                    <a:t>F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14E5943-D44E-43DC-9AE3-D591AA994FEF}"/>
                    </a:ext>
                  </a:extLst>
                </p:cNvPr>
                <p:cNvCxnSpPr/>
                <p:nvPr/>
              </p:nvCxnSpPr>
              <p:spPr>
                <a:xfrm>
                  <a:off x="5148348" y="13780990"/>
                  <a:ext cx="12208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87C440D-2663-4553-9DD1-093521400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7318" y="18809535"/>
                <a:ext cx="702699" cy="504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DFF9095-A9DC-4695-956B-7E2A2B0248AA}"/>
                  </a:ext>
                </a:extLst>
              </p:cNvPr>
              <p:cNvSpPr txBox="1"/>
              <p:nvPr/>
            </p:nvSpPr>
            <p:spPr>
              <a:xfrm>
                <a:off x="2613742" y="18425499"/>
                <a:ext cx="389850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FD80EB4-90B9-44CA-9C68-30D429AD5392}"/>
                  </a:ext>
                </a:extLst>
              </p:cNvPr>
              <p:cNvSpPr txBox="1"/>
              <p:nvPr/>
            </p:nvSpPr>
            <p:spPr>
              <a:xfrm>
                <a:off x="5915033" y="19623211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FE8208E-7A49-4082-928B-00D500AACD61}"/>
                  </a:ext>
                </a:extLst>
              </p:cNvPr>
              <p:cNvSpPr txBox="1"/>
              <p:nvPr/>
            </p:nvSpPr>
            <p:spPr>
              <a:xfrm>
                <a:off x="6057699" y="19169285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6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5CBDB5-8ADF-4635-9AE4-F1F00FA83893}"/>
                  </a:ext>
                </a:extLst>
              </p:cNvPr>
              <p:cNvSpPr txBox="1"/>
              <p:nvPr/>
            </p:nvSpPr>
            <p:spPr>
              <a:xfrm>
                <a:off x="6057699" y="18692585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10C1E40-C2FF-48D6-8D39-AC1DCAF7BCBF}"/>
                  </a:ext>
                </a:extLst>
              </p:cNvPr>
              <p:cNvSpPr/>
              <p:nvPr/>
            </p:nvSpPr>
            <p:spPr>
              <a:xfrm>
                <a:off x="2105950" y="13960099"/>
                <a:ext cx="293132" cy="29582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23DC39A-8D21-458D-B3BE-105779436A74}"/>
                  </a:ext>
                </a:extLst>
              </p:cNvPr>
              <p:cNvSpPr/>
              <p:nvPr/>
            </p:nvSpPr>
            <p:spPr>
              <a:xfrm>
                <a:off x="1439526" y="13955535"/>
                <a:ext cx="293132" cy="29582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283" tIns="36641" rIns="73283" bIns="3664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3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1DE78318-1BF7-4A66-A8BC-43AE82B93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781" y="13798647"/>
                <a:ext cx="41691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61B721-1957-4026-B74A-443DCD32B12D}"/>
                  </a:ext>
                </a:extLst>
              </p:cNvPr>
              <p:cNvSpPr txBox="1"/>
              <p:nvPr/>
            </p:nvSpPr>
            <p:spPr>
              <a:xfrm>
                <a:off x="1728608" y="13361571"/>
                <a:ext cx="287258" cy="31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3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2660595-D9F4-4605-BA5E-255AFD259FE5}"/>
                  </a:ext>
                </a:extLst>
              </p:cNvPr>
              <p:cNvSpPr txBox="1"/>
              <p:nvPr/>
            </p:nvSpPr>
            <p:spPr>
              <a:xfrm>
                <a:off x="6057699" y="1382856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2D7D127-D00E-45A0-BD6F-B77F4967ECC1}"/>
                  </a:ext>
                </a:extLst>
              </p:cNvPr>
              <p:cNvSpPr txBox="1"/>
              <p:nvPr/>
            </p:nvSpPr>
            <p:spPr>
              <a:xfrm>
                <a:off x="6057699" y="16537112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6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75E278B-0C26-4675-85BC-4E58C9F80419}"/>
                  </a:ext>
                </a:extLst>
              </p:cNvPr>
              <p:cNvSpPr txBox="1"/>
              <p:nvPr/>
            </p:nvSpPr>
            <p:spPr>
              <a:xfrm>
                <a:off x="6057699" y="16060412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1AC724D-8836-40CC-800B-5FE8B86E8AB5}"/>
                  </a:ext>
                </a:extLst>
              </p:cNvPr>
              <p:cNvCxnSpPr/>
              <p:nvPr/>
            </p:nvCxnSpPr>
            <p:spPr>
              <a:xfrm>
                <a:off x="5848358" y="17095865"/>
                <a:ext cx="723892" cy="0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CE7B43-233F-442F-8F80-A2C0E43F484F}"/>
                  </a:ext>
                </a:extLst>
              </p:cNvPr>
              <p:cNvSpPr txBox="1"/>
              <p:nvPr/>
            </p:nvSpPr>
            <p:spPr>
              <a:xfrm>
                <a:off x="5951099" y="17201717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4.5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AE58D7-E4EA-49E4-BC03-6647432A8AE8}"/>
                  </a:ext>
                </a:extLst>
              </p:cNvPr>
              <p:cNvSpPr txBox="1"/>
              <p:nvPr/>
            </p:nvSpPr>
            <p:spPr>
              <a:xfrm>
                <a:off x="6696962" y="17140162"/>
                <a:ext cx="7944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average </a:t>
                </a:r>
                <a:b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distance</a:t>
                </a: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C32A3A9-FC9B-4E6E-A783-B39335BB794E}"/>
                  </a:ext>
                </a:extLst>
              </p:cNvPr>
              <p:cNvCxnSpPr/>
              <p:nvPr/>
            </p:nvCxnSpPr>
            <p:spPr>
              <a:xfrm>
                <a:off x="5870126" y="14365575"/>
                <a:ext cx="723892" cy="0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8836A80-A203-4242-A0EC-6BFAE62CEBF0}"/>
                  </a:ext>
                </a:extLst>
              </p:cNvPr>
              <p:cNvSpPr txBox="1"/>
              <p:nvPr/>
            </p:nvSpPr>
            <p:spPr>
              <a:xfrm>
                <a:off x="6050121" y="1447142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DE20EE-791A-41B9-BE6A-6B2D1E73FA24}"/>
                  </a:ext>
                </a:extLst>
              </p:cNvPr>
              <p:cNvCxnSpPr/>
              <p:nvPr/>
            </p:nvCxnSpPr>
            <p:spPr>
              <a:xfrm>
                <a:off x="5954958" y="20081183"/>
                <a:ext cx="723892" cy="0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172BB83-9100-4196-A8D7-E609DCF1ACEB}"/>
                  </a:ext>
                </a:extLst>
              </p:cNvPr>
              <p:cNvSpPr txBox="1"/>
              <p:nvPr/>
            </p:nvSpPr>
            <p:spPr>
              <a:xfrm>
                <a:off x="5939190" y="20187034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7.3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8AAD766-C98C-4D75-860F-9E88CAAA1270}"/>
                  </a:ext>
                </a:extLst>
              </p:cNvPr>
              <p:cNvSpPr txBox="1"/>
              <p:nvPr/>
            </p:nvSpPr>
            <p:spPr>
              <a:xfrm>
                <a:off x="6726428" y="14421759"/>
                <a:ext cx="7944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average </a:t>
                </a:r>
                <a:b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distance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6E8F400-3A11-42B4-8C30-95B862921E7E}"/>
                  </a:ext>
                </a:extLst>
              </p:cNvPr>
              <p:cNvSpPr txBox="1"/>
              <p:nvPr/>
            </p:nvSpPr>
            <p:spPr>
              <a:xfrm>
                <a:off x="6696962" y="20081183"/>
                <a:ext cx="7944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average </a:t>
                </a:r>
                <a:b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distance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F50D469-5B1C-4289-82E5-22A322E7E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55" y="12992811"/>
                <a:ext cx="8512698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3E81AE4-7289-4AB6-AD7C-DB9ACA249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872" y="15503399"/>
                <a:ext cx="8512698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7C6ACBF-5550-4975-B3DD-48F5A40F1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73" y="18271806"/>
                <a:ext cx="8512698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DD1C1B0-5A52-4CC7-A827-220B003AF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37" y="14106631"/>
              <a:ext cx="64850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F944BDF-93CB-41C9-AF96-BA6749780BF3}"/>
                </a:ext>
              </a:extLst>
            </p:cNvPr>
            <p:cNvSpPr txBox="1"/>
            <p:nvPr/>
          </p:nvSpPr>
          <p:spPr>
            <a:xfrm>
              <a:off x="892300" y="13739323"/>
              <a:ext cx="389850" cy="31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68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226</Words>
  <Application>Microsoft Office PowerPoint</Application>
  <PresentationFormat>Custom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11</cp:revision>
  <dcterms:created xsi:type="dcterms:W3CDTF">2020-04-30T22:20:59Z</dcterms:created>
  <dcterms:modified xsi:type="dcterms:W3CDTF">2020-05-01T02:15:26Z</dcterms:modified>
</cp:coreProperties>
</file>