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2CD6-714C-44D1-B1B1-D9550A7E520C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C464-B1CE-48B8-A0DA-C8067C973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0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2CD6-714C-44D1-B1B1-D9550A7E520C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C464-B1CE-48B8-A0DA-C8067C973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6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2CD6-714C-44D1-B1B1-D9550A7E520C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C464-B1CE-48B8-A0DA-C8067C973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1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2CD6-714C-44D1-B1B1-D9550A7E520C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C464-B1CE-48B8-A0DA-C8067C973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3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2CD6-714C-44D1-B1B1-D9550A7E520C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C464-B1CE-48B8-A0DA-C8067C973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9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2CD6-714C-44D1-B1B1-D9550A7E520C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C464-B1CE-48B8-A0DA-C8067C973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1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2CD6-714C-44D1-B1B1-D9550A7E520C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C464-B1CE-48B8-A0DA-C8067C973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8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2CD6-714C-44D1-B1B1-D9550A7E520C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C464-B1CE-48B8-A0DA-C8067C973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3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2CD6-714C-44D1-B1B1-D9550A7E520C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C464-B1CE-48B8-A0DA-C8067C973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1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2CD6-714C-44D1-B1B1-D9550A7E520C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C464-B1CE-48B8-A0DA-C8067C973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1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2CD6-714C-44D1-B1B1-D9550A7E520C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C464-B1CE-48B8-A0DA-C8067C973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2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C2CD6-714C-44D1-B1B1-D9550A7E520C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1C464-B1CE-48B8-A0DA-C8067C973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5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2208362" y="4744528"/>
            <a:ext cx="6374921" cy="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573474" y="1346574"/>
            <a:ext cx="233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Economic growth</a:t>
            </a:r>
            <a:endParaRPr lang="en-US" sz="2400" b="1" dirty="0"/>
          </a:p>
        </p:txBody>
      </p:sp>
      <p:sp>
        <p:nvSpPr>
          <p:cNvPr id="7" name="Oval 6"/>
          <p:cNvSpPr/>
          <p:nvPr/>
        </p:nvSpPr>
        <p:spPr>
          <a:xfrm rot="12985085">
            <a:off x="2865406" y="2003673"/>
            <a:ext cx="248729" cy="24872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2985085">
            <a:off x="3265593" y="2959831"/>
            <a:ext cx="248729" cy="2487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12985085">
            <a:off x="4378823" y="3940892"/>
            <a:ext cx="248729" cy="24872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234242" y="750498"/>
            <a:ext cx="0" cy="399403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6174" y="1660767"/>
            <a:ext cx="75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457752" y="2649930"/>
            <a:ext cx="75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03187" y="3631985"/>
            <a:ext cx="75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7198" y="4744528"/>
            <a:ext cx="2216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International aid funding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7922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2208362" y="4744528"/>
            <a:ext cx="6374921" cy="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57198" y="4744528"/>
            <a:ext cx="2216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International aid funding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573474" y="1346574"/>
            <a:ext cx="233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Economic growth</a:t>
            </a:r>
            <a:endParaRPr lang="en-US" sz="2400" b="1" dirty="0"/>
          </a:p>
        </p:txBody>
      </p:sp>
      <p:sp>
        <p:nvSpPr>
          <p:cNvPr id="7" name="Oval 6"/>
          <p:cNvSpPr/>
          <p:nvPr/>
        </p:nvSpPr>
        <p:spPr>
          <a:xfrm rot="12985085">
            <a:off x="2865406" y="2003673"/>
            <a:ext cx="248729" cy="24872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2985085">
            <a:off x="3265593" y="2959831"/>
            <a:ext cx="248729" cy="2487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12985085">
            <a:off x="4378823" y="3940892"/>
            <a:ext cx="248729" cy="24872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234242" y="750498"/>
            <a:ext cx="0" cy="399403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6174" y="1660767"/>
            <a:ext cx="75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457752" y="2649930"/>
            <a:ext cx="75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03187" y="3631985"/>
            <a:ext cx="75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724222" y="2030099"/>
            <a:ext cx="1210112" cy="1569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03186" y="1762072"/>
            <a:ext cx="1656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Negative relationship !!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234242" y="4065256"/>
            <a:ext cx="209503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03186" y="4220608"/>
            <a:ext cx="0" cy="52392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53015" y="4823001"/>
            <a:ext cx="64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99124" y="3880590"/>
            <a:ext cx="64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0.3%</a:t>
            </a:r>
            <a:endParaRPr lang="en-US" dirty="0"/>
          </a:p>
        </p:txBody>
      </p:sp>
      <p:cxnSp>
        <p:nvCxnSpPr>
          <p:cNvPr id="23" name="Straight Connector 22"/>
          <p:cNvCxnSpPr>
            <a:stCxn id="10" idx="1"/>
          </p:cNvCxnSpPr>
          <p:nvPr/>
        </p:nvCxnSpPr>
        <p:spPr>
          <a:xfrm>
            <a:off x="3408515" y="3207167"/>
            <a:ext cx="2649" cy="15373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58544" y="4782571"/>
            <a:ext cx="64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8" name="Straight Connector 27"/>
          <p:cNvCxnSpPr>
            <a:endCxn id="10" idx="7"/>
          </p:cNvCxnSpPr>
          <p:nvPr/>
        </p:nvCxnSpPr>
        <p:spPr>
          <a:xfrm>
            <a:off x="2257979" y="3100787"/>
            <a:ext cx="1009007" cy="19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50009" y="2888773"/>
            <a:ext cx="64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8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2208362" y="4744528"/>
            <a:ext cx="6374921" cy="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573474" y="1346574"/>
            <a:ext cx="233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Economic growth</a:t>
            </a:r>
            <a:endParaRPr lang="en-US" sz="2400" b="1" dirty="0"/>
          </a:p>
        </p:txBody>
      </p:sp>
      <p:sp>
        <p:nvSpPr>
          <p:cNvPr id="7" name="Oval 6"/>
          <p:cNvSpPr/>
          <p:nvPr/>
        </p:nvSpPr>
        <p:spPr>
          <a:xfrm rot="12985085">
            <a:off x="2865406" y="2003673"/>
            <a:ext cx="248729" cy="24872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2985085">
            <a:off x="4204915" y="1637706"/>
            <a:ext cx="248729" cy="24872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2985085">
            <a:off x="5665953" y="1274913"/>
            <a:ext cx="248729" cy="24872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2985085">
            <a:off x="3265593" y="2959831"/>
            <a:ext cx="248729" cy="2487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2985085">
            <a:off x="6111083" y="2166268"/>
            <a:ext cx="248729" cy="2487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12985085">
            <a:off x="4552933" y="2541703"/>
            <a:ext cx="248729" cy="2487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12985085">
            <a:off x="5445366" y="3593074"/>
            <a:ext cx="248729" cy="24872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12985085">
            <a:off x="4378823" y="3940892"/>
            <a:ext cx="248729" cy="24872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234242" y="750498"/>
            <a:ext cx="0" cy="399403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 rot="12985085">
            <a:off x="6284993" y="3133740"/>
            <a:ext cx="248729" cy="24872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986174" y="1660767"/>
            <a:ext cx="75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b="1" baseline="-25000" dirty="0" smtClean="0"/>
              <a:t>t1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457752" y="2649930"/>
            <a:ext cx="75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r>
              <a:rPr lang="en-US" b="1" baseline="-25000" dirty="0" smtClean="0"/>
              <a:t>t1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503187" y="3631985"/>
            <a:ext cx="75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r>
              <a:rPr lang="en-US" b="1" baseline="-25000" dirty="0" smtClean="0"/>
              <a:t>t1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155370" y="1260431"/>
            <a:ext cx="75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b="1" baseline="-25000" dirty="0" smtClean="0"/>
              <a:t>t2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626948" y="2249594"/>
            <a:ext cx="75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r>
              <a:rPr lang="en-US" b="1" baseline="-25000" dirty="0" smtClean="0"/>
              <a:t>t2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504764" y="3235203"/>
            <a:ext cx="75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r>
              <a:rPr lang="en-US" b="1" baseline="-25000" dirty="0" smtClean="0"/>
              <a:t>t2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669026" y="968663"/>
            <a:ext cx="75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b="1" baseline="-25000" dirty="0" smtClean="0"/>
              <a:t>t3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048588" y="1838505"/>
            <a:ext cx="75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r>
              <a:rPr lang="en-US" b="1" baseline="-25000" dirty="0" smtClean="0"/>
              <a:t>t4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54826" y="2964277"/>
            <a:ext cx="75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r>
              <a:rPr lang="en-US" b="1" baseline="-25000" dirty="0" smtClean="0"/>
              <a:t>t3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857198" y="4744528"/>
            <a:ext cx="2216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International aid funding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1199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2208362" y="4744528"/>
            <a:ext cx="6374921" cy="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573474" y="1346574"/>
            <a:ext cx="233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Economic growth</a:t>
            </a:r>
            <a:endParaRPr lang="en-US" sz="2400" b="1" dirty="0"/>
          </a:p>
        </p:txBody>
      </p:sp>
      <p:sp>
        <p:nvSpPr>
          <p:cNvPr id="7" name="Oval 6"/>
          <p:cNvSpPr/>
          <p:nvPr/>
        </p:nvSpPr>
        <p:spPr>
          <a:xfrm rot="12985085">
            <a:off x="2865406" y="2003673"/>
            <a:ext cx="248729" cy="24872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2985085">
            <a:off x="4204915" y="1637706"/>
            <a:ext cx="248729" cy="24872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2985085">
            <a:off x="5665953" y="1274913"/>
            <a:ext cx="248729" cy="24872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2985085">
            <a:off x="3265593" y="2959831"/>
            <a:ext cx="248729" cy="2487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2985085">
            <a:off x="6111083" y="2166268"/>
            <a:ext cx="248729" cy="2487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12985085">
            <a:off x="4552933" y="2541703"/>
            <a:ext cx="248729" cy="2487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12985085">
            <a:off x="5445366" y="3593074"/>
            <a:ext cx="248729" cy="24872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12985085">
            <a:off x="4378823" y="3940892"/>
            <a:ext cx="248729" cy="24872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234242" y="750498"/>
            <a:ext cx="0" cy="399403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 rot="12985085">
            <a:off x="6284993" y="3133740"/>
            <a:ext cx="248729" cy="24872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81237" y="1988004"/>
            <a:ext cx="75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b="1" baseline="-25000" dirty="0" smtClean="0"/>
              <a:t>t1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418978" y="2710744"/>
            <a:ext cx="75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r>
              <a:rPr lang="en-US" b="1" baseline="-25000" dirty="0" smtClean="0"/>
              <a:t>t1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81051" y="3655865"/>
            <a:ext cx="75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r>
              <a:rPr lang="en-US" b="1" baseline="-25000" dirty="0" smtClean="0"/>
              <a:t>t1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365875" y="1364556"/>
            <a:ext cx="75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b="1" baseline="-25000" dirty="0" smtClean="0"/>
              <a:t>t2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626948" y="2249594"/>
            <a:ext cx="75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r>
              <a:rPr lang="en-US" b="1" baseline="-25000" dirty="0" smtClean="0"/>
              <a:t>t2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245906" y="3202648"/>
            <a:ext cx="75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r>
              <a:rPr lang="en-US" b="1" baseline="-25000" dirty="0" smtClean="0"/>
              <a:t>t2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669026" y="968663"/>
            <a:ext cx="75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b="1" baseline="-25000" dirty="0" smtClean="0"/>
              <a:t>t3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048588" y="1838505"/>
            <a:ext cx="75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r>
              <a:rPr lang="en-US" b="1" baseline="-25000" dirty="0" smtClean="0"/>
              <a:t>t3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54826" y="2964277"/>
            <a:ext cx="75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r>
              <a:rPr lang="en-US" b="1" baseline="-25000" dirty="0" smtClean="0"/>
              <a:t>t3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857198" y="4744528"/>
            <a:ext cx="2216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International aid funding</a:t>
            </a:r>
            <a:endParaRPr lang="en-US" sz="2400" b="1" dirty="0"/>
          </a:p>
        </p:txBody>
      </p:sp>
      <p:sp>
        <p:nvSpPr>
          <p:cNvPr id="2" name="Oval 1"/>
          <p:cNvSpPr/>
          <p:nvPr/>
        </p:nvSpPr>
        <p:spPr>
          <a:xfrm rot="20182951">
            <a:off x="5573386" y="856295"/>
            <a:ext cx="1162357" cy="278659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446130" y="934299"/>
            <a:ext cx="1026180" cy="189765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 rot="20182951">
            <a:off x="4326956" y="1205487"/>
            <a:ext cx="1216767" cy="300727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19430437">
            <a:off x="3088889" y="1486448"/>
            <a:ext cx="1216767" cy="334801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2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2208362" y="4744528"/>
            <a:ext cx="6374921" cy="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573474" y="1346574"/>
            <a:ext cx="233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Economic growth</a:t>
            </a:r>
            <a:endParaRPr lang="en-US" sz="2400" b="1" dirty="0"/>
          </a:p>
        </p:txBody>
      </p:sp>
      <p:sp>
        <p:nvSpPr>
          <p:cNvPr id="7" name="Oval 6"/>
          <p:cNvSpPr/>
          <p:nvPr/>
        </p:nvSpPr>
        <p:spPr>
          <a:xfrm rot="12985085">
            <a:off x="2865406" y="2003673"/>
            <a:ext cx="248729" cy="24872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2985085">
            <a:off x="4204915" y="1637706"/>
            <a:ext cx="248729" cy="24872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2985085">
            <a:off x="5665953" y="1274913"/>
            <a:ext cx="248729" cy="24872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2985085">
            <a:off x="3265593" y="2959831"/>
            <a:ext cx="248729" cy="2487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2985085">
            <a:off x="6111083" y="2166268"/>
            <a:ext cx="248729" cy="2487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12985085">
            <a:off x="4552933" y="2541703"/>
            <a:ext cx="248729" cy="2487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12985085">
            <a:off x="5445366" y="3593074"/>
            <a:ext cx="248729" cy="24872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12985085">
            <a:off x="4378823" y="3940892"/>
            <a:ext cx="248729" cy="24872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234242" y="750498"/>
            <a:ext cx="0" cy="399403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 rot="12985085">
            <a:off x="6284993" y="3133740"/>
            <a:ext cx="248729" cy="24872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81237" y="1988004"/>
            <a:ext cx="75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b="1" baseline="-25000" dirty="0" smtClean="0"/>
              <a:t>t1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418978" y="2710744"/>
            <a:ext cx="75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r>
              <a:rPr lang="en-US" b="1" baseline="-25000" dirty="0" smtClean="0"/>
              <a:t>t1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81051" y="3655865"/>
            <a:ext cx="75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r>
              <a:rPr lang="en-US" b="1" baseline="-25000" dirty="0" smtClean="0"/>
              <a:t>t1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365875" y="1364556"/>
            <a:ext cx="75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b="1" baseline="-25000" dirty="0" smtClean="0"/>
              <a:t>t2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626948" y="2249594"/>
            <a:ext cx="75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r>
              <a:rPr lang="en-US" b="1" baseline="-25000" dirty="0" smtClean="0"/>
              <a:t>t2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245906" y="3202648"/>
            <a:ext cx="75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r>
              <a:rPr lang="en-US" b="1" baseline="-25000" dirty="0" smtClean="0"/>
              <a:t>t2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669026" y="968663"/>
            <a:ext cx="75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b="1" baseline="-25000" dirty="0" smtClean="0"/>
              <a:t>t3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048588" y="1838505"/>
            <a:ext cx="75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r>
              <a:rPr lang="en-US" b="1" baseline="-25000" dirty="0" smtClean="0"/>
              <a:t>t3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54826" y="2964277"/>
            <a:ext cx="75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r>
              <a:rPr lang="en-US" b="1" baseline="-25000" dirty="0" smtClean="0"/>
              <a:t>t3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857198" y="4744528"/>
            <a:ext cx="2216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International aid funding</a:t>
            </a:r>
            <a:endParaRPr lang="en-US" sz="2400" b="1" dirty="0"/>
          </a:p>
        </p:txBody>
      </p:sp>
      <p:sp>
        <p:nvSpPr>
          <p:cNvPr id="28" name="Oval 27"/>
          <p:cNvSpPr/>
          <p:nvPr/>
        </p:nvSpPr>
        <p:spPr>
          <a:xfrm rot="15221508">
            <a:off x="3964362" y="-178922"/>
            <a:ext cx="825268" cy="384812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15221508">
            <a:off x="5139288" y="1663100"/>
            <a:ext cx="825268" cy="384812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rot="15221508">
            <a:off x="4429769" y="667193"/>
            <a:ext cx="825268" cy="384812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519749" y="906861"/>
            <a:ext cx="1656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Positive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relationship !!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56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790950" y="3048794"/>
          <a:ext cx="4610100" cy="190500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107145124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95077885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419306878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63886963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5754768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8698938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321717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Mean_X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Mean_Y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x_dem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y_dem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128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-2.4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3646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8400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8432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-1.7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-1.36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2401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949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8639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-6.92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-5.495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-1.5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-1.425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957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-5.495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-5.495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435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-4.07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-5.495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1.425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41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44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49E745C-A87F-4A05-A0D3-6901C3A44D04}"/>
              </a:ext>
            </a:extLst>
          </p:cNvPr>
          <p:cNvSpPr/>
          <p:nvPr/>
        </p:nvSpPr>
        <p:spPr>
          <a:xfrm>
            <a:off x="2256183" y="1818861"/>
            <a:ext cx="2017643" cy="184867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ahnschrift Light" panose="020B0502040204020203" pitchFamily="34" charset="0"/>
              </a:rPr>
              <a:t>Certainty </a:t>
            </a:r>
            <a:br>
              <a:rPr lang="en-US" sz="2400" b="1" dirty="0">
                <a:solidFill>
                  <a:schemeClr val="tx1"/>
                </a:solidFill>
                <a:latin typeface="Bahnschrift Light" panose="020B0502040204020203" pitchFamily="34" charset="0"/>
              </a:rPr>
            </a:br>
            <a:r>
              <a:rPr lang="en-US" sz="2400" b="1" dirty="0">
                <a:solidFill>
                  <a:schemeClr val="tx1"/>
                </a:solidFill>
                <a:latin typeface="Bahnschrift Light" panose="020B0502040204020203" pitchFamily="34" charset="0"/>
              </a:rPr>
              <a:t>of pain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2A80C6-F5E3-465D-90B7-4632950D2007}"/>
              </a:ext>
            </a:extLst>
          </p:cNvPr>
          <p:cNvSpPr/>
          <p:nvPr/>
        </p:nvSpPr>
        <p:spPr>
          <a:xfrm>
            <a:off x="6129132" y="2769704"/>
            <a:ext cx="2269434" cy="20805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Bahnschrift Light" panose="020B0502040204020203" pitchFamily="34" charset="0"/>
              </a:rPr>
              <a:t>Likelihood of committing crime</a:t>
            </a:r>
            <a:endParaRPr lang="en-US" b="1" dirty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4D2B21-A5D5-416A-80B6-96CA7B011B9E}"/>
              </a:ext>
            </a:extLst>
          </p:cNvPr>
          <p:cNvSpPr/>
          <p:nvPr/>
        </p:nvSpPr>
        <p:spPr>
          <a:xfrm>
            <a:off x="2256183" y="4124739"/>
            <a:ext cx="2017643" cy="184867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ahnschrift Light" panose="020B0502040204020203" pitchFamily="34" charset="0"/>
              </a:rPr>
              <a:t>Severity </a:t>
            </a:r>
            <a:br>
              <a:rPr lang="en-US" sz="2400" b="1" dirty="0">
                <a:solidFill>
                  <a:schemeClr val="tx1"/>
                </a:solidFill>
                <a:latin typeface="Bahnschrift Light" panose="020B0502040204020203" pitchFamily="34" charset="0"/>
              </a:rPr>
            </a:br>
            <a:r>
              <a:rPr lang="en-US" sz="2400" b="1" dirty="0">
                <a:solidFill>
                  <a:schemeClr val="tx1"/>
                </a:solidFill>
                <a:latin typeface="Bahnschrift Light" panose="020B0502040204020203" pitchFamily="34" charset="0"/>
              </a:rPr>
              <a:t>of pain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B32054-05DB-4F16-B803-3C6D3F94ACFE}"/>
              </a:ext>
            </a:extLst>
          </p:cNvPr>
          <p:cNvCxnSpPr/>
          <p:nvPr/>
        </p:nvCxnSpPr>
        <p:spPr>
          <a:xfrm>
            <a:off x="4363278" y="2663687"/>
            <a:ext cx="1659835" cy="765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9078DC-7922-4CF0-8A07-80616BA2EA84}"/>
              </a:ext>
            </a:extLst>
          </p:cNvPr>
          <p:cNvCxnSpPr>
            <a:cxnSpLocks/>
          </p:cNvCxnSpPr>
          <p:nvPr/>
        </p:nvCxnSpPr>
        <p:spPr>
          <a:xfrm flipV="1">
            <a:off x="4426226" y="4240696"/>
            <a:ext cx="1636643" cy="6559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833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156</Words>
  <Application>Microsoft Office PowerPoint</Application>
  <PresentationFormat>Widescreen</PresentationFormat>
  <Paragraphs>122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Federica Fusi (Student)</dc:creator>
  <cp:lastModifiedBy>Federica Fusi (Student)</cp:lastModifiedBy>
  <cp:revision>8</cp:revision>
  <dcterms:created xsi:type="dcterms:W3CDTF">2019-02-25T23:58:15Z</dcterms:created>
  <dcterms:modified xsi:type="dcterms:W3CDTF">2019-04-04T00:31:49Z</dcterms:modified>
</cp:coreProperties>
</file>