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1114-1653-AF05-9598-4D3A5B0F3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BEF53-CF09-779D-0491-3C2D62ADE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7C0D-AE69-1A87-7043-E4E949E4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4443-54D3-2C10-7D3D-2C9C14B5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43C9-CA57-4173-374A-052EA6DB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19F-FC02-1A38-7A6D-C94E515D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41493-6790-8142-00E6-2C12A2ED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EBCA9-DA92-1EF7-9880-0433CFD1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0930-29D0-C3C0-5183-37D55476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FA23-2836-B9E4-ED54-41874E7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63B05-7084-3091-1DEC-8BD424968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C4F4-BE9E-361D-FC01-8B583109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7A4B-8991-91ED-F1F4-C81F6A7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3C4F-7175-90EE-C2DA-938A8421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CC5D-1D14-5C5B-FE9C-D23F4473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163F-4CC4-2D46-59E2-2F12B542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3982-F6BD-E8DA-7978-1B93DCB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A8DA-3504-AAE2-E76F-A49F8890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043C-7E1C-960A-9CD9-C8BFB151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C9FC-5ABA-FD86-58F6-E8E73E8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4F89-7E29-849E-8226-E89E5088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0D751-E361-6657-5554-7D9007B5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4-57D4-2606-A24E-8925BD87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3D39-FE8B-9C2E-81D5-651B7C6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286F-81BF-CC72-ED6D-2D9DD1FA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1372-4EBE-BDB5-244C-EBFB8991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890-93C5-41DB-FEA1-60FDDA20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5A576-A502-D8E1-56E7-C8CFCC1FE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C70F-0229-E7F6-799B-A9E3AB28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298EA-0B9F-1253-8DB1-E1EBC5EC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8357-987A-6385-5075-93F4D815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B1CB-FE7F-1D8C-6723-A3EF62A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4AFDD-7457-6367-B4C3-7846097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B0CBB-A954-843A-DACB-766E4F3AF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4E0D0-64E9-D1C8-5C09-BBACD507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38428-0EBA-EDFF-B00B-F3FB4FDF5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1A537-ED4F-ED94-0D92-2EA7CBBF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2C70A-588D-A17F-F6D4-B411984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AD3C8-ACC7-C096-87DA-9DAF3335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DBB1-CB5C-ED9D-AFA6-1002C98B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A3E02-200D-A927-1A47-C5A4A9FA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118E4-8C49-B31E-CAA5-6A1271D4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BB173-5F4C-84EA-E2C3-87DA65A7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66649-96F3-319D-455B-0D92EBEC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330A5-0428-1014-8BDB-68FDC0E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FEF7-A13A-E16C-C232-FE126EC2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72E3-E5CE-C2D3-135D-3DD2FB38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363F-8E15-45E3-E4A4-DD877FFB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CAA5-9A44-87B3-777C-E91779D6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7CDC-73B8-D07E-7134-729BD07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27E8C-8992-124E-BA13-45852A65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69D6-BEAF-0A83-91DC-0FE0C0C0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681D-5C9B-CA74-D29C-E0102D59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A051D-118A-4635-3D07-65A0B5265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BEE97-66B3-A647-8C30-1D170FF2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A1E-4BA3-BA5B-5C38-0EBCB026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6298-93E0-88EA-9C27-71A6F3D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1EDD-B738-4606-50C3-D7B014A6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C8DD0-A892-E922-F198-4D5EA79A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E710-1C8E-1C41-FBF7-50EB906D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5426-5A5E-FD0F-DEC7-A401923E1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88FD7-B5A4-B541-9894-CD062EA3E37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0220-FCF3-046A-4BEB-1EA933191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C3C0-6E0E-1C8F-E49F-7BD5F05D5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E41F8-49F7-CD4A-BC3D-8F020394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904-1385-9C9B-A573-28E1B04D8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8786" y="641515"/>
            <a:ext cx="2974428" cy="958685"/>
          </a:xfrm>
        </p:spPr>
        <p:txBody>
          <a:bodyPr/>
          <a:lstStyle/>
          <a:p>
            <a:r>
              <a:rPr lang="en-US" dirty="0" err="1"/>
              <a:t>Docling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AD60F-5036-F05C-AE79-BA885016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6703" y="1920383"/>
            <a:ext cx="1618593" cy="433934"/>
          </a:xfrm>
        </p:spPr>
        <p:txBody>
          <a:bodyPr/>
          <a:lstStyle/>
          <a:p>
            <a:r>
              <a:rPr lang="en-US" dirty="0"/>
              <a:t>Image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66B9B-E710-79BE-EA4A-BA9CF9899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99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2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Docling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Maxim Lysak</cp:lastModifiedBy>
  <cp:revision>1</cp:revision>
  <dcterms:created xsi:type="dcterms:W3CDTF">2024-11-15T16:22:00Z</dcterms:created>
  <dcterms:modified xsi:type="dcterms:W3CDTF">2024-11-15T16:31:42Z</dcterms:modified>
</cp:coreProperties>
</file>