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3BA-B457-2700-8373-59A6503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03CC-F170-012D-6EA6-936570C4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E74-BC8C-DDCC-6CC3-0519769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1D56-2862-F4F3-1845-10D9761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2FC2-8DB8-95E0-B017-6B4BBB8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5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66-B45A-F0C6-DFE3-26A9571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0FBDD-A964-EB50-9032-CD8A92D7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7972-DF54-6908-6C21-657205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0817-9340-F867-1D06-BB779C0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DBCB-5C38-24FB-6A6C-6383D2A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0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5419-D34E-A8AD-4056-972C49A4C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A23F-9464-7F31-1C13-CB1E191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D4BF-687C-205C-56F5-97C610FA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C85F-1BCB-43C6-7F65-F97835A7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2BD8-7D18-596D-A877-998C6F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DD0-ABF7-E126-CFB8-9B80C3B9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883-AF19-700D-7354-DB3AA319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9BDF-8A10-5201-93F4-45BDF2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5C52-F393-D605-197E-917195C7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EAC7-6970-6ADE-D17A-85097EA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00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C6D-C2AA-ECD6-8450-7FD87630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876E-41DE-D370-67E3-44998F3D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4D15-E789-BFCE-BA2C-E43C96EE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E4A9-B6BD-76A1-62B4-6A81C17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ED5F-9DDD-ED4D-FA38-580EE8C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3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D60E-B5CC-ACEB-6903-A642EB7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EC18-FF4B-D84F-B849-5592EFBB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9269-1A02-0D62-C120-066AFD48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4C4-1A3A-91CB-3785-3B68F3F6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34F9-C5C2-E1BA-EAE2-13CC8F5C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415F-6E4A-472E-460C-972764C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AE6-C416-D33E-6936-D1DA3E2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4CFB-8BE5-5C8A-85C8-011B954C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37E40-CCD8-7123-43F7-13D856B0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16496-D13C-2036-87DC-707C220F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DA3F-235F-B869-A09F-F22956EFB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4848-534A-C9F5-7200-299273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0B17-54FD-D9A7-6723-AF4B701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5C03-9019-3586-F8E2-EF4445F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95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694-033E-7F5B-6EA9-E8C2D56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C36-2910-F3D5-A5B4-EEE95B8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B2D1-9B28-CE89-0639-17472797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D83C-469D-600B-9ECA-7E6C037A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56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2A4DB-92D9-D107-F6D8-068D22C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E6556-9ECC-F32E-1833-14A9414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386F-941D-28B2-37FC-7BA8C2C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C316-348C-5FD4-46B1-4F5CF7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E431-CF2E-DE9C-1DFA-4455CA75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0372-CB9A-7FF5-F2A3-1F00F8BE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E260-BD3B-CC04-5E8E-323AC2B9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353D-4C40-A92B-D39F-D849D40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3456-0BB7-C8A7-54B2-C9AFA359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4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744-F37B-6499-48ED-492D7CE4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C90-0DEF-8F5A-E9AA-78388FBB3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C853-0A81-5921-13A7-04E05D30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116D-C5C6-906B-A656-AEDE2EC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825B-903B-1ACE-A5EA-49EAAA4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7C1D-7A38-2A4B-3AA8-9CFB7C2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6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34128-61F1-D13B-98C2-42BE0F5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827C-AC80-44E8-F2C3-342E4F5A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1B1F-2F5F-E81B-3DDA-2EEC5A5E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E277-F64F-CD4D-8092-A1FBD0226130}" type="datetimeFigureOut">
              <a:rPr lang="en-CH" smtClean="0"/>
              <a:t>10/23/24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7902-6B8D-D5C0-6B77-63F4E2E5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078-C063-008B-27DB-5491722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FE2D-0FD9-7D4B-A5A0-7E9AAE6B67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4DA-D10D-2F28-0B9B-6B926711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526"/>
            <a:ext cx="9144000" cy="932409"/>
          </a:xfrm>
        </p:spPr>
        <p:txBody>
          <a:bodyPr/>
          <a:lstStyle/>
          <a:p>
            <a:r>
              <a:rPr lang="en-CH" dirty="0"/>
              <a:t>Test Table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DD0F-E632-9574-3B7C-0F1BECA6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3848"/>
            <a:ext cx="9144000" cy="454572"/>
          </a:xfrm>
        </p:spPr>
        <p:txBody>
          <a:bodyPr/>
          <a:lstStyle/>
          <a:p>
            <a:r>
              <a:rPr lang="en-CH" dirty="0"/>
              <a:t>With footnote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79D8A-B275-11A5-722F-38AE6F49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52304"/>
              </p:ext>
            </p:extLst>
          </p:nvPr>
        </p:nvGraphicFramePr>
        <p:xfrm>
          <a:off x="2031999" y="194564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39125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7778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9240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178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52276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60630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85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CH" dirty="0"/>
                        <a:t>Class2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H"/>
                        <a:t>A merged with B</a:t>
                      </a:r>
                      <a:endParaRPr lang="en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81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CH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541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652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CH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8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6AA4-FDAA-E2CD-679D-B548146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81CE-C247-03A8-FAEA-FCC3BE57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introduce a list</a:t>
            </a:r>
          </a:p>
          <a:p>
            <a:r>
              <a:rPr lang="en-US" dirty="0"/>
              <a:t>With foo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And </a:t>
            </a:r>
            <a:r>
              <a:rPr lang="en-US" dirty="0" err="1"/>
              <a:t>baz</a:t>
            </a:r>
            <a:r>
              <a:rPr lang="en-US" dirty="0"/>
              <a:t> 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0ABF3-1D93-D35B-9CD4-07A12B50DF41}"/>
              </a:ext>
            </a:extLst>
          </p:cNvPr>
          <p:cNvSpPr/>
          <p:nvPr/>
        </p:nvSpPr>
        <p:spPr>
          <a:xfrm>
            <a:off x="6180463" y="1344058"/>
            <a:ext cx="4076241" cy="387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rectangle shape with this text inside.</a:t>
            </a:r>
          </a:p>
        </p:txBody>
      </p:sp>
    </p:spTree>
    <p:extLst>
      <p:ext uri="{BB962C8B-B14F-4D97-AF65-F5344CB8AC3E}">
        <p14:creationId xmlns:p14="http://schemas.microsoft.com/office/powerpoint/2010/main" val="23674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1B1C6-C1F4-5AC6-6B79-00CE4EDEFBC6}"/>
              </a:ext>
            </a:extLst>
          </p:cNvPr>
          <p:cNvSpPr txBox="1"/>
          <p:nvPr/>
        </p:nvSpPr>
        <p:spPr>
          <a:xfrm>
            <a:off x="2423634" y="2434665"/>
            <a:ext cx="1504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List item4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item5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 item6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25B02-12B2-DAE2-08A6-35F2058F6C2F}"/>
              </a:ext>
            </a:extLst>
          </p:cNvPr>
          <p:cNvSpPr txBox="1"/>
          <p:nvPr/>
        </p:nvSpPr>
        <p:spPr>
          <a:xfrm>
            <a:off x="4453634" y="2457553"/>
            <a:ext cx="655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5D766-B80F-0851-1D87-68A6C8D6E184}"/>
              </a:ext>
            </a:extLst>
          </p:cNvPr>
          <p:cNvSpPr txBox="1"/>
          <p:nvPr/>
        </p:nvSpPr>
        <p:spPr>
          <a:xfrm>
            <a:off x="5634940" y="2457554"/>
            <a:ext cx="1246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ome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tem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Item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6EAC4-97A5-9367-FBEB-A8A320736154}"/>
              </a:ext>
            </a:extLst>
          </p:cNvPr>
          <p:cNvSpPr txBox="1"/>
          <p:nvPr/>
        </p:nvSpPr>
        <p:spPr>
          <a:xfrm>
            <a:off x="7531336" y="2459421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aybe a list?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List1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List2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List3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6CC22-2CC3-5548-61EB-D2E26A377E47}"/>
              </a:ext>
            </a:extLst>
          </p:cNvPr>
          <p:cNvSpPr txBox="1"/>
          <p:nvPr/>
        </p:nvSpPr>
        <p:spPr>
          <a:xfrm>
            <a:off x="9404392" y="2434665"/>
            <a:ext cx="65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36500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94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Table Slide</vt:lpstr>
      <vt:lpstr>Second 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Maxim Lysak</cp:lastModifiedBy>
  <cp:revision>21</cp:revision>
  <dcterms:created xsi:type="dcterms:W3CDTF">2024-09-26T09:15:16Z</dcterms:created>
  <dcterms:modified xsi:type="dcterms:W3CDTF">2024-10-23T12:37:59Z</dcterms:modified>
</cp:coreProperties>
</file>