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9FF"/>
    <a:srgbClr val="E0EEFD"/>
    <a:srgbClr val="0B76A0"/>
    <a:srgbClr val="ED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2C5145-CBB6-CD43-AA09-C9494932DD11}" v="12" dt="2024-11-14T12:58:45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9"/>
    <p:restoredTop sz="94720"/>
  </p:normalViewPr>
  <p:slideViewPr>
    <p:cSldViewPr snapToGrid="0">
      <p:cViewPr>
        <p:scale>
          <a:sx n="268" d="100"/>
          <a:sy n="268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AB1B-4D7B-7745-3725-3CE73B2E5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907D0-FEFD-68EC-B5DC-6A9105577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1D24E-7A1E-45B1-5A54-32B5AB91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DCBB-BC85-1040-9E14-7511894E2BA1}" type="datetimeFigureOut">
              <a:rPr lang="en-US" smtClean="0"/>
              <a:t>11/14/24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1F0F1-F6E3-6CA1-F1A7-B7E8A300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78BA9-B8C0-F78C-5B63-CF1672F1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4513-A9B6-D141-9747-F0723F2987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0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4B15-AC20-C069-FC62-3204818B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97335-61CA-0503-FF7A-B53F99569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29AD5-BDEF-22AB-D493-1D965EB7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DCBB-BC85-1040-9E14-7511894E2BA1}" type="datetimeFigureOut">
              <a:rPr lang="en-US" smtClean="0"/>
              <a:t>11/14/24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4DEE9-2F64-54AD-388C-18ABB4939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126B7-2B23-5561-EDDD-9146D015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4513-A9B6-D141-9747-F0723F2987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10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80C748-DC46-8FA2-CBED-0A4EB8295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D6EF1-1C84-0631-FFFA-F51FF6422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32644-CD40-A5D6-F2A6-0B21AC90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DCBB-BC85-1040-9E14-7511894E2BA1}" type="datetimeFigureOut">
              <a:rPr lang="en-US" smtClean="0"/>
              <a:t>11/14/24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53DCE-B091-EAF2-CC67-91AA0119B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75433-EA14-49E5-671F-9C6A34698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4513-A9B6-D141-9747-F0723F2987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2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690A-A80E-C9BB-2E8A-D039D665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79A2C-52ED-DB29-B232-2A8D91B43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95168-AB12-BFDD-3270-CFCD0F3B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DCBB-BC85-1040-9E14-7511894E2BA1}" type="datetimeFigureOut">
              <a:rPr lang="en-US" smtClean="0"/>
              <a:t>11/14/24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4B440-76CE-4263-D867-2608376D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F4585-B70A-470D-94C7-86A555D0B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4513-A9B6-D141-9747-F0723F2987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6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B64F-9BAC-CFEE-2298-AFC942C9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E5217-71E6-93DD-8D47-10F0010E4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0EF0A-7ED5-3B46-3387-BA6F2D7C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DCBB-BC85-1040-9E14-7511894E2BA1}" type="datetimeFigureOut">
              <a:rPr lang="en-US" smtClean="0"/>
              <a:t>11/14/24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FA7D2-3BDE-9F6B-54C7-DD73E7F9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2F52A-2BA2-FEE3-C574-F7E2958C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4513-A9B6-D141-9747-F0723F2987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7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A967-6C1C-3C42-807D-4ABF1AB2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6DA53-1185-9975-B668-AC7A8D641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F657E-5F53-5EA7-EB87-4230C2909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F0C08-95DE-DBF2-4F3B-4FA01A05E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DCBB-BC85-1040-9E14-7511894E2BA1}" type="datetimeFigureOut">
              <a:rPr lang="en-US" smtClean="0"/>
              <a:t>11/14/24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B512E-2D38-17D3-FB68-214001E5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82562-CA9B-FC80-F311-17902918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4513-A9B6-D141-9747-F0723F2987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31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C758-1D8C-C379-026E-4A3EBEA7F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B8AFA-DBE9-FE96-ED31-2F37EB6B5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314A5-D834-468D-5E38-A676A8C7C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708EA0-2174-F546-548B-A7212F7D4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56123-4AFB-A42B-5EA1-E71928A62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CDAF1-0195-C80A-94F3-A821F81AB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DCBB-BC85-1040-9E14-7511894E2BA1}" type="datetimeFigureOut">
              <a:rPr lang="en-US" smtClean="0"/>
              <a:t>11/14/24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AD7916-F8C0-C42C-E26F-CB9AE866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06EDE-3385-ACFE-4548-BE5302C8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4513-A9B6-D141-9747-F0723F2987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2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B8707-86BE-EA9E-220B-DB6B4737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9873F-B3B8-0042-D7AB-21F6A078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DCBB-BC85-1040-9E14-7511894E2BA1}" type="datetimeFigureOut">
              <a:rPr lang="en-US" smtClean="0"/>
              <a:t>11/14/24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E15D1-728C-0ECC-E4E0-70A38589D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84E9A-E36D-A291-AC71-B43A57E23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4513-A9B6-D141-9747-F0723F2987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7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5AFB1-8CD8-7F41-A644-0E98522C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DCBB-BC85-1040-9E14-7511894E2BA1}" type="datetimeFigureOut">
              <a:rPr lang="en-US" smtClean="0"/>
              <a:t>11/14/24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10A2DE-5C64-EB05-BA80-F6B807AB1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A94F1-0D5D-F144-9FE5-69C84886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4513-A9B6-D141-9747-F0723F2987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5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B949-D41A-5308-E484-295800C4A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70C8B-1088-F356-6D27-D829FB7F0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228CA-5AB8-6036-06E0-3769C4AFD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E3F3B-16EE-E165-1CDC-846C5931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DCBB-BC85-1040-9E14-7511894E2BA1}" type="datetimeFigureOut">
              <a:rPr lang="en-US" smtClean="0"/>
              <a:t>11/14/24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9B79C-B544-013C-9C56-0B2BF36D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A104A-9738-AF53-7FBC-9E9F0290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4513-A9B6-D141-9747-F0723F2987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8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82DE5-E79C-CDB9-AD8B-2CF3A4E1E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EE1EE0-6DE5-6912-E091-7795557F8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B6DD5-C72D-4DE4-98EE-D4DA4013C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4176E-396D-B16C-DF23-492FDECC6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DCBB-BC85-1040-9E14-7511894E2BA1}" type="datetimeFigureOut">
              <a:rPr lang="en-US" smtClean="0"/>
              <a:t>11/14/24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AF847-E5CB-BAC1-E767-4407D0F3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08F49-8246-FBD0-F42C-5FEF4CE4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4513-A9B6-D141-9747-F0723F2987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1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5C387-B211-6CDA-831B-4A9FAACD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AC5AB-47E7-93E8-EBE0-2152E857C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E41BE-B05C-759B-CAD2-F9165CC5A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58DCBB-BC85-1040-9E14-7511894E2BA1}" type="datetimeFigureOut">
              <a:rPr lang="en-US" smtClean="0"/>
              <a:t>11/14/24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EC8A2-D881-8A9A-72CF-62673649D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4F454-F236-6EB4-0C55-458A5CDD9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C14513-A9B6-D141-9747-F0723F2987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D6BB2-789E-5B01-B211-EB755EC76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49C776B-2554-2A67-697F-67CC0D83FD92}"/>
              </a:ext>
            </a:extLst>
          </p:cNvPr>
          <p:cNvSpPr/>
          <p:nvPr/>
        </p:nvSpPr>
        <p:spPr>
          <a:xfrm>
            <a:off x="1562280" y="459827"/>
            <a:ext cx="5058486" cy="5231361"/>
          </a:xfrm>
          <a:prstGeom prst="roundRect">
            <a:avLst>
              <a:gd name="adj" fmla="val 4723"/>
            </a:avLst>
          </a:prstGeom>
          <a:solidFill>
            <a:srgbClr val="F7F9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DocumentConverter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1A9584D-2A23-743E-F14A-1CC7CEF7A2A4}"/>
              </a:ext>
            </a:extLst>
          </p:cNvPr>
          <p:cNvGrpSpPr/>
          <p:nvPr/>
        </p:nvGrpSpPr>
        <p:grpSpPr>
          <a:xfrm>
            <a:off x="168302" y="1190299"/>
            <a:ext cx="1040525" cy="1156138"/>
            <a:chOff x="1303281" y="1040524"/>
            <a:chExt cx="1040525" cy="1156138"/>
          </a:xfrm>
        </p:grpSpPr>
        <p:sp>
          <p:nvSpPr>
            <p:cNvPr id="5" name="Folded Corner 4">
              <a:extLst>
                <a:ext uri="{FF2B5EF4-FFF2-40B4-BE49-F238E27FC236}">
                  <a16:creationId xmlns:a16="http://schemas.microsoft.com/office/drawing/2014/main" id="{63B32190-4886-15EB-B6CC-2FB29B037472}"/>
                </a:ext>
              </a:extLst>
            </p:cNvPr>
            <p:cNvSpPr/>
            <p:nvPr/>
          </p:nvSpPr>
          <p:spPr>
            <a:xfrm>
              <a:off x="1303281" y="1040524"/>
              <a:ext cx="888125" cy="1003738"/>
            </a:xfrm>
            <a:prstGeom prst="foldedCorner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Folded Corner 6">
              <a:extLst>
                <a:ext uri="{FF2B5EF4-FFF2-40B4-BE49-F238E27FC236}">
                  <a16:creationId xmlns:a16="http://schemas.microsoft.com/office/drawing/2014/main" id="{0E445366-330A-1007-D175-11897AC3FA63}"/>
                </a:ext>
              </a:extLst>
            </p:cNvPr>
            <p:cNvSpPr/>
            <p:nvPr/>
          </p:nvSpPr>
          <p:spPr>
            <a:xfrm>
              <a:off x="1455681" y="1192924"/>
              <a:ext cx="888125" cy="1003738"/>
            </a:xfrm>
            <a:prstGeom prst="foldedCorner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PDF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930F39B-6FCA-8817-8B55-FD4771E4B1ED}"/>
              </a:ext>
            </a:extLst>
          </p:cNvPr>
          <p:cNvGrpSpPr/>
          <p:nvPr/>
        </p:nvGrpSpPr>
        <p:grpSpPr>
          <a:xfrm>
            <a:off x="168302" y="2603941"/>
            <a:ext cx="1040525" cy="1156138"/>
            <a:chOff x="1303281" y="2454166"/>
            <a:chExt cx="1040525" cy="1156138"/>
          </a:xfrm>
        </p:grpSpPr>
        <p:sp>
          <p:nvSpPr>
            <p:cNvPr id="11" name="Folded Corner 10">
              <a:extLst>
                <a:ext uri="{FF2B5EF4-FFF2-40B4-BE49-F238E27FC236}">
                  <a16:creationId xmlns:a16="http://schemas.microsoft.com/office/drawing/2014/main" id="{A59D0A8A-135E-F91B-600F-4A8548DD3946}"/>
                </a:ext>
              </a:extLst>
            </p:cNvPr>
            <p:cNvSpPr/>
            <p:nvPr/>
          </p:nvSpPr>
          <p:spPr>
            <a:xfrm>
              <a:off x="1303281" y="2454166"/>
              <a:ext cx="888125" cy="1003738"/>
            </a:xfrm>
            <a:prstGeom prst="foldedCorner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Folded Corner 11">
              <a:extLst>
                <a:ext uri="{FF2B5EF4-FFF2-40B4-BE49-F238E27FC236}">
                  <a16:creationId xmlns:a16="http://schemas.microsoft.com/office/drawing/2014/main" id="{D4FBFF32-37BA-C8B0-5136-FD2018FA85F3}"/>
                </a:ext>
              </a:extLst>
            </p:cNvPr>
            <p:cNvSpPr/>
            <p:nvPr/>
          </p:nvSpPr>
          <p:spPr>
            <a:xfrm>
              <a:off x="1455681" y="2606566"/>
              <a:ext cx="888125" cy="1003738"/>
            </a:xfrm>
            <a:prstGeom prst="foldedCorner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DOCX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E5387FA-0B87-6500-3CE6-E426DCD089B7}"/>
              </a:ext>
            </a:extLst>
          </p:cNvPr>
          <p:cNvGrpSpPr/>
          <p:nvPr/>
        </p:nvGrpSpPr>
        <p:grpSpPr>
          <a:xfrm>
            <a:off x="168302" y="4331859"/>
            <a:ext cx="1040525" cy="1156138"/>
            <a:chOff x="1303281" y="4429744"/>
            <a:chExt cx="1040525" cy="1156138"/>
          </a:xfrm>
        </p:grpSpPr>
        <p:sp>
          <p:nvSpPr>
            <p:cNvPr id="13" name="Folded Corner 12">
              <a:extLst>
                <a:ext uri="{FF2B5EF4-FFF2-40B4-BE49-F238E27FC236}">
                  <a16:creationId xmlns:a16="http://schemas.microsoft.com/office/drawing/2014/main" id="{417AB352-AF67-6AF7-845E-6BA3993130FA}"/>
                </a:ext>
              </a:extLst>
            </p:cNvPr>
            <p:cNvSpPr/>
            <p:nvPr/>
          </p:nvSpPr>
          <p:spPr>
            <a:xfrm>
              <a:off x="1303281" y="4429744"/>
              <a:ext cx="888125" cy="1003738"/>
            </a:xfrm>
            <a:prstGeom prst="foldedCorner">
              <a:avLst/>
            </a:prstGeom>
            <a:solidFill>
              <a:schemeClr val="accent4">
                <a:lumMod val="75000"/>
              </a:schemeClr>
            </a:solidFill>
            <a:ln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Folded Corner 13">
              <a:extLst>
                <a:ext uri="{FF2B5EF4-FFF2-40B4-BE49-F238E27FC236}">
                  <a16:creationId xmlns:a16="http://schemas.microsoft.com/office/drawing/2014/main" id="{28E3E917-0AED-0867-5D08-88B710C6CC02}"/>
                </a:ext>
              </a:extLst>
            </p:cNvPr>
            <p:cNvSpPr/>
            <p:nvPr/>
          </p:nvSpPr>
          <p:spPr>
            <a:xfrm>
              <a:off x="1455681" y="4582144"/>
              <a:ext cx="888125" cy="1003738"/>
            </a:xfrm>
            <a:prstGeom prst="foldedCorner">
              <a:avLst/>
            </a:prstGeom>
            <a:solidFill>
              <a:schemeClr val="accent4">
                <a:lumMod val="75000"/>
              </a:schemeClr>
            </a:solidFill>
            <a:ln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&lt;some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format&gt;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3EA9E40-3B9B-389C-5822-7D7189EC1F32}"/>
              </a:ext>
            </a:extLst>
          </p:cNvPr>
          <p:cNvSpPr txBox="1"/>
          <p:nvPr/>
        </p:nvSpPr>
        <p:spPr>
          <a:xfrm>
            <a:off x="573846" y="3834525"/>
            <a:ext cx="3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B76A0"/>
                </a:solidFill>
              </a:rPr>
              <a:t>…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B29E8E3-DC1C-1052-AB9C-9D0DCB6904A7}"/>
              </a:ext>
            </a:extLst>
          </p:cNvPr>
          <p:cNvGrpSpPr/>
          <p:nvPr/>
        </p:nvGrpSpPr>
        <p:grpSpPr>
          <a:xfrm>
            <a:off x="1711777" y="2730287"/>
            <a:ext cx="4754918" cy="1055845"/>
            <a:chOff x="1925186" y="2113603"/>
            <a:chExt cx="4754918" cy="1055845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5ACF7CD5-25EE-6E08-ADB4-FCE69D5EA924}"/>
                </a:ext>
              </a:extLst>
            </p:cNvPr>
            <p:cNvSpPr/>
            <p:nvPr/>
          </p:nvSpPr>
          <p:spPr>
            <a:xfrm>
              <a:off x="1925186" y="2113603"/>
              <a:ext cx="4753248" cy="525517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SimplePipeline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AEF577CF-1A9D-3AAC-589C-2024D769BAC9}"/>
                </a:ext>
              </a:extLst>
            </p:cNvPr>
            <p:cNvSpPr/>
            <p:nvPr/>
          </p:nvSpPr>
          <p:spPr>
            <a:xfrm>
              <a:off x="1925186" y="2643931"/>
              <a:ext cx="2392113" cy="525517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bg1"/>
                  </a:solidFill>
                </a:rPr>
                <a:t>MsWordDocumentBackend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34F7F376-2340-A924-A576-CBEE792CE95E}"/>
                </a:ext>
              </a:extLst>
            </p:cNvPr>
            <p:cNvSpPr/>
            <p:nvPr/>
          </p:nvSpPr>
          <p:spPr>
            <a:xfrm>
              <a:off x="4318969" y="2640724"/>
              <a:ext cx="2361135" cy="525517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PipelineOptions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4562CFD-C166-17BC-BE17-4ACB567FE5C0}"/>
              </a:ext>
            </a:extLst>
          </p:cNvPr>
          <p:cNvGrpSpPr/>
          <p:nvPr/>
        </p:nvGrpSpPr>
        <p:grpSpPr>
          <a:xfrm>
            <a:off x="1711777" y="4458133"/>
            <a:ext cx="4756588" cy="1055990"/>
            <a:chOff x="1921846" y="5141092"/>
            <a:chExt cx="4756588" cy="1055990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6BBBA4DC-1A3C-3B13-4B2D-53067771BE2D}"/>
                </a:ext>
              </a:extLst>
            </p:cNvPr>
            <p:cNvSpPr/>
            <p:nvPr/>
          </p:nvSpPr>
          <p:spPr>
            <a:xfrm>
              <a:off x="1926856" y="5141092"/>
              <a:ext cx="4751578" cy="525517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BasePipeline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9E9545DC-7773-69F4-A061-FB7310FB5C32}"/>
                </a:ext>
              </a:extLst>
            </p:cNvPr>
            <p:cNvSpPr/>
            <p:nvPr/>
          </p:nvSpPr>
          <p:spPr>
            <a:xfrm>
              <a:off x="1921846" y="5671565"/>
              <a:ext cx="2392113" cy="525517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bg1"/>
                  </a:solidFill>
                </a:rPr>
                <a:t>AbstractDocumentBackend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4EA61158-F6AE-1838-E51F-EDFB0CE92EBD}"/>
                </a:ext>
              </a:extLst>
            </p:cNvPr>
            <p:cNvSpPr/>
            <p:nvPr/>
          </p:nvSpPr>
          <p:spPr>
            <a:xfrm>
              <a:off x="4312289" y="5671565"/>
              <a:ext cx="2361135" cy="525517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PipelineOptions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674326-A779-E5C6-EB3C-A15F56D96598}"/>
              </a:ext>
            </a:extLst>
          </p:cNvPr>
          <p:cNvGrpSpPr/>
          <p:nvPr/>
        </p:nvGrpSpPr>
        <p:grpSpPr>
          <a:xfrm>
            <a:off x="6930255" y="2573879"/>
            <a:ext cx="1596859" cy="1380697"/>
            <a:chOff x="7481029" y="3401570"/>
            <a:chExt cx="1806928" cy="138069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8D569BB-77DF-B664-B77A-93E6F8C48B91}"/>
                </a:ext>
              </a:extLst>
            </p:cNvPr>
            <p:cNvSpPr/>
            <p:nvPr/>
          </p:nvSpPr>
          <p:spPr>
            <a:xfrm>
              <a:off x="7481029" y="3401570"/>
              <a:ext cx="1806928" cy="1380697"/>
            </a:xfrm>
            <a:prstGeom prst="roundRect">
              <a:avLst>
                <a:gd name="adj" fmla="val 3726"/>
              </a:avLst>
            </a:prstGeom>
            <a:solidFill>
              <a:srgbClr val="F7F9FF"/>
            </a:solidFill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dirty="0" err="1"/>
                <a:t>ConversionResult</a:t>
              </a:r>
              <a:endParaRPr lang="en-US" sz="1400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0260FFF-20D2-3A5A-FE6A-520B78730603}"/>
                </a:ext>
              </a:extLst>
            </p:cNvPr>
            <p:cNvSpPr/>
            <p:nvPr/>
          </p:nvSpPr>
          <p:spPr>
            <a:xfrm>
              <a:off x="7591156" y="3692516"/>
              <a:ext cx="1586673" cy="1003738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Docling</a:t>
              </a:r>
              <a:br>
                <a:rPr lang="en-US" b="1" dirty="0">
                  <a:solidFill>
                    <a:schemeClr val="tx1"/>
                  </a:solidFill>
                </a:rPr>
              </a:br>
              <a:r>
                <a:rPr lang="en-US" b="1" dirty="0">
                  <a:solidFill>
                    <a:schemeClr val="tx1"/>
                  </a:solidFill>
                </a:rPr>
                <a:t>Document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70979EB-A0A0-3C93-BC61-18B37F1A1DBA}"/>
              </a:ext>
            </a:extLst>
          </p:cNvPr>
          <p:cNvGrpSpPr/>
          <p:nvPr/>
        </p:nvGrpSpPr>
        <p:grpSpPr>
          <a:xfrm>
            <a:off x="1715117" y="1322936"/>
            <a:ext cx="4753248" cy="1051035"/>
            <a:chOff x="1926856" y="702665"/>
            <a:chExt cx="4753248" cy="1051035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25221277-FA33-E127-ED14-2B470612A90E}"/>
                </a:ext>
              </a:extLst>
            </p:cNvPr>
            <p:cNvSpPr/>
            <p:nvPr/>
          </p:nvSpPr>
          <p:spPr>
            <a:xfrm>
              <a:off x="1926856" y="702665"/>
              <a:ext cx="4753248" cy="525517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StandardPdfPipeline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245485C-C280-8EE0-A482-4E46E45C213F}"/>
                </a:ext>
              </a:extLst>
            </p:cNvPr>
            <p:cNvSpPr/>
            <p:nvPr/>
          </p:nvSpPr>
          <p:spPr>
            <a:xfrm>
              <a:off x="1926856" y="1228182"/>
              <a:ext cx="2392113" cy="525517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PDFDocumentBackend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4BC8F8A1-515B-EC37-4AF2-BACF1CFC2BFE}"/>
                </a:ext>
              </a:extLst>
            </p:cNvPr>
            <p:cNvSpPr/>
            <p:nvPr/>
          </p:nvSpPr>
          <p:spPr>
            <a:xfrm>
              <a:off x="4318969" y="1228182"/>
              <a:ext cx="2361135" cy="525518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PdfPipelineOptions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64FA78-BC6D-B727-4D59-43A802073EC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208827" y="3258210"/>
            <a:ext cx="507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B3D98E8-CC76-91B8-2A63-2BB58AEDAFF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208827" y="1844568"/>
            <a:ext cx="507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9F3B070-AC8B-5FBB-E942-09B99C488051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208827" y="4986128"/>
            <a:ext cx="5191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C9CB182-D977-5F7E-A31F-71CEBB50264B}"/>
              </a:ext>
            </a:extLst>
          </p:cNvPr>
          <p:cNvSpPr txBox="1"/>
          <p:nvPr/>
        </p:nvSpPr>
        <p:spPr>
          <a:xfrm>
            <a:off x="3916312" y="3848814"/>
            <a:ext cx="3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B76A0"/>
                </a:solidFill>
              </a:rPr>
              <a:t>…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AF160A0-BA9B-032B-78E1-FE9D2DB979F0}"/>
              </a:ext>
            </a:extLst>
          </p:cNvPr>
          <p:cNvSpPr txBox="1"/>
          <p:nvPr/>
        </p:nvSpPr>
        <p:spPr>
          <a:xfrm>
            <a:off x="9024563" y="964673"/>
            <a:ext cx="2045970" cy="307777"/>
          </a:xfrm>
          <a:prstGeom prst="homePlate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.</a:t>
            </a:r>
            <a:r>
              <a:rPr lang="en-US" sz="1400" dirty="0" err="1"/>
              <a:t>export_to_markdown</a:t>
            </a:r>
            <a:r>
              <a:rPr lang="en-US" sz="1400" dirty="0"/>
              <a:t>()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7E4C00-0B3D-80F7-BAF0-14A2581B7B8E}"/>
              </a:ext>
            </a:extLst>
          </p:cNvPr>
          <p:cNvSpPr txBox="1"/>
          <p:nvPr/>
        </p:nvSpPr>
        <p:spPr>
          <a:xfrm>
            <a:off x="9024563" y="1428398"/>
            <a:ext cx="1515088" cy="307777"/>
          </a:xfrm>
          <a:prstGeom prst="homePlate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.</a:t>
            </a:r>
            <a:r>
              <a:rPr lang="en-US" sz="1400" dirty="0" err="1"/>
              <a:t>export_to_dict</a:t>
            </a:r>
            <a:r>
              <a:rPr lang="en-US" sz="1400" dirty="0"/>
              <a:t>()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42419AB-42D1-D357-753D-99AE30120C8B}"/>
              </a:ext>
            </a:extLst>
          </p:cNvPr>
          <p:cNvSpPr txBox="1"/>
          <p:nvPr/>
        </p:nvSpPr>
        <p:spPr>
          <a:xfrm>
            <a:off x="9015636" y="2194037"/>
            <a:ext cx="3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B76A0"/>
                </a:solidFill>
              </a:rPr>
              <a:t>…</a:t>
            </a: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23C1DCA6-6475-7141-444C-D3D068C55035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8429789" y="1118562"/>
            <a:ext cx="594774" cy="22481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5F90D26B-0A7C-1DDD-D1AC-3B3008BECD1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8429789" y="1582287"/>
            <a:ext cx="594774" cy="17844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70E67E6-F778-BE2F-68FE-015CF52D3F1D}"/>
              </a:ext>
            </a:extLst>
          </p:cNvPr>
          <p:cNvSpPr txBox="1"/>
          <p:nvPr/>
        </p:nvSpPr>
        <p:spPr>
          <a:xfrm>
            <a:off x="9024563" y="1886260"/>
            <a:ext cx="2628201" cy="307777"/>
          </a:xfrm>
          <a:prstGeom prst="homePlate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.</a:t>
            </a:r>
            <a:r>
              <a:rPr lang="en-US" sz="1400" dirty="0" err="1"/>
              <a:t>export_to_document_tokens</a:t>
            </a:r>
            <a:r>
              <a:rPr lang="en-US" sz="1400" dirty="0"/>
              <a:t>()</a:t>
            </a:r>
          </a:p>
        </p:txBody>
      </p: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5B5ED6E0-EDEA-B805-663F-2D62F5D43C6F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8429789" y="2040149"/>
            <a:ext cx="594774" cy="13265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328A9E6E-7376-31AB-D47C-FD59253121DC}"/>
              </a:ext>
            </a:extLst>
          </p:cNvPr>
          <p:cNvSpPr/>
          <p:nvPr/>
        </p:nvSpPr>
        <p:spPr>
          <a:xfrm>
            <a:off x="9024564" y="4101113"/>
            <a:ext cx="2392113" cy="52551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HierarchicalChunker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32F9C04E-3EAC-4488-E13C-3DE437D0E0CF}"/>
              </a:ext>
            </a:extLst>
          </p:cNvPr>
          <p:cNvSpPr/>
          <p:nvPr/>
        </p:nvSpPr>
        <p:spPr>
          <a:xfrm>
            <a:off x="9024563" y="4974970"/>
            <a:ext cx="2392113" cy="52551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BaseChunker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CAB2D4F3-18C9-5BC9-E9F4-1A4BBF703708}"/>
              </a:ext>
            </a:extLst>
          </p:cNvPr>
          <p:cNvCxnSpPr>
            <a:cxnSpLocks/>
            <a:stCxn id="10" idx="3"/>
            <a:endCxn id="118" idx="1"/>
          </p:cNvCxnSpPr>
          <p:nvPr/>
        </p:nvCxnSpPr>
        <p:spPr>
          <a:xfrm>
            <a:off x="8429789" y="3366694"/>
            <a:ext cx="594775" cy="9971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D73EBCA6-5676-CC36-4FDD-04D9D7C49050}"/>
              </a:ext>
            </a:extLst>
          </p:cNvPr>
          <p:cNvSpPr txBox="1"/>
          <p:nvPr/>
        </p:nvSpPr>
        <p:spPr>
          <a:xfrm>
            <a:off x="10033709" y="4576487"/>
            <a:ext cx="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B76A0"/>
                </a:solidFill>
              </a:rPr>
              <a:t>…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C2D87A-2DD4-FE4D-155F-4128990DD7AE}"/>
              </a:ext>
            </a:extLst>
          </p:cNvPr>
          <p:cNvCxnSpPr>
            <a:cxnSpLocks/>
            <a:stCxn id="26" idx="3"/>
            <a:endCxn id="9" idx="1"/>
          </p:cNvCxnSpPr>
          <p:nvPr/>
        </p:nvCxnSpPr>
        <p:spPr>
          <a:xfrm>
            <a:off x="6465025" y="2993046"/>
            <a:ext cx="465230" cy="271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0EEBA48-92B3-086E-F505-E758FC62FDE9}"/>
              </a:ext>
            </a:extLst>
          </p:cNvPr>
          <p:cNvCxnSpPr>
            <a:cxnSpLocks/>
            <a:stCxn id="38" idx="3"/>
            <a:endCxn id="9" idx="1"/>
          </p:cNvCxnSpPr>
          <p:nvPr/>
        </p:nvCxnSpPr>
        <p:spPr>
          <a:xfrm flipV="1">
            <a:off x="6468365" y="3264228"/>
            <a:ext cx="461890" cy="1456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DC134F3-506C-4BE9-6E09-628179B48A06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>
            <a:off x="6468365" y="1585695"/>
            <a:ext cx="461890" cy="1678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22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49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Panos Vagenas</dc:creator>
  <cp:lastModifiedBy>Panos Vagenas</cp:lastModifiedBy>
  <cp:revision>10</cp:revision>
  <dcterms:created xsi:type="dcterms:W3CDTF">2024-11-14T11:39:06Z</dcterms:created>
  <dcterms:modified xsi:type="dcterms:W3CDTF">2024-11-14T14:14:39Z</dcterms:modified>
</cp:coreProperties>
</file>