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5943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341" d="100"/>
          <a:sy n="341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0517A-A745-1442-8C94-8148425D854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1143000"/>
            <a:ext cx="6686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D3A2-8C14-B944-B02F-E8F3028C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0D3A2-8C14-B944-B02F-E8F3028C1D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448945"/>
            <a:ext cx="44577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40815"/>
            <a:ext cx="44577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4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46050"/>
            <a:ext cx="1281589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46050"/>
            <a:ext cx="3770471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0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683895"/>
            <a:ext cx="512635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835785"/>
            <a:ext cx="512635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730250"/>
            <a:ext cx="252603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730250"/>
            <a:ext cx="252603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46050"/>
            <a:ext cx="512635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672465"/>
            <a:ext cx="251442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002030"/>
            <a:ext cx="251442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672465"/>
            <a:ext cx="25268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002030"/>
            <a:ext cx="25268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880"/>
            <a:ext cx="191696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94970"/>
            <a:ext cx="300894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822960"/>
            <a:ext cx="191696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880"/>
            <a:ext cx="191696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94970"/>
            <a:ext cx="300894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822960"/>
            <a:ext cx="191696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46050"/>
            <a:ext cx="512635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730250"/>
            <a:ext cx="512635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2542540"/>
            <a:ext cx="13373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743CB-0D63-5840-99E5-D10FA8C96480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542540"/>
            <a:ext cx="200596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542540"/>
            <a:ext cx="13373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3C17A88-E0DC-1B36-C7EC-42631C605397}"/>
              </a:ext>
            </a:extLst>
          </p:cNvPr>
          <p:cNvSpPr txBox="1"/>
          <p:nvPr/>
        </p:nvSpPr>
        <p:spPr>
          <a:xfrm>
            <a:off x="247645" y="241381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🐶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InstructLab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07383-C12E-A8BE-86F5-F936E2333A0D}"/>
              </a:ext>
            </a:extLst>
          </p:cNvPr>
          <p:cNvSpPr txBox="1"/>
          <p:nvPr/>
        </p:nvSpPr>
        <p:spPr>
          <a:xfrm>
            <a:off x="836855" y="983615"/>
            <a:ext cx="84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🐝 Bee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DB6FA-5833-A685-175E-A53209865B1A}"/>
              </a:ext>
            </a:extLst>
          </p:cNvPr>
          <p:cNvSpPr txBox="1"/>
          <p:nvPr/>
        </p:nvSpPr>
        <p:spPr>
          <a:xfrm>
            <a:off x="3963305" y="241381"/>
            <a:ext cx="176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🦜🔗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LangChain</a:t>
            </a:r>
            <a:endParaRPr lang="en-US" kern="0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D36240-B62F-313A-3042-8664B4E508D7}"/>
              </a:ext>
            </a:extLst>
          </p:cNvPr>
          <p:cNvSpPr txBox="1"/>
          <p:nvPr/>
        </p:nvSpPr>
        <p:spPr>
          <a:xfrm>
            <a:off x="4179851" y="1710461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0EC2F8-0B04-23DD-3FC9-C6B4662CF128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1855649" y="426047"/>
            <a:ext cx="1076940" cy="1011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2B548E-5864-BC59-AA01-1F6A828FA0CB}"/>
              </a:ext>
            </a:extLst>
          </p:cNvPr>
          <p:cNvCxnSpPr>
            <a:cxnSpLocks/>
            <a:stCxn id="26" idx="2"/>
            <a:endCxn id="17" idx="3"/>
          </p:cNvCxnSpPr>
          <p:nvPr/>
        </p:nvCxnSpPr>
        <p:spPr>
          <a:xfrm flipH="1" flipV="1">
            <a:off x="1681959" y="1168281"/>
            <a:ext cx="1234388" cy="308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3EEA45-2F83-C05F-A9C0-0381273915DB}"/>
              </a:ext>
            </a:extLst>
          </p:cNvPr>
          <p:cNvCxnSpPr>
            <a:cxnSpLocks/>
            <a:stCxn id="26" idx="5"/>
            <a:endCxn id="21" idx="1"/>
          </p:cNvCxnSpPr>
          <p:nvPr/>
        </p:nvCxnSpPr>
        <p:spPr>
          <a:xfrm>
            <a:off x="3011011" y="1515827"/>
            <a:ext cx="1168840" cy="3946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FC1203-A5BA-F2A3-5F34-C0A47077479C}"/>
              </a:ext>
            </a:extLst>
          </p:cNvPr>
          <p:cNvCxnSpPr>
            <a:cxnSpLocks/>
            <a:stCxn id="26" idx="3"/>
            <a:endCxn id="44" idx="3"/>
          </p:cNvCxnSpPr>
          <p:nvPr/>
        </p:nvCxnSpPr>
        <p:spPr>
          <a:xfrm flipH="1">
            <a:off x="1808199" y="1515827"/>
            <a:ext cx="1124390" cy="3946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D972CB-B6B1-8BE2-8F3A-92E20209F9B0}"/>
              </a:ext>
            </a:extLst>
          </p:cNvPr>
          <p:cNvSpPr txBox="1"/>
          <p:nvPr/>
        </p:nvSpPr>
        <p:spPr>
          <a:xfrm>
            <a:off x="288809" y="1725850"/>
            <a:ext cx="15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 Kit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DA9066-BDF4-BD84-2ED6-F7540786491F}"/>
              </a:ext>
            </a:extLst>
          </p:cNvPr>
          <p:cNvSpPr txBox="1"/>
          <p:nvPr/>
        </p:nvSpPr>
        <p:spPr>
          <a:xfrm>
            <a:off x="4209922" y="97592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spaCy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D2794A-B28F-4F1E-7286-508787338F06}"/>
              </a:ext>
            </a:extLst>
          </p:cNvPr>
          <p:cNvCxnSpPr>
            <a:cxnSpLocks/>
            <a:stCxn id="26" idx="6"/>
            <a:endCxn id="49" idx="1"/>
          </p:cNvCxnSpPr>
          <p:nvPr/>
        </p:nvCxnSpPr>
        <p:spPr>
          <a:xfrm flipV="1">
            <a:off x="3027253" y="1160587"/>
            <a:ext cx="1182669" cy="3160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32159E-9189-37AB-4817-7E32749A77E1}"/>
              </a:ext>
            </a:extLst>
          </p:cNvPr>
          <p:cNvCxnSpPr>
            <a:cxnSpLocks/>
            <a:stCxn id="19" idx="1"/>
            <a:endCxn id="26" idx="7"/>
          </p:cNvCxnSpPr>
          <p:nvPr/>
        </p:nvCxnSpPr>
        <p:spPr>
          <a:xfrm flipH="1">
            <a:off x="3011011" y="426047"/>
            <a:ext cx="952294" cy="1011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4B1B08-CEE0-280C-8BE0-6A96A8D43FC9}"/>
              </a:ext>
            </a:extLst>
          </p:cNvPr>
          <p:cNvSpPr txBox="1"/>
          <p:nvPr/>
        </p:nvSpPr>
        <p:spPr>
          <a:xfrm>
            <a:off x="2124452" y="2154133"/>
            <a:ext cx="16946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50000"/>
                  </a:schemeClr>
                </a:solidFill>
              </a:rPr>
              <a:t>🦆 Docling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57DDD-9B3E-7AC7-6030-DBD36BB62E72}"/>
              </a:ext>
            </a:extLst>
          </p:cNvPr>
          <p:cNvSpPr txBox="1"/>
          <p:nvPr/>
        </p:nvSpPr>
        <p:spPr>
          <a:xfrm>
            <a:off x="2163053" y="113692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🦙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LlamaIndex</a:t>
            </a:r>
            <a:endParaRPr lang="en-US" kern="0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8543F4-1012-0C7D-EFCB-78C5D57090F0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2971800" y="483024"/>
            <a:ext cx="0" cy="938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55AD31-54D7-F5BA-A7A1-64A18C43C12F}"/>
              </a:ext>
            </a:extLst>
          </p:cNvPr>
          <p:cNvGrpSpPr/>
          <p:nvPr/>
        </p:nvGrpSpPr>
        <p:grpSpPr>
          <a:xfrm>
            <a:off x="2348775" y="853591"/>
            <a:ext cx="1246051" cy="1246051"/>
            <a:chOff x="2348775" y="853591"/>
            <a:chExt cx="1246051" cy="124605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A353A45-79AA-AD3F-0E1E-AE7364B6D6D5}"/>
                </a:ext>
              </a:extLst>
            </p:cNvPr>
            <p:cNvSpPr/>
            <p:nvPr/>
          </p:nvSpPr>
          <p:spPr>
            <a:xfrm>
              <a:off x="2916347" y="1421163"/>
              <a:ext cx="110906" cy="110906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1D76790-C48A-0565-58D2-53168409D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8775" y="853591"/>
              <a:ext cx="1246051" cy="1246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14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16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Panos Vagenas</cp:lastModifiedBy>
  <cp:revision>14</cp:revision>
  <dcterms:created xsi:type="dcterms:W3CDTF">2024-11-22T10:29:46Z</dcterms:created>
  <dcterms:modified xsi:type="dcterms:W3CDTF">2024-11-27T16:04:32Z</dcterms:modified>
</cp:coreProperties>
</file>