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A3BA-B457-2700-8373-59A650370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903CC-F170-012D-6EA6-936570C4D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73E74-BC8C-DDCC-6CC3-0519769E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14.10.2024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E1D56-2862-F4F3-1845-10D97611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B2FC2-8DB8-95E0-B017-6B4BBB8B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3359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72166-B45A-F0C6-DFE3-26A9571F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0FBDD-A964-EB50-9032-CD8A92D7A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7972-DF54-6908-6C21-6572054E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14.10.2024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10817-9340-F867-1D06-BB779C08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CDBCB-5C38-24FB-6A6C-6383D2AF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401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7D5419-D34E-A8AD-4056-972C49A4C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EA23F-9464-7F31-1C13-CB1E19163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AD4BF-687C-205C-56F5-97C610FAB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14.10.2024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8C85F-1BCB-43C6-7F65-F97835A73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D2BD8-7D18-596D-A877-998C6FD9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147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5DD0-ABF7-E126-CFB8-9B80C3B97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20883-AF19-700D-7354-DB3AA3196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D9BDF-8A10-5201-93F4-45BDF20A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14.10.2024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D5C52-F393-D605-197E-917195C7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1EAC7-6970-6ADE-D17A-85097EA87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6001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4C6D-C2AA-ECD6-8450-7FD876308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4876E-41DE-D370-67E3-44998F3D5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04D15-E789-BFCE-BA2C-E43C96EEC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14.10.2024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AE4A9-B6BD-76A1-62B4-6A81C178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AED5F-9DDD-ED4D-FA38-580EE8C3F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6326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D60E-B5CC-ACEB-6903-A642EB7F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5EC18-FF4B-D84F-B849-5592EFBB9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C9269-1A02-0D62-C120-066AFD48A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BC4C4-1A3A-91CB-3785-3B68F3F6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14.10.2024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434F9-C5C2-E1BA-EAE2-13CC8F5CD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8415F-6E4A-472E-460C-972764C3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6730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4AE6-C416-D33E-6936-D1DA3E21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84CFB-8BE5-5C8A-85C8-011B954C1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37E40-CCD8-7123-43F7-13D856B08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A16496-D13C-2036-87DC-707C220FD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EDA3F-235F-B869-A09F-F22956EFB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974848-534A-C9F5-7200-29927352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14.10.2024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D00B17-54FD-D9A7-6723-AF4B7014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E45C03-9019-3586-F8E2-EF4445F1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1952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4694-033E-7F5B-6EA9-E8C2D568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581C36-2910-F3D5-A5B4-EEE95B832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14.10.2024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2B2D1-9B28-CE89-0639-17472797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2D83C-469D-600B-9ECA-7E6C037A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0566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2A4DB-92D9-D107-F6D8-068D22CB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14.10.2024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AE6556-9ECC-F32E-1833-14A9414C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A386F-941D-28B2-37FC-7BA8C2C5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1193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C316-348C-5FD4-46B1-4F5CF7F6B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7E431-CF2E-DE9C-1DFA-4455CA755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60372-CB9A-7FF5-F2A3-1F00F8BED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CE260-BD3B-CC04-5E8E-323AC2B9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14.10.2024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2353D-4C40-A92B-D39F-D849D409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53456-0BB7-C8A7-54B2-C9AFA359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140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9744-F37B-6499-48ED-492D7CE49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1C9C90-0DEF-8F5A-E9AA-78388FBB3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4C853-0A81-5921-13A7-04E05D302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6116D-C5C6-906B-A656-AEDE2EC9D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14.10.2024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2825B-903B-1ACE-A5EA-49EAAA40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57C1D-7A38-2A4B-3AA8-9CFB7C29E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5163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A34128-61F1-D13B-98C2-42BE0F51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1827C-AC80-44E8-F2C3-342E4F5A0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B1B1F-2F5F-E81B-3DDA-2EEC5A5E2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6CE277-F64F-CD4D-8092-A1FBD0226130}" type="datetimeFigureOut">
              <a:rPr lang="en-CH" smtClean="0"/>
              <a:t>14.10.2024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E7902-6B8D-D5C0-6B77-63F4E2E53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D078-C063-008B-27DB-5491722A8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8849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F4DA-D10D-2F28-0B9B-6B9267115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4526"/>
            <a:ext cx="9144000" cy="932409"/>
          </a:xfrm>
        </p:spPr>
        <p:txBody>
          <a:bodyPr/>
          <a:lstStyle/>
          <a:p>
            <a:r>
              <a:rPr lang="en-CH" dirty="0"/>
              <a:t>Test Table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FDD0F-E632-9574-3B7C-0F1BECA67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33848"/>
            <a:ext cx="9144000" cy="454572"/>
          </a:xfrm>
        </p:spPr>
        <p:txBody>
          <a:bodyPr/>
          <a:lstStyle/>
          <a:p>
            <a:r>
              <a:rPr lang="en-CH" dirty="0"/>
              <a:t>With footnote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579D8A-B275-11A5-722F-38AE6F49F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552304"/>
              </p:ext>
            </p:extLst>
          </p:nvPr>
        </p:nvGraphicFramePr>
        <p:xfrm>
          <a:off x="2031999" y="1945640"/>
          <a:ext cx="812800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339125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67778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2924065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7178822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652276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260630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08578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CH" dirty="0"/>
                        <a:t>Class1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CH" dirty="0"/>
                        <a:t>Class2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929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CH"/>
                        <a:t>A merged with B</a:t>
                      </a:r>
                      <a:endParaRPr lang="en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256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439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98173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CH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5418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16526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CH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9488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797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21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08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A6AA4-FDAA-E2CD-679D-B548146A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A81CE-C247-03A8-FAEA-FCC3BE573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23631" cy="2136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introduce a list</a:t>
            </a:r>
          </a:p>
          <a:p>
            <a:r>
              <a:rPr lang="en-US" dirty="0"/>
              <a:t>With foo</a:t>
            </a:r>
          </a:p>
          <a:p>
            <a:r>
              <a:rPr lang="en-US" dirty="0"/>
              <a:t>Bar</a:t>
            </a:r>
          </a:p>
          <a:p>
            <a:r>
              <a:rPr lang="en-US" dirty="0"/>
              <a:t>And </a:t>
            </a:r>
            <a:r>
              <a:rPr lang="en-US" dirty="0" err="1"/>
              <a:t>baz</a:t>
            </a:r>
            <a:r>
              <a:rPr lang="en-US" dirty="0"/>
              <a:t> things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90ABF3-1D93-D35B-9CD4-07A12B50DF41}"/>
              </a:ext>
            </a:extLst>
          </p:cNvPr>
          <p:cNvSpPr/>
          <p:nvPr/>
        </p:nvSpPr>
        <p:spPr>
          <a:xfrm>
            <a:off x="6180463" y="1344058"/>
            <a:ext cx="4076241" cy="38779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rectangle shape with this text inside.</a:t>
            </a:r>
          </a:p>
        </p:txBody>
      </p:sp>
    </p:spTree>
    <p:extLst>
      <p:ext uri="{BB962C8B-B14F-4D97-AF65-F5344CB8AC3E}">
        <p14:creationId xmlns:p14="http://schemas.microsoft.com/office/powerpoint/2010/main" val="236740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81B1C6-C1F4-5AC6-6B79-00CE4EDEFBC6}"/>
              </a:ext>
            </a:extLst>
          </p:cNvPr>
          <p:cNvSpPr txBox="1"/>
          <p:nvPr/>
        </p:nvSpPr>
        <p:spPr>
          <a:xfrm>
            <a:off x="2423634" y="2434665"/>
            <a:ext cx="1504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H" dirty="0"/>
              <a:t>List item4</a:t>
            </a:r>
          </a:p>
          <a:p>
            <a:pPr marL="342900" indent="-342900">
              <a:buFont typeface="+mj-lt"/>
              <a:buAutoNum type="arabicPeriod"/>
            </a:pPr>
            <a:r>
              <a:rPr lang="en-CH" dirty="0"/>
              <a:t>List item5</a:t>
            </a:r>
          </a:p>
          <a:p>
            <a:pPr marL="342900" indent="-342900">
              <a:buFont typeface="+mj-lt"/>
              <a:buAutoNum type="arabicPeriod"/>
            </a:pPr>
            <a:r>
              <a:rPr lang="en-CH" dirty="0"/>
              <a:t>List item6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C25B02-12B2-DAE2-08A6-35F2058F6C2F}"/>
              </a:ext>
            </a:extLst>
          </p:cNvPr>
          <p:cNvSpPr txBox="1"/>
          <p:nvPr/>
        </p:nvSpPr>
        <p:spPr>
          <a:xfrm>
            <a:off x="4453634" y="2457553"/>
            <a:ext cx="655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</a:t>
            </a:r>
            <a:r>
              <a:rPr lang="en-CH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I2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I3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I4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5D766-B80F-0851-1D87-68A6C8D6E184}"/>
              </a:ext>
            </a:extLst>
          </p:cNvPr>
          <p:cNvSpPr txBox="1"/>
          <p:nvPr/>
        </p:nvSpPr>
        <p:spPr>
          <a:xfrm>
            <a:off x="5634940" y="2457554"/>
            <a:ext cx="1246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CH"/>
              <a:t>ome info:</a:t>
            </a:r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</a:t>
            </a:r>
            <a:r>
              <a:rPr lang="en-CH" dirty="0"/>
              <a:t>tem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Item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6EAC4-97A5-9367-FBEB-A8A320736154}"/>
              </a:ext>
            </a:extLst>
          </p:cNvPr>
          <p:cNvSpPr txBox="1"/>
          <p:nvPr/>
        </p:nvSpPr>
        <p:spPr>
          <a:xfrm>
            <a:off x="7531336" y="2459421"/>
            <a:ext cx="1478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CH" dirty="0"/>
              <a:t>aybe a list?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List1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List2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List3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E6CC22-2CC3-5548-61EB-D2E26A377E47}"/>
              </a:ext>
            </a:extLst>
          </p:cNvPr>
          <p:cNvSpPr txBox="1"/>
          <p:nvPr/>
        </p:nvSpPr>
        <p:spPr>
          <a:xfrm>
            <a:off x="9404392" y="2434665"/>
            <a:ext cx="655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l3</a:t>
            </a:r>
          </a:p>
        </p:txBody>
      </p:sp>
    </p:spTree>
    <p:extLst>
      <p:ext uri="{BB962C8B-B14F-4D97-AF65-F5344CB8AC3E}">
        <p14:creationId xmlns:p14="http://schemas.microsoft.com/office/powerpoint/2010/main" val="365001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94</Words>
  <Application>Microsoft Macintosh PowerPoint</Application>
  <PresentationFormat>Widescreen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Test Table Slide</vt:lpstr>
      <vt:lpstr>Second 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 Lysak</dc:creator>
  <cp:lastModifiedBy>Maxim Lysak</cp:lastModifiedBy>
  <cp:revision>18</cp:revision>
  <dcterms:created xsi:type="dcterms:W3CDTF">2024-09-26T09:15:16Z</dcterms:created>
  <dcterms:modified xsi:type="dcterms:W3CDTF">2024-10-14T13:31:08Z</dcterms:modified>
</cp:coreProperties>
</file>