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72289" autoAdjust="0"/>
  </p:normalViewPr>
  <p:slideViewPr>
    <p:cSldViewPr snapToGrid="0">
      <p:cViewPr varScale="1">
        <p:scale>
          <a:sx n="80" d="100"/>
          <a:sy n="80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DF6A1-FDCB-4BB0-8D52-5EAE310440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C2258-1378-4783-92CF-43C08D842F16}">
      <dgm:prSet phldrT="[Text]"/>
      <dgm:spPr/>
      <dgm:t>
        <a:bodyPr/>
        <a:lstStyle/>
        <a:p>
          <a:r>
            <a:rPr lang="en-US" dirty="0" smtClean="0"/>
            <a:t>C-level Executives</a:t>
          </a:r>
          <a:endParaRPr lang="en-US" dirty="0"/>
        </a:p>
      </dgm:t>
    </dgm:pt>
    <dgm:pt modelId="{8CB4D802-A8D8-453A-8745-3D03476EB9C4}" type="parTrans" cxnId="{54297E9A-8D30-443C-AC34-D56D072D01B0}">
      <dgm:prSet/>
      <dgm:spPr/>
      <dgm:t>
        <a:bodyPr/>
        <a:lstStyle/>
        <a:p>
          <a:endParaRPr lang="en-US"/>
        </a:p>
      </dgm:t>
    </dgm:pt>
    <dgm:pt modelId="{5A0AEEFC-CA49-4EBA-B97A-7A7E61E1A647}" type="sibTrans" cxnId="{54297E9A-8D30-443C-AC34-D56D072D01B0}">
      <dgm:prSet/>
      <dgm:spPr/>
      <dgm:t>
        <a:bodyPr/>
        <a:lstStyle/>
        <a:p>
          <a:endParaRPr lang="en-US"/>
        </a:p>
      </dgm:t>
    </dgm:pt>
    <dgm:pt modelId="{9372CC14-96CC-4066-8C00-295F16D627EC}" type="asst">
      <dgm:prSet phldrT="[Text]"/>
      <dgm:spPr/>
      <dgm:t>
        <a:bodyPr/>
        <a:lstStyle/>
        <a:p>
          <a:r>
            <a:rPr lang="en-US" dirty="0" smtClean="0"/>
            <a:t>Mid-level Managers</a:t>
          </a:r>
          <a:endParaRPr lang="en-US" dirty="0"/>
        </a:p>
      </dgm:t>
    </dgm:pt>
    <dgm:pt modelId="{C0D7C41E-7F8A-4C0F-A887-175F317E6C89}" type="parTrans" cxnId="{3D373C31-8FEC-4DD6-88DF-4F0B048FBFFC}">
      <dgm:prSet/>
      <dgm:spPr/>
      <dgm:t>
        <a:bodyPr/>
        <a:lstStyle/>
        <a:p>
          <a:endParaRPr lang="en-US"/>
        </a:p>
      </dgm:t>
    </dgm:pt>
    <dgm:pt modelId="{A9D3B2D7-2DEF-4E2E-9A6C-D748F0389C15}" type="sibTrans" cxnId="{3D373C31-8FEC-4DD6-88DF-4F0B048FBFFC}">
      <dgm:prSet/>
      <dgm:spPr/>
      <dgm:t>
        <a:bodyPr/>
        <a:lstStyle/>
        <a:p>
          <a:endParaRPr lang="en-US"/>
        </a:p>
      </dgm:t>
    </dgm:pt>
    <dgm:pt modelId="{502E8B4F-35A6-47D4-A4E4-F9EC393F64A2}" type="asst">
      <dgm:prSet phldrT="[Text]"/>
      <dgm:spPr/>
      <dgm:t>
        <a:bodyPr/>
        <a:lstStyle/>
        <a:p>
          <a:r>
            <a:rPr lang="en-US" dirty="0" smtClean="0"/>
            <a:t>Low-level Managers</a:t>
          </a:r>
          <a:endParaRPr lang="en-US" dirty="0"/>
        </a:p>
      </dgm:t>
    </dgm:pt>
    <dgm:pt modelId="{6609A656-C1C6-4EF9-A01D-53AD9AC12958}" type="parTrans" cxnId="{CB938591-3C80-420E-8ABF-53D1C15116AD}">
      <dgm:prSet/>
      <dgm:spPr/>
      <dgm:t>
        <a:bodyPr/>
        <a:lstStyle/>
        <a:p>
          <a:endParaRPr lang="en-US"/>
        </a:p>
      </dgm:t>
    </dgm:pt>
    <dgm:pt modelId="{4314E6BB-B946-476F-8B64-E84346DF0CB4}" type="sibTrans" cxnId="{CB938591-3C80-420E-8ABF-53D1C15116AD}">
      <dgm:prSet/>
      <dgm:spPr/>
      <dgm:t>
        <a:bodyPr/>
        <a:lstStyle/>
        <a:p>
          <a:endParaRPr lang="en-US"/>
        </a:p>
      </dgm:t>
    </dgm:pt>
    <dgm:pt modelId="{A7181CF2-5F4F-4A43-BEAE-2D21212C1B93}" type="asst">
      <dgm:prSet phldrT="[Text]"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0D7A434D-CCED-4734-893A-23488F39B4DE}" type="parTrans" cxnId="{48796723-A78A-455C-943C-1354583F497F}">
      <dgm:prSet/>
      <dgm:spPr/>
      <dgm:t>
        <a:bodyPr/>
        <a:lstStyle/>
        <a:p>
          <a:endParaRPr lang="en-US"/>
        </a:p>
      </dgm:t>
    </dgm:pt>
    <dgm:pt modelId="{520544C9-4F1E-4AB2-96BE-BE9EB76543E7}" type="sibTrans" cxnId="{48796723-A78A-455C-943C-1354583F497F}">
      <dgm:prSet/>
      <dgm:spPr/>
      <dgm:t>
        <a:bodyPr/>
        <a:lstStyle/>
        <a:p>
          <a:endParaRPr lang="en-US"/>
        </a:p>
      </dgm:t>
    </dgm:pt>
    <dgm:pt modelId="{0E0FBBFC-3721-4238-B19A-4906734F0ADA}" type="pres">
      <dgm:prSet presAssocID="{E66DF6A1-FDCB-4BB0-8D52-5EAE310440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E5B969-F25F-45BE-B520-7AD4BC6C515C}" type="pres">
      <dgm:prSet presAssocID="{19BC2258-1378-4783-92CF-43C08D842F16}" presName="hierRoot1" presStyleCnt="0">
        <dgm:presLayoutVars>
          <dgm:hierBranch val="init"/>
        </dgm:presLayoutVars>
      </dgm:prSet>
      <dgm:spPr/>
    </dgm:pt>
    <dgm:pt modelId="{6C2922E1-79C1-4E0E-9866-59CC7D74CA60}" type="pres">
      <dgm:prSet presAssocID="{19BC2258-1378-4783-92CF-43C08D842F16}" presName="rootComposite1" presStyleCnt="0"/>
      <dgm:spPr/>
    </dgm:pt>
    <dgm:pt modelId="{F42FF6AA-7714-4319-91CA-85C28EAA236C}" type="pres">
      <dgm:prSet presAssocID="{19BC2258-1378-4783-92CF-43C08D842F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F996E-A868-442E-8162-F5C6317EA988}" type="pres">
      <dgm:prSet presAssocID="{19BC2258-1378-4783-92CF-43C08D842F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BA14755-1466-4B62-B5FB-C6BA5704785A}" type="pres">
      <dgm:prSet presAssocID="{19BC2258-1378-4783-92CF-43C08D842F16}" presName="hierChild2" presStyleCnt="0"/>
      <dgm:spPr/>
    </dgm:pt>
    <dgm:pt modelId="{B80AF030-61F0-48F9-B037-9B1D1C8A4C64}" type="pres">
      <dgm:prSet presAssocID="{19BC2258-1378-4783-92CF-43C08D842F16}" presName="hierChild3" presStyleCnt="0"/>
      <dgm:spPr/>
    </dgm:pt>
    <dgm:pt modelId="{1E81F0C9-25DE-484E-BC23-804DCCDC7033}" type="pres">
      <dgm:prSet presAssocID="{C0D7C41E-7F8A-4C0F-A887-175F317E6C89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CA52EDD0-C08E-4E29-96A1-C7B6C4752BF0}" type="pres">
      <dgm:prSet presAssocID="{9372CC14-96CC-4066-8C00-295F16D627EC}" presName="hierRoot3" presStyleCnt="0">
        <dgm:presLayoutVars>
          <dgm:hierBranch val="init"/>
        </dgm:presLayoutVars>
      </dgm:prSet>
      <dgm:spPr/>
    </dgm:pt>
    <dgm:pt modelId="{E0E4758E-CA8E-4554-A3FD-4BA387642BFA}" type="pres">
      <dgm:prSet presAssocID="{9372CC14-96CC-4066-8C00-295F16D627EC}" presName="rootComposite3" presStyleCnt="0"/>
      <dgm:spPr/>
    </dgm:pt>
    <dgm:pt modelId="{1E00106C-7E14-4B93-B16C-C744F71B18A8}" type="pres">
      <dgm:prSet presAssocID="{9372CC14-96CC-4066-8C00-295F16D627EC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4572F-E519-4584-AE7E-38856334C02C}" type="pres">
      <dgm:prSet presAssocID="{9372CC14-96CC-4066-8C00-295F16D627EC}" presName="rootConnector3" presStyleLbl="asst1" presStyleIdx="0" presStyleCnt="3"/>
      <dgm:spPr/>
      <dgm:t>
        <a:bodyPr/>
        <a:lstStyle/>
        <a:p>
          <a:endParaRPr lang="en-US"/>
        </a:p>
      </dgm:t>
    </dgm:pt>
    <dgm:pt modelId="{36F1CD3D-5F21-4F13-BEF8-5141B047FB67}" type="pres">
      <dgm:prSet presAssocID="{9372CC14-96CC-4066-8C00-295F16D627EC}" presName="hierChild6" presStyleCnt="0"/>
      <dgm:spPr/>
    </dgm:pt>
    <dgm:pt modelId="{ACA6C22D-D45F-44AB-A4E6-F2E4B3D1F726}" type="pres">
      <dgm:prSet presAssocID="{9372CC14-96CC-4066-8C00-295F16D627EC}" presName="hierChild7" presStyleCnt="0"/>
      <dgm:spPr/>
    </dgm:pt>
    <dgm:pt modelId="{39165F29-C233-4038-84F6-8E9E65F1C269}" type="pres">
      <dgm:prSet presAssocID="{6609A656-C1C6-4EF9-A01D-53AD9AC12958}" presName="Name111" presStyleLbl="parChTrans1D3" presStyleIdx="0" presStyleCnt="1"/>
      <dgm:spPr/>
      <dgm:t>
        <a:bodyPr/>
        <a:lstStyle/>
        <a:p>
          <a:endParaRPr lang="en-US"/>
        </a:p>
      </dgm:t>
    </dgm:pt>
    <dgm:pt modelId="{3F7DAA5F-B10D-45FE-A39C-A53A95622F99}" type="pres">
      <dgm:prSet presAssocID="{502E8B4F-35A6-47D4-A4E4-F9EC393F64A2}" presName="hierRoot3" presStyleCnt="0">
        <dgm:presLayoutVars>
          <dgm:hierBranch val="init"/>
        </dgm:presLayoutVars>
      </dgm:prSet>
      <dgm:spPr/>
    </dgm:pt>
    <dgm:pt modelId="{8226EE43-E2AA-4729-893E-56DBC7B35E64}" type="pres">
      <dgm:prSet presAssocID="{502E8B4F-35A6-47D4-A4E4-F9EC393F64A2}" presName="rootComposite3" presStyleCnt="0"/>
      <dgm:spPr/>
    </dgm:pt>
    <dgm:pt modelId="{1E7ADEFE-DBD8-4707-9475-0D566A424095}" type="pres">
      <dgm:prSet presAssocID="{502E8B4F-35A6-47D4-A4E4-F9EC393F64A2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987E4-2239-4423-AB6B-04B1394DFE58}" type="pres">
      <dgm:prSet presAssocID="{502E8B4F-35A6-47D4-A4E4-F9EC393F64A2}" presName="rootConnector3" presStyleLbl="asst1" presStyleIdx="1" presStyleCnt="3"/>
      <dgm:spPr/>
      <dgm:t>
        <a:bodyPr/>
        <a:lstStyle/>
        <a:p>
          <a:endParaRPr lang="en-US"/>
        </a:p>
      </dgm:t>
    </dgm:pt>
    <dgm:pt modelId="{60994875-6EFF-49C4-837A-3C75425978CF}" type="pres">
      <dgm:prSet presAssocID="{502E8B4F-35A6-47D4-A4E4-F9EC393F64A2}" presName="hierChild6" presStyleCnt="0"/>
      <dgm:spPr/>
    </dgm:pt>
    <dgm:pt modelId="{001ED28F-C379-4ADD-BD22-1ED9DCBD3AA2}" type="pres">
      <dgm:prSet presAssocID="{502E8B4F-35A6-47D4-A4E4-F9EC393F64A2}" presName="hierChild7" presStyleCnt="0"/>
      <dgm:spPr/>
    </dgm:pt>
    <dgm:pt modelId="{81887688-5C12-43E8-94CE-58B89BBFF3AF}" type="pres">
      <dgm:prSet presAssocID="{0D7A434D-CCED-4734-893A-23488F39B4DE}" presName="Name111" presStyleLbl="parChTrans1D4" presStyleIdx="0" presStyleCnt="1"/>
      <dgm:spPr/>
      <dgm:t>
        <a:bodyPr/>
        <a:lstStyle/>
        <a:p>
          <a:endParaRPr lang="en-US"/>
        </a:p>
      </dgm:t>
    </dgm:pt>
    <dgm:pt modelId="{1E629F54-3DC7-4945-ACA7-75907A79FA15}" type="pres">
      <dgm:prSet presAssocID="{A7181CF2-5F4F-4A43-BEAE-2D21212C1B93}" presName="hierRoot3" presStyleCnt="0">
        <dgm:presLayoutVars>
          <dgm:hierBranch val="init"/>
        </dgm:presLayoutVars>
      </dgm:prSet>
      <dgm:spPr/>
    </dgm:pt>
    <dgm:pt modelId="{6E9129AB-8B2E-4806-AC2A-D8F58B0A173F}" type="pres">
      <dgm:prSet presAssocID="{A7181CF2-5F4F-4A43-BEAE-2D21212C1B93}" presName="rootComposite3" presStyleCnt="0"/>
      <dgm:spPr/>
    </dgm:pt>
    <dgm:pt modelId="{36D67EB5-4C2E-4369-8138-50DAF62EF1BA}" type="pres">
      <dgm:prSet presAssocID="{A7181CF2-5F4F-4A43-BEAE-2D21212C1B93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5964E-6F5F-40CE-A554-1013C0BB4C0E}" type="pres">
      <dgm:prSet presAssocID="{A7181CF2-5F4F-4A43-BEAE-2D21212C1B93}" presName="rootConnector3" presStyleLbl="asst1" presStyleIdx="2" presStyleCnt="3"/>
      <dgm:spPr/>
      <dgm:t>
        <a:bodyPr/>
        <a:lstStyle/>
        <a:p>
          <a:endParaRPr lang="en-US"/>
        </a:p>
      </dgm:t>
    </dgm:pt>
    <dgm:pt modelId="{1411F933-38BB-4BA0-96A0-0D9A8CD3E8CE}" type="pres">
      <dgm:prSet presAssocID="{A7181CF2-5F4F-4A43-BEAE-2D21212C1B93}" presName="hierChild6" presStyleCnt="0"/>
      <dgm:spPr/>
    </dgm:pt>
    <dgm:pt modelId="{F8A5613D-0B0A-479B-8DED-E46B2D436086}" type="pres">
      <dgm:prSet presAssocID="{A7181CF2-5F4F-4A43-BEAE-2D21212C1B93}" presName="hierChild7" presStyleCnt="0"/>
      <dgm:spPr/>
    </dgm:pt>
  </dgm:ptLst>
  <dgm:cxnLst>
    <dgm:cxn modelId="{899AB474-B25B-43D0-98DE-795AA934B516}" type="presOf" srcId="{C0D7C41E-7F8A-4C0F-A887-175F317E6C89}" destId="{1E81F0C9-25DE-484E-BC23-804DCCDC7033}" srcOrd="0" destOrd="0" presId="urn:microsoft.com/office/officeart/2005/8/layout/orgChart1"/>
    <dgm:cxn modelId="{19451BE3-5500-434B-869A-D582B736C14C}" type="presOf" srcId="{A7181CF2-5F4F-4A43-BEAE-2D21212C1B93}" destId="{04E5964E-6F5F-40CE-A554-1013C0BB4C0E}" srcOrd="1" destOrd="0" presId="urn:microsoft.com/office/officeart/2005/8/layout/orgChart1"/>
    <dgm:cxn modelId="{48796723-A78A-455C-943C-1354583F497F}" srcId="{502E8B4F-35A6-47D4-A4E4-F9EC393F64A2}" destId="{A7181CF2-5F4F-4A43-BEAE-2D21212C1B93}" srcOrd="0" destOrd="0" parTransId="{0D7A434D-CCED-4734-893A-23488F39B4DE}" sibTransId="{520544C9-4F1E-4AB2-96BE-BE9EB76543E7}"/>
    <dgm:cxn modelId="{3BA64F17-A8ED-4456-9EE4-6B353CE47834}" type="presOf" srcId="{502E8B4F-35A6-47D4-A4E4-F9EC393F64A2}" destId="{457987E4-2239-4423-AB6B-04B1394DFE58}" srcOrd="1" destOrd="0" presId="urn:microsoft.com/office/officeart/2005/8/layout/orgChart1"/>
    <dgm:cxn modelId="{82A0196D-1A8D-4BFF-BD1D-8425BE4F2C5E}" type="presOf" srcId="{19BC2258-1378-4783-92CF-43C08D842F16}" destId="{4DAF996E-A868-442E-8162-F5C6317EA988}" srcOrd="1" destOrd="0" presId="urn:microsoft.com/office/officeart/2005/8/layout/orgChart1"/>
    <dgm:cxn modelId="{C5D3509F-19CE-49FD-8ED3-96426FF68D5D}" type="presOf" srcId="{502E8B4F-35A6-47D4-A4E4-F9EC393F64A2}" destId="{1E7ADEFE-DBD8-4707-9475-0D566A424095}" srcOrd="0" destOrd="0" presId="urn:microsoft.com/office/officeart/2005/8/layout/orgChart1"/>
    <dgm:cxn modelId="{60599EE1-B73F-4799-A14A-59BF024052D9}" type="presOf" srcId="{19BC2258-1378-4783-92CF-43C08D842F16}" destId="{F42FF6AA-7714-4319-91CA-85C28EAA236C}" srcOrd="0" destOrd="0" presId="urn:microsoft.com/office/officeart/2005/8/layout/orgChart1"/>
    <dgm:cxn modelId="{3D373C31-8FEC-4DD6-88DF-4F0B048FBFFC}" srcId="{19BC2258-1378-4783-92CF-43C08D842F16}" destId="{9372CC14-96CC-4066-8C00-295F16D627EC}" srcOrd="0" destOrd="0" parTransId="{C0D7C41E-7F8A-4C0F-A887-175F317E6C89}" sibTransId="{A9D3B2D7-2DEF-4E2E-9A6C-D748F0389C15}"/>
    <dgm:cxn modelId="{CB938591-3C80-420E-8ABF-53D1C15116AD}" srcId="{9372CC14-96CC-4066-8C00-295F16D627EC}" destId="{502E8B4F-35A6-47D4-A4E4-F9EC393F64A2}" srcOrd="0" destOrd="0" parTransId="{6609A656-C1C6-4EF9-A01D-53AD9AC12958}" sibTransId="{4314E6BB-B946-476F-8B64-E84346DF0CB4}"/>
    <dgm:cxn modelId="{A9A18A35-C084-4871-9D21-8D2738B9FC89}" type="presOf" srcId="{E66DF6A1-FDCB-4BB0-8D52-5EAE31044073}" destId="{0E0FBBFC-3721-4238-B19A-4906734F0ADA}" srcOrd="0" destOrd="0" presId="urn:microsoft.com/office/officeart/2005/8/layout/orgChart1"/>
    <dgm:cxn modelId="{995EC76A-184D-4941-AA1B-8C865B0BA753}" type="presOf" srcId="{0D7A434D-CCED-4734-893A-23488F39B4DE}" destId="{81887688-5C12-43E8-94CE-58B89BBFF3AF}" srcOrd="0" destOrd="0" presId="urn:microsoft.com/office/officeart/2005/8/layout/orgChart1"/>
    <dgm:cxn modelId="{4C937965-C979-49F1-B5A0-692F9FEA9E60}" type="presOf" srcId="{9372CC14-96CC-4066-8C00-295F16D627EC}" destId="{6344572F-E519-4584-AE7E-38856334C02C}" srcOrd="1" destOrd="0" presId="urn:microsoft.com/office/officeart/2005/8/layout/orgChart1"/>
    <dgm:cxn modelId="{173CC0BE-6B64-4250-A7F1-BB999F5C2E16}" type="presOf" srcId="{A7181CF2-5F4F-4A43-BEAE-2D21212C1B93}" destId="{36D67EB5-4C2E-4369-8138-50DAF62EF1BA}" srcOrd="0" destOrd="0" presId="urn:microsoft.com/office/officeart/2005/8/layout/orgChart1"/>
    <dgm:cxn modelId="{090A6A57-FC51-431A-8305-2986E4358C8A}" type="presOf" srcId="{9372CC14-96CC-4066-8C00-295F16D627EC}" destId="{1E00106C-7E14-4B93-B16C-C744F71B18A8}" srcOrd="0" destOrd="0" presId="urn:microsoft.com/office/officeart/2005/8/layout/orgChart1"/>
    <dgm:cxn modelId="{54297E9A-8D30-443C-AC34-D56D072D01B0}" srcId="{E66DF6A1-FDCB-4BB0-8D52-5EAE31044073}" destId="{19BC2258-1378-4783-92CF-43C08D842F16}" srcOrd="0" destOrd="0" parTransId="{8CB4D802-A8D8-453A-8745-3D03476EB9C4}" sibTransId="{5A0AEEFC-CA49-4EBA-B97A-7A7E61E1A647}"/>
    <dgm:cxn modelId="{47A7ABFE-826E-4540-9202-7DF34DBFFC82}" type="presOf" srcId="{6609A656-C1C6-4EF9-A01D-53AD9AC12958}" destId="{39165F29-C233-4038-84F6-8E9E65F1C269}" srcOrd="0" destOrd="0" presId="urn:microsoft.com/office/officeart/2005/8/layout/orgChart1"/>
    <dgm:cxn modelId="{36A45D67-C78D-4C88-B397-F59EC3F3C221}" type="presParOf" srcId="{0E0FBBFC-3721-4238-B19A-4906734F0ADA}" destId="{9EE5B969-F25F-45BE-B520-7AD4BC6C515C}" srcOrd="0" destOrd="0" presId="urn:microsoft.com/office/officeart/2005/8/layout/orgChart1"/>
    <dgm:cxn modelId="{8EC60BC6-EAD8-4C18-8B7E-9C107EFFB3FD}" type="presParOf" srcId="{9EE5B969-F25F-45BE-B520-7AD4BC6C515C}" destId="{6C2922E1-79C1-4E0E-9866-59CC7D74CA60}" srcOrd="0" destOrd="0" presId="urn:microsoft.com/office/officeart/2005/8/layout/orgChart1"/>
    <dgm:cxn modelId="{01D28403-2DE4-4867-A3C9-4BD653E950B8}" type="presParOf" srcId="{6C2922E1-79C1-4E0E-9866-59CC7D74CA60}" destId="{F42FF6AA-7714-4319-91CA-85C28EAA236C}" srcOrd="0" destOrd="0" presId="urn:microsoft.com/office/officeart/2005/8/layout/orgChart1"/>
    <dgm:cxn modelId="{5ACFD29E-A9C1-4AB5-B387-BDCA2C05F0E7}" type="presParOf" srcId="{6C2922E1-79C1-4E0E-9866-59CC7D74CA60}" destId="{4DAF996E-A868-442E-8162-F5C6317EA988}" srcOrd="1" destOrd="0" presId="urn:microsoft.com/office/officeart/2005/8/layout/orgChart1"/>
    <dgm:cxn modelId="{F88AEA26-3188-44F5-862C-EF0F60F5F359}" type="presParOf" srcId="{9EE5B969-F25F-45BE-B520-7AD4BC6C515C}" destId="{DBA14755-1466-4B62-B5FB-C6BA5704785A}" srcOrd="1" destOrd="0" presId="urn:microsoft.com/office/officeart/2005/8/layout/orgChart1"/>
    <dgm:cxn modelId="{AFB78218-6D29-4DE0-90ED-E1042E2E7273}" type="presParOf" srcId="{9EE5B969-F25F-45BE-B520-7AD4BC6C515C}" destId="{B80AF030-61F0-48F9-B037-9B1D1C8A4C64}" srcOrd="2" destOrd="0" presId="urn:microsoft.com/office/officeart/2005/8/layout/orgChart1"/>
    <dgm:cxn modelId="{CC5A499F-F3D9-404E-98A6-59A7D59EF6F7}" type="presParOf" srcId="{B80AF030-61F0-48F9-B037-9B1D1C8A4C64}" destId="{1E81F0C9-25DE-484E-BC23-804DCCDC7033}" srcOrd="0" destOrd="0" presId="urn:microsoft.com/office/officeart/2005/8/layout/orgChart1"/>
    <dgm:cxn modelId="{B1CBE0C3-E347-4210-9EFD-BEA1ECCEFF4C}" type="presParOf" srcId="{B80AF030-61F0-48F9-B037-9B1D1C8A4C64}" destId="{CA52EDD0-C08E-4E29-96A1-C7B6C4752BF0}" srcOrd="1" destOrd="0" presId="urn:microsoft.com/office/officeart/2005/8/layout/orgChart1"/>
    <dgm:cxn modelId="{4D05D926-7451-4939-9853-CE549FCB0F93}" type="presParOf" srcId="{CA52EDD0-C08E-4E29-96A1-C7B6C4752BF0}" destId="{E0E4758E-CA8E-4554-A3FD-4BA387642BFA}" srcOrd="0" destOrd="0" presId="urn:microsoft.com/office/officeart/2005/8/layout/orgChart1"/>
    <dgm:cxn modelId="{E5E89A3F-EBDD-4BDF-B0D3-9E6776258FC2}" type="presParOf" srcId="{E0E4758E-CA8E-4554-A3FD-4BA387642BFA}" destId="{1E00106C-7E14-4B93-B16C-C744F71B18A8}" srcOrd="0" destOrd="0" presId="urn:microsoft.com/office/officeart/2005/8/layout/orgChart1"/>
    <dgm:cxn modelId="{DAB55956-DD83-4E3C-AD9C-75AB32BB3E0A}" type="presParOf" srcId="{E0E4758E-CA8E-4554-A3FD-4BA387642BFA}" destId="{6344572F-E519-4584-AE7E-38856334C02C}" srcOrd="1" destOrd="0" presId="urn:microsoft.com/office/officeart/2005/8/layout/orgChart1"/>
    <dgm:cxn modelId="{03B16495-1302-4F20-8679-244EB4774C45}" type="presParOf" srcId="{CA52EDD0-C08E-4E29-96A1-C7B6C4752BF0}" destId="{36F1CD3D-5F21-4F13-BEF8-5141B047FB67}" srcOrd="1" destOrd="0" presId="urn:microsoft.com/office/officeart/2005/8/layout/orgChart1"/>
    <dgm:cxn modelId="{02361659-8352-4AEB-801C-AABB571484F6}" type="presParOf" srcId="{CA52EDD0-C08E-4E29-96A1-C7B6C4752BF0}" destId="{ACA6C22D-D45F-44AB-A4E6-F2E4B3D1F726}" srcOrd="2" destOrd="0" presId="urn:microsoft.com/office/officeart/2005/8/layout/orgChart1"/>
    <dgm:cxn modelId="{C4AEBE1A-4145-4F25-93A6-17D8C97C3DC1}" type="presParOf" srcId="{ACA6C22D-D45F-44AB-A4E6-F2E4B3D1F726}" destId="{39165F29-C233-4038-84F6-8E9E65F1C269}" srcOrd="0" destOrd="0" presId="urn:microsoft.com/office/officeart/2005/8/layout/orgChart1"/>
    <dgm:cxn modelId="{F7C76D43-4745-400E-99F3-9EB932BB5E6B}" type="presParOf" srcId="{ACA6C22D-D45F-44AB-A4E6-F2E4B3D1F726}" destId="{3F7DAA5F-B10D-45FE-A39C-A53A95622F99}" srcOrd="1" destOrd="0" presId="urn:microsoft.com/office/officeart/2005/8/layout/orgChart1"/>
    <dgm:cxn modelId="{B228E191-9ED2-4FD9-849D-C0150691764B}" type="presParOf" srcId="{3F7DAA5F-B10D-45FE-A39C-A53A95622F99}" destId="{8226EE43-E2AA-4729-893E-56DBC7B35E64}" srcOrd="0" destOrd="0" presId="urn:microsoft.com/office/officeart/2005/8/layout/orgChart1"/>
    <dgm:cxn modelId="{07C451D6-16D4-44CE-AD1B-AF9C710DE8FF}" type="presParOf" srcId="{8226EE43-E2AA-4729-893E-56DBC7B35E64}" destId="{1E7ADEFE-DBD8-4707-9475-0D566A424095}" srcOrd="0" destOrd="0" presId="urn:microsoft.com/office/officeart/2005/8/layout/orgChart1"/>
    <dgm:cxn modelId="{E4AA2340-72D2-485A-BE67-5B60796B1009}" type="presParOf" srcId="{8226EE43-E2AA-4729-893E-56DBC7B35E64}" destId="{457987E4-2239-4423-AB6B-04B1394DFE58}" srcOrd="1" destOrd="0" presId="urn:microsoft.com/office/officeart/2005/8/layout/orgChart1"/>
    <dgm:cxn modelId="{8A096885-9875-4AC8-A6D5-4DCCC83229E8}" type="presParOf" srcId="{3F7DAA5F-B10D-45FE-A39C-A53A95622F99}" destId="{60994875-6EFF-49C4-837A-3C75425978CF}" srcOrd="1" destOrd="0" presId="urn:microsoft.com/office/officeart/2005/8/layout/orgChart1"/>
    <dgm:cxn modelId="{4E2D9AAF-8068-48D2-8800-FF751CC9CF9F}" type="presParOf" srcId="{3F7DAA5F-B10D-45FE-A39C-A53A95622F99}" destId="{001ED28F-C379-4ADD-BD22-1ED9DCBD3AA2}" srcOrd="2" destOrd="0" presId="urn:microsoft.com/office/officeart/2005/8/layout/orgChart1"/>
    <dgm:cxn modelId="{9F2DCC56-4DF5-445B-9BC7-14A58441D1CC}" type="presParOf" srcId="{001ED28F-C379-4ADD-BD22-1ED9DCBD3AA2}" destId="{81887688-5C12-43E8-94CE-58B89BBFF3AF}" srcOrd="0" destOrd="0" presId="urn:microsoft.com/office/officeart/2005/8/layout/orgChart1"/>
    <dgm:cxn modelId="{ACAC0B62-B3F8-451F-BC41-9AE33AEDB886}" type="presParOf" srcId="{001ED28F-C379-4ADD-BD22-1ED9DCBD3AA2}" destId="{1E629F54-3DC7-4945-ACA7-75907A79FA15}" srcOrd="1" destOrd="0" presId="urn:microsoft.com/office/officeart/2005/8/layout/orgChart1"/>
    <dgm:cxn modelId="{73D8C266-8C27-4D12-8EFE-62D7CB8900B1}" type="presParOf" srcId="{1E629F54-3DC7-4945-ACA7-75907A79FA15}" destId="{6E9129AB-8B2E-4806-AC2A-D8F58B0A173F}" srcOrd="0" destOrd="0" presId="urn:microsoft.com/office/officeart/2005/8/layout/orgChart1"/>
    <dgm:cxn modelId="{B7FC7852-F643-4531-A990-47711D35BD8E}" type="presParOf" srcId="{6E9129AB-8B2E-4806-AC2A-D8F58B0A173F}" destId="{36D67EB5-4C2E-4369-8138-50DAF62EF1BA}" srcOrd="0" destOrd="0" presId="urn:microsoft.com/office/officeart/2005/8/layout/orgChart1"/>
    <dgm:cxn modelId="{82F0412E-4AA4-4DDF-BED8-A626461842F2}" type="presParOf" srcId="{6E9129AB-8B2E-4806-AC2A-D8F58B0A173F}" destId="{04E5964E-6F5F-40CE-A554-1013C0BB4C0E}" srcOrd="1" destOrd="0" presId="urn:microsoft.com/office/officeart/2005/8/layout/orgChart1"/>
    <dgm:cxn modelId="{F3E90EDF-CCC6-48FC-979E-D2956CD47B9E}" type="presParOf" srcId="{1E629F54-3DC7-4945-ACA7-75907A79FA15}" destId="{1411F933-38BB-4BA0-96A0-0D9A8CD3E8CE}" srcOrd="1" destOrd="0" presId="urn:microsoft.com/office/officeart/2005/8/layout/orgChart1"/>
    <dgm:cxn modelId="{146C06D3-4107-4878-B481-52B3FDBCB3CD}" type="presParOf" srcId="{1E629F54-3DC7-4945-ACA7-75907A79FA15}" destId="{F8A5613D-0B0A-479B-8DED-E46B2D4360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DF6A1-FDCB-4BB0-8D52-5EAE310440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C2258-1378-4783-92CF-43C08D842F16}">
      <dgm:prSet phldrT="[Text]"/>
      <dgm:spPr/>
      <dgm:t>
        <a:bodyPr/>
        <a:lstStyle/>
        <a:p>
          <a:r>
            <a:rPr lang="en-US" dirty="0" smtClean="0"/>
            <a:t>C-level Executives</a:t>
          </a:r>
          <a:endParaRPr lang="en-US" dirty="0"/>
        </a:p>
      </dgm:t>
    </dgm:pt>
    <dgm:pt modelId="{8CB4D802-A8D8-453A-8745-3D03476EB9C4}" type="parTrans" cxnId="{54297E9A-8D30-443C-AC34-D56D072D01B0}">
      <dgm:prSet/>
      <dgm:spPr/>
      <dgm:t>
        <a:bodyPr/>
        <a:lstStyle/>
        <a:p>
          <a:endParaRPr lang="en-US"/>
        </a:p>
      </dgm:t>
    </dgm:pt>
    <dgm:pt modelId="{5A0AEEFC-CA49-4EBA-B97A-7A7E61E1A647}" type="sibTrans" cxnId="{54297E9A-8D30-443C-AC34-D56D072D01B0}">
      <dgm:prSet/>
      <dgm:spPr/>
      <dgm:t>
        <a:bodyPr/>
        <a:lstStyle/>
        <a:p>
          <a:endParaRPr lang="en-US"/>
        </a:p>
      </dgm:t>
    </dgm:pt>
    <dgm:pt modelId="{9372CC14-96CC-4066-8C00-295F16D627EC}" type="asst">
      <dgm:prSet phldrT="[Text]"/>
      <dgm:spPr/>
      <dgm:t>
        <a:bodyPr/>
        <a:lstStyle/>
        <a:p>
          <a:r>
            <a:rPr lang="en-US" dirty="0" smtClean="0"/>
            <a:t>Mid-level Managers</a:t>
          </a:r>
          <a:endParaRPr lang="en-US" dirty="0"/>
        </a:p>
      </dgm:t>
    </dgm:pt>
    <dgm:pt modelId="{C0D7C41E-7F8A-4C0F-A887-175F317E6C89}" type="parTrans" cxnId="{3D373C31-8FEC-4DD6-88DF-4F0B048FBFFC}">
      <dgm:prSet/>
      <dgm:spPr/>
      <dgm:t>
        <a:bodyPr/>
        <a:lstStyle/>
        <a:p>
          <a:endParaRPr lang="en-US"/>
        </a:p>
      </dgm:t>
    </dgm:pt>
    <dgm:pt modelId="{A9D3B2D7-2DEF-4E2E-9A6C-D748F0389C15}" type="sibTrans" cxnId="{3D373C31-8FEC-4DD6-88DF-4F0B048FBFFC}">
      <dgm:prSet/>
      <dgm:spPr/>
      <dgm:t>
        <a:bodyPr/>
        <a:lstStyle/>
        <a:p>
          <a:endParaRPr lang="en-US"/>
        </a:p>
      </dgm:t>
    </dgm:pt>
    <dgm:pt modelId="{502E8B4F-35A6-47D4-A4E4-F9EC393F64A2}" type="asst">
      <dgm:prSet phldrT="[Text]"/>
      <dgm:spPr/>
      <dgm:t>
        <a:bodyPr/>
        <a:lstStyle/>
        <a:p>
          <a:r>
            <a:rPr lang="en-US" dirty="0" smtClean="0"/>
            <a:t>Low-level Managers</a:t>
          </a:r>
          <a:endParaRPr lang="en-US" dirty="0"/>
        </a:p>
      </dgm:t>
    </dgm:pt>
    <dgm:pt modelId="{6609A656-C1C6-4EF9-A01D-53AD9AC12958}" type="parTrans" cxnId="{CB938591-3C80-420E-8ABF-53D1C15116AD}">
      <dgm:prSet/>
      <dgm:spPr/>
      <dgm:t>
        <a:bodyPr/>
        <a:lstStyle/>
        <a:p>
          <a:endParaRPr lang="en-US"/>
        </a:p>
      </dgm:t>
    </dgm:pt>
    <dgm:pt modelId="{4314E6BB-B946-476F-8B64-E84346DF0CB4}" type="sibTrans" cxnId="{CB938591-3C80-420E-8ABF-53D1C15116AD}">
      <dgm:prSet/>
      <dgm:spPr/>
      <dgm:t>
        <a:bodyPr/>
        <a:lstStyle/>
        <a:p>
          <a:endParaRPr lang="en-US"/>
        </a:p>
      </dgm:t>
    </dgm:pt>
    <dgm:pt modelId="{A7181CF2-5F4F-4A43-BEAE-2D21212C1B93}" type="asst">
      <dgm:prSet phldrT="[Text]"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0D7A434D-CCED-4734-893A-23488F39B4DE}" type="parTrans" cxnId="{48796723-A78A-455C-943C-1354583F497F}">
      <dgm:prSet/>
      <dgm:spPr/>
      <dgm:t>
        <a:bodyPr/>
        <a:lstStyle/>
        <a:p>
          <a:endParaRPr lang="en-US"/>
        </a:p>
      </dgm:t>
    </dgm:pt>
    <dgm:pt modelId="{520544C9-4F1E-4AB2-96BE-BE9EB76543E7}" type="sibTrans" cxnId="{48796723-A78A-455C-943C-1354583F497F}">
      <dgm:prSet/>
      <dgm:spPr/>
      <dgm:t>
        <a:bodyPr/>
        <a:lstStyle/>
        <a:p>
          <a:endParaRPr lang="en-US"/>
        </a:p>
      </dgm:t>
    </dgm:pt>
    <dgm:pt modelId="{0E0FBBFC-3721-4238-B19A-4906734F0ADA}" type="pres">
      <dgm:prSet presAssocID="{E66DF6A1-FDCB-4BB0-8D52-5EAE310440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E5B969-F25F-45BE-B520-7AD4BC6C515C}" type="pres">
      <dgm:prSet presAssocID="{19BC2258-1378-4783-92CF-43C08D842F16}" presName="hierRoot1" presStyleCnt="0">
        <dgm:presLayoutVars>
          <dgm:hierBranch val="init"/>
        </dgm:presLayoutVars>
      </dgm:prSet>
      <dgm:spPr/>
    </dgm:pt>
    <dgm:pt modelId="{6C2922E1-79C1-4E0E-9866-59CC7D74CA60}" type="pres">
      <dgm:prSet presAssocID="{19BC2258-1378-4783-92CF-43C08D842F16}" presName="rootComposite1" presStyleCnt="0"/>
      <dgm:spPr/>
    </dgm:pt>
    <dgm:pt modelId="{F42FF6AA-7714-4319-91CA-85C28EAA236C}" type="pres">
      <dgm:prSet presAssocID="{19BC2258-1378-4783-92CF-43C08D842F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F996E-A868-442E-8162-F5C6317EA988}" type="pres">
      <dgm:prSet presAssocID="{19BC2258-1378-4783-92CF-43C08D842F1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BA14755-1466-4B62-B5FB-C6BA5704785A}" type="pres">
      <dgm:prSet presAssocID="{19BC2258-1378-4783-92CF-43C08D842F16}" presName="hierChild2" presStyleCnt="0"/>
      <dgm:spPr/>
    </dgm:pt>
    <dgm:pt modelId="{B80AF030-61F0-48F9-B037-9B1D1C8A4C64}" type="pres">
      <dgm:prSet presAssocID="{19BC2258-1378-4783-92CF-43C08D842F16}" presName="hierChild3" presStyleCnt="0"/>
      <dgm:spPr/>
    </dgm:pt>
    <dgm:pt modelId="{1E81F0C9-25DE-484E-BC23-804DCCDC7033}" type="pres">
      <dgm:prSet presAssocID="{C0D7C41E-7F8A-4C0F-A887-175F317E6C89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CA52EDD0-C08E-4E29-96A1-C7B6C4752BF0}" type="pres">
      <dgm:prSet presAssocID="{9372CC14-96CC-4066-8C00-295F16D627EC}" presName="hierRoot3" presStyleCnt="0">
        <dgm:presLayoutVars>
          <dgm:hierBranch val="init"/>
        </dgm:presLayoutVars>
      </dgm:prSet>
      <dgm:spPr/>
    </dgm:pt>
    <dgm:pt modelId="{E0E4758E-CA8E-4554-A3FD-4BA387642BFA}" type="pres">
      <dgm:prSet presAssocID="{9372CC14-96CC-4066-8C00-295F16D627EC}" presName="rootComposite3" presStyleCnt="0"/>
      <dgm:spPr/>
    </dgm:pt>
    <dgm:pt modelId="{1E00106C-7E14-4B93-B16C-C744F71B18A8}" type="pres">
      <dgm:prSet presAssocID="{9372CC14-96CC-4066-8C00-295F16D627EC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4572F-E519-4584-AE7E-38856334C02C}" type="pres">
      <dgm:prSet presAssocID="{9372CC14-96CC-4066-8C00-295F16D627EC}" presName="rootConnector3" presStyleLbl="asst1" presStyleIdx="0" presStyleCnt="3"/>
      <dgm:spPr/>
      <dgm:t>
        <a:bodyPr/>
        <a:lstStyle/>
        <a:p>
          <a:endParaRPr lang="en-US"/>
        </a:p>
      </dgm:t>
    </dgm:pt>
    <dgm:pt modelId="{36F1CD3D-5F21-4F13-BEF8-5141B047FB67}" type="pres">
      <dgm:prSet presAssocID="{9372CC14-96CC-4066-8C00-295F16D627EC}" presName="hierChild6" presStyleCnt="0"/>
      <dgm:spPr/>
    </dgm:pt>
    <dgm:pt modelId="{ACA6C22D-D45F-44AB-A4E6-F2E4B3D1F726}" type="pres">
      <dgm:prSet presAssocID="{9372CC14-96CC-4066-8C00-295F16D627EC}" presName="hierChild7" presStyleCnt="0"/>
      <dgm:spPr/>
    </dgm:pt>
    <dgm:pt modelId="{39165F29-C233-4038-84F6-8E9E65F1C269}" type="pres">
      <dgm:prSet presAssocID="{6609A656-C1C6-4EF9-A01D-53AD9AC12958}" presName="Name111" presStyleLbl="parChTrans1D3" presStyleIdx="0" presStyleCnt="1"/>
      <dgm:spPr/>
      <dgm:t>
        <a:bodyPr/>
        <a:lstStyle/>
        <a:p>
          <a:endParaRPr lang="en-US"/>
        </a:p>
      </dgm:t>
    </dgm:pt>
    <dgm:pt modelId="{3F7DAA5F-B10D-45FE-A39C-A53A95622F99}" type="pres">
      <dgm:prSet presAssocID="{502E8B4F-35A6-47D4-A4E4-F9EC393F64A2}" presName="hierRoot3" presStyleCnt="0">
        <dgm:presLayoutVars>
          <dgm:hierBranch val="init"/>
        </dgm:presLayoutVars>
      </dgm:prSet>
      <dgm:spPr/>
    </dgm:pt>
    <dgm:pt modelId="{8226EE43-E2AA-4729-893E-56DBC7B35E64}" type="pres">
      <dgm:prSet presAssocID="{502E8B4F-35A6-47D4-A4E4-F9EC393F64A2}" presName="rootComposite3" presStyleCnt="0"/>
      <dgm:spPr/>
    </dgm:pt>
    <dgm:pt modelId="{1E7ADEFE-DBD8-4707-9475-0D566A424095}" type="pres">
      <dgm:prSet presAssocID="{502E8B4F-35A6-47D4-A4E4-F9EC393F64A2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987E4-2239-4423-AB6B-04B1394DFE58}" type="pres">
      <dgm:prSet presAssocID="{502E8B4F-35A6-47D4-A4E4-F9EC393F64A2}" presName="rootConnector3" presStyleLbl="asst1" presStyleIdx="1" presStyleCnt="3"/>
      <dgm:spPr/>
      <dgm:t>
        <a:bodyPr/>
        <a:lstStyle/>
        <a:p>
          <a:endParaRPr lang="en-US"/>
        </a:p>
      </dgm:t>
    </dgm:pt>
    <dgm:pt modelId="{60994875-6EFF-49C4-837A-3C75425978CF}" type="pres">
      <dgm:prSet presAssocID="{502E8B4F-35A6-47D4-A4E4-F9EC393F64A2}" presName="hierChild6" presStyleCnt="0"/>
      <dgm:spPr/>
    </dgm:pt>
    <dgm:pt modelId="{001ED28F-C379-4ADD-BD22-1ED9DCBD3AA2}" type="pres">
      <dgm:prSet presAssocID="{502E8B4F-35A6-47D4-A4E4-F9EC393F64A2}" presName="hierChild7" presStyleCnt="0"/>
      <dgm:spPr/>
    </dgm:pt>
    <dgm:pt modelId="{81887688-5C12-43E8-94CE-58B89BBFF3AF}" type="pres">
      <dgm:prSet presAssocID="{0D7A434D-CCED-4734-893A-23488F39B4DE}" presName="Name111" presStyleLbl="parChTrans1D4" presStyleIdx="0" presStyleCnt="1"/>
      <dgm:spPr/>
      <dgm:t>
        <a:bodyPr/>
        <a:lstStyle/>
        <a:p>
          <a:endParaRPr lang="en-US"/>
        </a:p>
      </dgm:t>
    </dgm:pt>
    <dgm:pt modelId="{1E629F54-3DC7-4945-ACA7-75907A79FA15}" type="pres">
      <dgm:prSet presAssocID="{A7181CF2-5F4F-4A43-BEAE-2D21212C1B93}" presName="hierRoot3" presStyleCnt="0">
        <dgm:presLayoutVars>
          <dgm:hierBranch val="init"/>
        </dgm:presLayoutVars>
      </dgm:prSet>
      <dgm:spPr/>
    </dgm:pt>
    <dgm:pt modelId="{6E9129AB-8B2E-4806-AC2A-D8F58B0A173F}" type="pres">
      <dgm:prSet presAssocID="{A7181CF2-5F4F-4A43-BEAE-2D21212C1B93}" presName="rootComposite3" presStyleCnt="0"/>
      <dgm:spPr/>
    </dgm:pt>
    <dgm:pt modelId="{36D67EB5-4C2E-4369-8138-50DAF62EF1BA}" type="pres">
      <dgm:prSet presAssocID="{A7181CF2-5F4F-4A43-BEAE-2D21212C1B93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5964E-6F5F-40CE-A554-1013C0BB4C0E}" type="pres">
      <dgm:prSet presAssocID="{A7181CF2-5F4F-4A43-BEAE-2D21212C1B93}" presName="rootConnector3" presStyleLbl="asst1" presStyleIdx="2" presStyleCnt="3"/>
      <dgm:spPr/>
      <dgm:t>
        <a:bodyPr/>
        <a:lstStyle/>
        <a:p>
          <a:endParaRPr lang="en-US"/>
        </a:p>
      </dgm:t>
    </dgm:pt>
    <dgm:pt modelId="{1411F933-38BB-4BA0-96A0-0D9A8CD3E8CE}" type="pres">
      <dgm:prSet presAssocID="{A7181CF2-5F4F-4A43-BEAE-2D21212C1B93}" presName="hierChild6" presStyleCnt="0"/>
      <dgm:spPr/>
    </dgm:pt>
    <dgm:pt modelId="{F8A5613D-0B0A-479B-8DED-E46B2D436086}" type="pres">
      <dgm:prSet presAssocID="{A7181CF2-5F4F-4A43-BEAE-2D21212C1B93}" presName="hierChild7" presStyleCnt="0"/>
      <dgm:spPr/>
    </dgm:pt>
  </dgm:ptLst>
  <dgm:cxnLst>
    <dgm:cxn modelId="{4C937965-C979-49F1-B5A0-692F9FEA9E60}" type="presOf" srcId="{9372CC14-96CC-4066-8C00-295F16D627EC}" destId="{6344572F-E519-4584-AE7E-38856334C02C}" srcOrd="1" destOrd="0" presId="urn:microsoft.com/office/officeart/2005/8/layout/orgChart1"/>
    <dgm:cxn modelId="{60599EE1-B73F-4799-A14A-59BF024052D9}" type="presOf" srcId="{19BC2258-1378-4783-92CF-43C08D842F16}" destId="{F42FF6AA-7714-4319-91CA-85C28EAA236C}" srcOrd="0" destOrd="0" presId="urn:microsoft.com/office/officeart/2005/8/layout/orgChart1"/>
    <dgm:cxn modelId="{899AB474-B25B-43D0-98DE-795AA934B516}" type="presOf" srcId="{C0D7C41E-7F8A-4C0F-A887-175F317E6C89}" destId="{1E81F0C9-25DE-484E-BC23-804DCCDC7033}" srcOrd="0" destOrd="0" presId="urn:microsoft.com/office/officeart/2005/8/layout/orgChart1"/>
    <dgm:cxn modelId="{3D373C31-8FEC-4DD6-88DF-4F0B048FBFFC}" srcId="{19BC2258-1378-4783-92CF-43C08D842F16}" destId="{9372CC14-96CC-4066-8C00-295F16D627EC}" srcOrd="0" destOrd="0" parTransId="{C0D7C41E-7F8A-4C0F-A887-175F317E6C89}" sibTransId="{A9D3B2D7-2DEF-4E2E-9A6C-D748F0389C15}"/>
    <dgm:cxn modelId="{A9A18A35-C084-4871-9D21-8D2738B9FC89}" type="presOf" srcId="{E66DF6A1-FDCB-4BB0-8D52-5EAE31044073}" destId="{0E0FBBFC-3721-4238-B19A-4906734F0ADA}" srcOrd="0" destOrd="0" presId="urn:microsoft.com/office/officeart/2005/8/layout/orgChart1"/>
    <dgm:cxn modelId="{47A7ABFE-826E-4540-9202-7DF34DBFFC82}" type="presOf" srcId="{6609A656-C1C6-4EF9-A01D-53AD9AC12958}" destId="{39165F29-C233-4038-84F6-8E9E65F1C269}" srcOrd="0" destOrd="0" presId="urn:microsoft.com/office/officeart/2005/8/layout/orgChart1"/>
    <dgm:cxn modelId="{090A6A57-FC51-431A-8305-2986E4358C8A}" type="presOf" srcId="{9372CC14-96CC-4066-8C00-295F16D627EC}" destId="{1E00106C-7E14-4B93-B16C-C744F71B18A8}" srcOrd="0" destOrd="0" presId="urn:microsoft.com/office/officeart/2005/8/layout/orgChart1"/>
    <dgm:cxn modelId="{173CC0BE-6B64-4250-A7F1-BB999F5C2E16}" type="presOf" srcId="{A7181CF2-5F4F-4A43-BEAE-2D21212C1B93}" destId="{36D67EB5-4C2E-4369-8138-50DAF62EF1BA}" srcOrd="0" destOrd="0" presId="urn:microsoft.com/office/officeart/2005/8/layout/orgChart1"/>
    <dgm:cxn modelId="{3BA64F17-A8ED-4456-9EE4-6B353CE47834}" type="presOf" srcId="{502E8B4F-35A6-47D4-A4E4-F9EC393F64A2}" destId="{457987E4-2239-4423-AB6B-04B1394DFE58}" srcOrd="1" destOrd="0" presId="urn:microsoft.com/office/officeart/2005/8/layout/orgChart1"/>
    <dgm:cxn modelId="{C5D3509F-19CE-49FD-8ED3-96426FF68D5D}" type="presOf" srcId="{502E8B4F-35A6-47D4-A4E4-F9EC393F64A2}" destId="{1E7ADEFE-DBD8-4707-9475-0D566A424095}" srcOrd="0" destOrd="0" presId="urn:microsoft.com/office/officeart/2005/8/layout/orgChart1"/>
    <dgm:cxn modelId="{82A0196D-1A8D-4BFF-BD1D-8425BE4F2C5E}" type="presOf" srcId="{19BC2258-1378-4783-92CF-43C08D842F16}" destId="{4DAF996E-A868-442E-8162-F5C6317EA988}" srcOrd="1" destOrd="0" presId="urn:microsoft.com/office/officeart/2005/8/layout/orgChart1"/>
    <dgm:cxn modelId="{CB938591-3C80-420E-8ABF-53D1C15116AD}" srcId="{9372CC14-96CC-4066-8C00-295F16D627EC}" destId="{502E8B4F-35A6-47D4-A4E4-F9EC393F64A2}" srcOrd="0" destOrd="0" parTransId="{6609A656-C1C6-4EF9-A01D-53AD9AC12958}" sibTransId="{4314E6BB-B946-476F-8B64-E84346DF0CB4}"/>
    <dgm:cxn modelId="{48796723-A78A-455C-943C-1354583F497F}" srcId="{502E8B4F-35A6-47D4-A4E4-F9EC393F64A2}" destId="{A7181CF2-5F4F-4A43-BEAE-2D21212C1B93}" srcOrd="0" destOrd="0" parTransId="{0D7A434D-CCED-4734-893A-23488F39B4DE}" sibTransId="{520544C9-4F1E-4AB2-96BE-BE9EB76543E7}"/>
    <dgm:cxn modelId="{54297E9A-8D30-443C-AC34-D56D072D01B0}" srcId="{E66DF6A1-FDCB-4BB0-8D52-5EAE31044073}" destId="{19BC2258-1378-4783-92CF-43C08D842F16}" srcOrd="0" destOrd="0" parTransId="{8CB4D802-A8D8-453A-8745-3D03476EB9C4}" sibTransId="{5A0AEEFC-CA49-4EBA-B97A-7A7E61E1A647}"/>
    <dgm:cxn modelId="{19451BE3-5500-434B-869A-D582B736C14C}" type="presOf" srcId="{A7181CF2-5F4F-4A43-BEAE-2D21212C1B93}" destId="{04E5964E-6F5F-40CE-A554-1013C0BB4C0E}" srcOrd="1" destOrd="0" presId="urn:microsoft.com/office/officeart/2005/8/layout/orgChart1"/>
    <dgm:cxn modelId="{995EC76A-184D-4941-AA1B-8C865B0BA753}" type="presOf" srcId="{0D7A434D-CCED-4734-893A-23488F39B4DE}" destId="{81887688-5C12-43E8-94CE-58B89BBFF3AF}" srcOrd="0" destOrd="0" presId="urn:microsoft.com/office/officeart/2005/8/layout/orgChart1"/>
    <dgm:cxn modelId="{36A45D67-C78D-4C88-B397-F59EC3F3C221}" type="presParOf" srcId="{0E0FBBFC-3721-4238-B19A-4906734F0ADA}" destId="{9EE5B969-F25F-45BE-B520-7AD4BC6C515C}" srcOrd="0" destOrd="0" presId="urn:microsoft.com/office/officeart/2005/8/layout/orgChart1"/>
    <dgm:cxn modelId="{8EC60BC6-EAD8-4C18-8B7E-9C107EFFB3FD}" type="presParOf" srcId="{9EE5B969-F25F-45BE-B520-7AD4BC6C515C}" destId="{6C2922E1-79C1-4E0E-9866-59CC7D74CA60}" srcOrd="0" destOrd="0" presId="urn:microsoft.com/office/officeart/2005/8/layout/orgChart1"/>
    <dgm:cxn modelId="{01D28403-2DE4-4867-A3C9-4BD653E950B8}" type="presParOf" srcId="{6C2922E1-79C1-4E0E-9866-59CC7D74CA60}" destId="{F42FF6AA-7714-4319-91CA-85C28EAA236C}" srcOrd="0" destOrd="0" presId="urn:microsoft.com/office/officeart/2005/8/layout/orgChart1"/>
    <dgm:cxn modelId="{5ACFD29E-A9C1-4AB5-B387-BDCA2C05F0E7}" type="presParOf" srcId="{6C2922E1-79C1-4E0E-9866-59CC7D74CA60}" destId="{4DAF996E-A868-442E-8162-F5C6317EA988}" srcOrd="1" destOrd="0" presId="urn:microsoft.com/office/officeart/2005/8/layout/orgChart1"/>
    <dgm:cxn modelId="{F88AEA26-3188-44F5-862C-EF0F60F5F359}" type="presParOf" srcId="{9EE5B969-F25F-45BE-B520-7AD4BC6C515C}" destId="{DBA14755-1466-4B62-B5FB-C6BA5704785A}" srcOrd="1" destOrd="0" presId="urn:microsoft.com/office/officeart/2005/8/layout/orgChart1"/>
    <dgm:cxn modelId="{AFB78218-6D29-4DE0-90ED-E1042E2E7273}" type="presParOf" srcId="{9EE5B969-F25F-45BE-B520-7AD4BC6C515C}" destId="{B80AF030-61F0-48F9-B037-9B1D1C8A4C64}" srcOrd="2" destOrd="0" presId="urn:microsoft.com/office/officeart/2005/8/layout/orgChart1"/>
    <dgm:cxn modelId="{CC5A499F-F3D9-404E-98A6-59A7D59EF6F7}" type="presParOf" srcId="{B80AF030-61F0-48F9-B037-9B1D1C8A4C64}" destId="{1E81F0C9-25DE-484E-BC23-804DCCDC7033}" srcOrd="0" destOrd="0" presId="urn:microsoft.com/office/officeart/2005/8/layout/orgChart1"/>
    <dgm:cxn modelId="{B1CBE0C3-E347-4210-9EFD-BEA1ECCEFF4C}" type="presParOf" srcId="{B80AF030-61F0-48F9-B037-9B1D1C8A4C64}" destId="{CA52EDD0-C08E-4E29-96A1-C7B6C4752BF0}" srcOrd="1" destOrd="0" presId="urn:microsoft.com/office/officeart/2005/8/layout/orgChart1"/>
    <dgm:cxn modelId="{4D05D926-7451-4939-9853-CE549FCB0F93}" type="presParOf" srcId="{CA52EDD0-C08E-4E29-96A1-C7B6C4752BF0}" destId="{E0E4758E-CA8E-4554-A3FD-4BA387642BFA}" srcOrd="0" destOrd="0" presId="urn:microsoft.com/office/officeart/2005/8/layout/orgChart1"/>
    <dgm:cxn modelId="{E5E89A3F-EBDD-4BDF-B0D3-9E6776258FC2}" type="presParOf" srcId="{E0E4758E-CA8E-4554-A3FD-4BA387642BFA}" destId="{1E00106C-7E14-4B93-B16C-C744F71B18A8}" srcOrd="0" destOrd="0" presId="urn:microsoft.com/office/officeart/2005/8/layout/orgChart1"/>
    <dgm:cxn modelId="{DAB55956-DD83-4E3C-AD9C-75AB32BB3E0A}" type="presParOf" srcId="{E0E4758E-CA8E-4554-A3FD-4BA387642BFA}" destId="{6344572F-E519-4584-AE7E-38856334C02C}" srcOrd="1" destOrd="0" presId="urn:microsoft.com/office/officeart/2005/8/layout/orgChart1"/>
    <dgm:cxn modelId="{03B16495-1302-4F20-8679-244EB4774C45}" type="presParOf" srcId="{CA52EDD0-C08E-4E29-96A1-C7B6C4752BF0}" destId="{36F1CD3D-5F21-4F13-BEF8-5141B047FB67}" srcOrd="1" destOrd="0" presId="urn:microsoft.com/office/officeart/2005/8/layout/orgChart1"/>
    <dgm:cxn modelId="{02361659-8352-4AEB-801C-AABB571484F6}" type="presParOf" srcId="{CA52EDD0-C08E-4E29-96A1-C7B6C4752BF0}" destId="{ACA6C22D-D45F-44AB-A4E6-F2E4B3D1F726}" srcOrd="2" destOrd="0" presId="urn:microsoft.com/office/officeart/2005/8/layout/orgChart1"/>
    <dgm:cxn modelId="{C4AEBE1A-4145-4F25-93A6-17D8C97C3DC1}" type="presParOf" srcId="{ACA6C22D-D45F-44AB-A4E6-F2E4B3D1F726}" destId="{39165F29-C233-4038-84F6-8E9E65F1C269}" srcOrd="0" destOrd="0" presId="urn:microsoft.com/office/officeart/2005/8/layout/orgChart1"/>
    <dgm:cxn modelId="{F7C76D43-4745-400E-99F3-9EB932BB5E6B}" type="presParOf" srcId="{ACA6C22D-D45F-44AB-A4E6-F2E4B3D1F726}" destId="{3F7DAA5F-B10D-45FE-A39C-A53A95622F99}" srcOrd="1" destOrd="0" presId="urn:microsoft.com/office/officeart/2005/8/layout/orgChart1"/>
    <dgm:cxn modelId="{B228E191-9ED2-4FD9-849D-C0150691764B}" type="presParOf" srcId="{3F7DAA5F-B10D-45FE-A39C-A53A95622F99}" destId="{8226EE43-E2AA-4729-893E-56DBC7B35E64}" srcOrd="0" destOrd="0" presId="urn:microsoft.com/office/officeart/2005/8/layout/orgChart1"/>
    <dgm:cxn modelId="{07C451D6-16D4-44CE-AD1B-AF9C710DE8FF}" type="presParOf" srcId="{8226EE43-E2AA-4729-893E-56DBC7B35E64}" destId="{1E7ADEFE-DBD8-4707-9475-0D566A424095}" srcOrd="0" destOrd="0" presId="urn:microsoft.com/office/officeart/2005/8/layout/orgChart1"/>
    <dgm:cxn modelId="{E4AA2340-72D2-485A-BE67-5B60796B1009}" type="presParOf" srcId="{8226EE43-E2AA-4729-893E-56DBC7B35E64}" destId="{457987E4-2239-4423-AB6B-04B1394DFE58}" srcOrd="1" destOrd="0" presId="urn:microsoft.com/office/officeart/2005/8/layout/orgChart1"/>
    <dgm:cxn modelId="{8A096885-9875-4AC8-A6D5-4DCCC83229E8}" type="presParOf" srcId="{3F7DAA5F-B10D-45FE-A39C-A53A95622F99}" destId="{60994875-6EFF-49C4-837A-3C75425978CF}" srcOrd="1" destOrd="0" presId="urn:microsoft.com/office/officeart/2005/8/layout/orgChart1"/>
    <dgm:cxn modelId="{4E2D9AAF-8068-48D2-8800-FF751CC9CF9F}" type="presParOf" srcId="{3F7DAA5F-B10D-45FE-A39C-A53A95622F99}" destId="{001ED28F-C379-4ADD-BD22-1ED9DCBD3AA2}" srcOrd="2" destOrd="0" presId="urn:microsoft.com/office/officeart/2005/8/layout/orgChart1"/>
    <dgm:cxn modelId="{9F2DCC56-4DF5-445B-9BC7-14A58441D1CC}" type="presParOf" srcId="{001ED28F-C379-4ADD-BD22-1ED9DCBD3AA2}" destId="{81887688-5C12-43E8-94CE-58B89BBFF3AF}" srcOrd="0" destOrd="0" presId="urn:microsoft.com/office/officeart/2005/8/layout/orgChart1"/>
    <dgm:cxn modelId="{ACAC0B62-B3F8-451F-BC41-9AE33AEDB886}" type="presParOf" srcId="{001ED28F-C379-4ADD-BD22-1ED9DCBD3AA2}" destId="{1E629F54-3DC7-4945-ACA7-75907A79FA15}" srcOrd="1" destOrd="0" presId="urn:microsoft.com/office/officeart/2005/8/layout/orgChart1"/>
    <dgm:cxn modelId="{73D8C266-8C27-4D12-8EFE-62D7CB8900B1}" type="presParOf" srcId="{1E629F54-3DC7-4945-ACA7-75907A79FA15}" destId="{6E9129AB-8B2E-4806-AC2A-D8F58B0A173F}" srcOrd="0" destOrd="0" presId="urn:microsoft.com/office/officeart/2005/8/layout/orgChart1"/>
    <dgm:cxn modelId="{B7FC7852-F643-4531-A990-47711D35BD8E}" type="presParOf" srcId="{6E9129AB-8B2E-4806-AC2A-D8F58B0A173F}" destId="{36D67EB5-4C2E-4369-8138-50DAF62EF1BA}" srcOrd="0" destOrd="0" presId="urn:microsoft.com/office/officeart/2005/8/layout/orgChart1"/>
    <dgm:cxn modelId="{82F0412E-4AA4-4DDF-BED8-A626461842F2}" type="presParOf" srcId="{6E9129AB-8B2E-4806-AC2A-D8F58B0A173F}" destId="{04E5964E-6F5F-40CE-A554-1013C0BB4C0E}" srcOrd="1" destOrd="0" presId="urn:microsoft.com/office/officeart/2005/8/layout/orgChart1"/>
    <dgm:cxn modelId="{F3E90EDF-CCC6-48FC-979E-D2956CD47B9E}" type="presParOf" srcId="{1E629F54-3DC7-4945-ACA7-75907A79FA15}" destId="{1411F933-38BB-4BA0-96A0-0D9A8CD3E8CE}" srcOrd="1" destOrd="0" presId="urn:microsoft.com/office/officeart/2005/8/layout/orgChart1"/>
    <dgm:cxn modelId="{146C06D3-4107-4878-B481-52B3FDBCB3CD}" type="presParOf" srcId="{1E629F54-3DC7-4945-ACA7-75907A79FA15}" destId="{F8A5613D-0B0A-479B-8DED-E46B2D4360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87688-5C12-43E8-94CE-58B89BBFF3AF}">
      <dsp:nvSpPr>
        <dsp:cNvPr id="0" name=""/>
        <dsp:cNvSpPr/>
      </dsp:nvSpPr>
      <dsp:spPr>
        <a:xfrm>
          <a:off x="5068025" y="4846910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65F29-C233-4038-84F6-8E9E65F1C269}">
      <dsp:nvSpPr>
        <dsp:cNvPr id="0" name=""/>
        <dsp:cNvSpPr/>
      </dsp:nvSpPr>
      <dsp:spPr>
        <a:xfrm>
          <a:off x="6594220" y="3055838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F0C9-25DE-484E-BC23-804DCCDC7033}">
      <dsp:nvSpPr>
        <dsp:cNvPr id="0" name=""/>
        <dsp:cNvSpPr/>
      </dsp:nvSpPr>
      <dsp:spPr>
        <a:xfrm>
          <a:off x="8120415" y="1264766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F6AA-7714-4319-91CA-85C28EAA236C}">
      <dsp:nvSpPr>
        <dsp:cNvPr id="0" name=""/>
        <dsp:cNvSpPr/>
      </dsp:nvSpPr>
      <dsp:spPr>
        <a:xfrm>
          <a:off x="7123974" y="3448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C-level Executives</a:t>
          </a:r>
          <a:endParaRPr lang="en-US" sz="4300" kern="1200" dirty="0"/>
        </a:p>
      </dsp:txBody>
      <dsp:txXfrm>
        <a:off x="7123974" y="3448"/>
        <a:ext cx="2522636" cy="1261318"/>
      </dsp:txXfrm>
    </dsp:sp>
    <dsp:sp modelId="{1E00106C-7E14-4B93-B16C-C744F71B18A8}">
      <dsp:nvSpPr>
        <dsp:cNvPr id="0" name=""/>
        <dsp:cNvSpPr/>
      </dsp:nvSpPr>
      <dsp:spPr>
        <a:xfrm>
          <a:off x="5597779" y="1794520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Mid-level Managers</a:t>
          </a:r>
          <a:endParaRPr lang="en-US" sz="4300" kern="1200" dirty="0"/>
        </a:p>
      </dsp:txBody>
      <dsp:txXfrm>
        <a:off x="5597779" y="1794520"/>
        <a:ext cx="2522636" cy="1261318"/>
      </dsp:txXfrm>
    </dsp:sp>
    <dsp:sp modelId="{1E7ADEFE-DBD8-4707-9475-0D566A424095}">
      <dsp:nvSpPr>
        <dsp:cNvPr id="0" name=""/>
        <dsp:cNvSpPr/>
      </dsp:nvSpPr>
      <dsp:spPr>
        <a:xfrm>
          <a:off x="4071584" y="3585592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Low-level Managers</a:t>
          </a:r>
          <a:endParaRPr lang="en-US" sz="4300" kern="1200" dirty="0"/>
        </a:p>
      </dsp:txBody>
      <dsp:txXfrm>
        <a:off x="4071584" y="3585592"/>
        <a:ext cx="2522636" cy="1261318"/>
      </dsp:txXfrm>
    </dsp:sp>
    <dsp:sp modelId="{36D67EB5-4C2E-4369-8138-50DAF62EF1BA}">
      <dsp:nvSpPr>
        <dsp:cNvPr id="0" name=""/>
        <dsp:cNvSpPr/>
      </dsp:nvSpPr>
      <dsp:spPr>
        <a:xfrm>
          <a:off x="2545388" y="5376664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Customers</a:t>
          </a:r>
          <a:endParaRPr lang="en-US" sz="4300" kern="1200" dirty="0"/>
        </a:p>
      </dsp:txBody>
      <dsp:txXfrm>
        <a:off x="2545388" y="5376664"/>
        <a:ext cx="2522636" cy="1261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87688-5C12-43E8-94CE-58B89BBFF3AF}">
      <dsp:nvSpPr>
        <dsp:cNvPr id="0" name=""/>
        <dsp:cNvSpPr/>
      </dsp:nvSpPr>
      <dsp:spPr>
        <a:xfrm>
          <a:off x="5068025" y="4846910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65F29-C233-4038-84F6-8E9E65F1C269}">
      <dsp:nvSpPr>
        <dsp:cNvPr id="0" name=""/>
        <dsp:cNvSpPr/>
      </dsp:nvSpPr>
      <dsp:spPr>
        <a:xfrm>
          <a:off x="6594220" y="3055838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F0C9-25DE-484E-BC23-804DCCDC7033}">
      <dsp:nvSpPr>
        <dsp:cNvPr id="0" name=""/>
        <dsp:cNvSpPr/>
      </dsp:nvSpPr>
      <dsp:spPr>
        <a:xfrm>
          <a:off x="8120415" y="1264766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F6AA-7714-4319-91CA-85C28EAA236C}">
      <dsp:nvSpPr>
        <dsp:cNvPr id="0" name=""/>
        <dsp:cNvSpPr/>
      </dsp:nvSpPr>
      <dsp:spPr>
        <a:xfrm>
          <a:off x="7123974" y="3448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C-level Executives</a:t>
          </a:r>
          <a:endParaRPr lang="en-US" sz="4300" kern="1200" dirty="0"/>
        </a:p>
      </dsp:txBody>
      <dsp:txXfrm>
        <a:off x="7123974" y="3448"/>
        <a:ext cx="2522636" cy="1261318"/>
      </dsp:txXfrm>
    </dsp:sp>
    <dsp:sp modelId="{1E00106C-7E14-4B93-B16C-C744F71B18A8}">
      <dsp:nvSpPr>
        <dsp:cNvPr id="0" name=""/>
        <dsp:cNvSpPr/>
      </dsp:nvSpPr>
      <dsp:spPr>
        <a:xfrm>
          <a:off x="5597779" y="1794520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Mid-level Managers</a:t>
          </a:r>
          <a:endParaRPr lang="en-US" sz="4300" kern="1200" dirty="0"/>
        </a:p>
      </dsp:txBody>
      <dsp:txXfrm>
        <a:off x="5597779" y="1794520"/>
        <a:ext cx="2522636" cy="1261318"/>
      </dsp:txXfrm>
    </dsp:sp>
    <dsp:sp modelId="{1E7ADEFE-DBD8-4707-9475-0D566A424095}">
      <dsp:nvSpPr>
        <dsp:cNvPr id="0" name=""/>
        <dsp:cNvSpPr/>
      </dsp:nvSpPr>
      <dsp:spPr>
        <a:xfrm>
          <a:off x="4071584" y="3585592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Low-level Managers</a:t>
          </a:r>
          <a:endParaRPr lang="en-US" sz="4300" kern="1200" dirty="0"/>
        </a:p>
      </dsp:txBody>
      <dsp:txXfrm>
        <a:off x="4071584" y="3585592"/>
        <a:ext cx="2522636" cy="1261318"/>
      </dsp:txXfrm>
    </dsp:sp>
    <dsp:sp modelId="{36D67EB5-4C2E-4369-8138-50DAF62EF1BA}">
      <dsp:nvSpPr>
        <dsp:cNvPr id="0" name=""/>
        <dsp:cNvSpPr/>
      </dsp:nvSpPr>
      <dsp:spPr>
        <a:xfrm>
          <a:off x="2545388" y="5376664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Customers</a:t>
          </a:r>
          <a:endParaRPr lang="en-US" sz="4300" kern="1200" dirty="0"/>
        </a:p>
      </dsp:txBody>
      <dsp:txXfrm>
        <a:off x="2545388" y="5376664"/>
        <a:ext cx="2522636" cy="126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E296-23FB-4FFC-9B3B-C8B342AFE87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6D3D6-DC0B-48A0-B9DE-330BEAE8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Ask</a:t>
            </a:r>
            <a:r>
              <a:rPr lang="en-US" b="1" baseline="0" dirty="0" smtClean="0">
                <a:solidFill>
                  <a:schemeClr val="tx1"/>
                </a:solidFill>
              </a:rPr>
              <a:t> Audience: </a:t>
            </a:r>
            <a:r>
              <a:rPr lang="en-US" dirty="0" smtClean="0">
                <a:solidFill>
                  <a:schemeClr val="tx1"/>
                </a:solidFill>
              </a:rPr>
              <a:t>Does</a:t>
            </a:r>
            <a:r>
              <a:rPr lang="en-US" baseline="0" dirty="0" smtClean="0">
                <a:solidFill>
                  <a:schemeClr val="tx1"/>
                </a:solidFill>
              </a:rPr>
              <a:t> anyone know the back-story for this image?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="1" baseline="0" dirty="0" smtClean="0">
                <a:solidFill>
                  <a:schemeClr val="tx1"/>
                </a:solidFill>
              </a:rPr>
              <a:t>Answer:  </a:t>
            </a:r>
            <a:r>
              <a:rPr lang="en-US" b="0" baseline="0" dirty="0" smtClean="0">
                <a:solidFill>
                  <a:schemeClr val="tx1"/>
                </a:solidFill>
              </a:rPr>
              <a:t>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 2016, Wells Fargo was fined $185 million by various regulators for opening customer accounts without the customers' permission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="1" baseline="0" dirty="0" smtClean="0">
                <a:solidFill>
                  <a:schemeClr val="tx1"/>
                </a:solidFill>
              </a:rPr>
              <a:t>*click* bring in news headlines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aseline="0" dirty="0" smtClean="0">
                <a:solidFill>
                  <a:schemeClr val="tx1"/>
                </a:solidFill>
              </a:rPr>
              <a:t>Wells Fargo CEO John </a:t>
            </a:r>
            <a:r>
              <a:rPr lang="en-US" baseline="0" dirty="0" err="1" smtClean="0">
                <a:solidFill>
                  <a:schemeClr val="tx1"/>
                </a:solidFill>
              </a:rPr>
              <a:t>Stumpf</a:t>
            </a:r>
            <a:r>
              <a:rPr lang="en-US" baseline="0" dirty="0" smtClean="0">
                <a:solidFill>
                  <a:schemeClr val="tx1"/>
                </a:solidFill>
              </a:rPr>
              <a:t> was </a:t>
            </a:r>
            <a:r>
              <a:rPr lang="en-US" baseline="0" dirty="0" smtClean="0">
                <a:solidFill>
                  <a:schemeClr val="tx1"/>
                </a:solidFill>
              </a:rPr>
              <a:t>summoned to testify before U.S. Congress to share what he knew and when he knew it regarding this fraudulent </a:t>
            </a:r>
            <a:r>
              <a:rPr lang="en-US" baseline="0" dirty="0" smtClean="0">
                <a:solidFill>
                  <a:schemeClr val="tx1"/>
                </a:solidFill>
              </a:rPr>
              <a:t>activity.</a:t>
            </a:r>
            <a:endParaRPr lang="en-US" baseline="0" dirty="0" smtClean="0">
              <a:solidFill>
                <a:schemeClr val="tx1"/>
              </a:solidFill>
            </a:endParaRP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aseline="0" dirty="0" smtClean="0">
                <a:solidFill>
                  <a:schemeClr val="tx1"/>
                </a:solidFill>
              </a:rPr>
              <a:t>How could a CEO be so unaware that </a:t>
            </a:r>
            <a:r>
              <a:rPr lang="en-US" u="sng" baseline="0" dirty="0" smtClean="0">
                <a:solidFill>
                  <a:schemeClr val="tx1"/>
                </a:solidFill>
              </a:rPr>
              <a:t>5,300</a:t>
            </a:r>
            <a:r>
              <a:rPr lang="en-US" baseline="0" dirty="0" smtClean="0">
                <a:solidFill>
                  <a:schemeClr val="tx1"/>
                </a:solidFill>
              </a:rPr>
              <a:t> Wells Fargo employees were opening accounts without customer’s permission?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aseline="0" dirty="0" smtClean="0">
                <a:solidFill>
                  <a:schemeClr val="tx1"/>
                </a:solidFill>
              </a:rPr>
              <a:t>Low level managers would enforce unattainable sales quotas while simultaneously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hounding, berating, demeaning and threatening employees to meet the quotas.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complaints related to this fraudulent activity were clearly not being report up the chain of command.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baseline="0" dirty="0" smtClean="0">
              <a:solidFill>
                <a:schemeClr val="tx1"/>
              </a:solidFill>
            </a:endParaRP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="1" baseline="0" dirty="0" smtClean="0">
                <a:solidFill>
                  <a:schemeClr val="tx1"/>
                </a:solidFill>
              </a:rPr>
              <a:t>*click* bring in floating text, “Learn from his mistakes”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aseline="0" dirty="0" smtClean="0">
                <a:solidFill>
                  <a:schemeClr val="tx1"/>
                </a:solidFill>
              </a:rPr>
              <a:t>Team-14 has developed a product to help C-level executives in the Financial Sector review unfiltered customer complaint data and reconcile that data against internal reporting metrics to reveal potential discrepancies.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="1" baseline="0" dirty="0" smtClean="0">
                <a:solidFill>
                  <a:schemeClr val="tx1"/>
                </a:solidFill>
              </a:rPr>
              <a:t>*click* </a:t>
            </a:r>
            <a:r>
              <a:rPr lang="en-US" baseline="0" dirty="0" smtClean="0">
                <a:solidFill>
                  <a:schemeClr val="tx1"/>
                </a:solidFill>
              </a:rPr>
              <a:t>bring in NO symbol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D3D6-DC0B-48A0-B9DE-330BEAE84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model for</a:t>
            </a:r>
            <a:r>
              <a:rPr lang="en-US" baseline="0" dirty="0" smtClean="0"/>
              <a:t> analyzing customer complaints </a:t>
            </a:r>
            <a:r>
              <a:rPr lang="en-US" dirty="0" smtClean="0"/>
              <a:t>at Wells Fargo was clearly broken.</a:t>
            </a:r>
          </a:p>
          <a:p>
            <a:endParaRPr lang="en-US" dirty="0" smtClean="0"/>
          </a:p>
          <a:p>
            <a:r>
              <a:rPr lang="en-US" dirty="0" smtClean="0"/>
              <a:t>Complaint data was not</a:t>
            </a:r>
            <a:r>
              <a:rPr lang="en-US" baseline="0" dirty="0" smtClean="0"/>
              <a:t> making it to senior decision makers.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C-level Executives are left with the impression that complaint metrics are in </a:t>
            </a:r>
            <a:r>
              <a:rPr lang="en-US" baseline="0" smtClean="0"/>
              <a:t>normal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D3D6-DC0B-48A0-B9DE-330BEAE849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 14 can short-circuit the communication process and provide unfiltered complaint data directly to C-level Executives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provide: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Descriptive analytics to demonstrate how a company is performing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Predictive analytics to forecast future performance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Competitive</a:t>
            </a:r>
            <a:r>
              <a:rPr lang="en-US" baseline="0" dirty="0" smtClean="0"/>
              <a:t> Intelligence; how to you compare to your peers</a:t>
            </a:r>
            <a:r>
              <a:rPr lang="en-US" baseline="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Enhanced datasets to identify potential Predatory Lending Practices.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D3D6-DC0B-48A0-B9DE-330BEAE849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F73F-9809-4F59-8EEB-8DFB3E802B1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65" y="1474046"/>
            <a:ext cx="9744145" cy="5284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955" y="251881"/>
            <a:ext cx="237124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effectLst/>
              </a:rPr>
              <a:t>Wells Fargo's September from hell</a:t>
            </a:r>
          </a:p>
          <a:p>
            <a:pPr algn="ctr"/>
            <a:endParaRPr lang="en-US" sz="1050" b="1" dirty="0" smtClean="0"/>
          </a:p>
          <a:p>
            <a:pPr algn="ctr"/>
            <a:r>
              <a:rPr lang="en-US" sz="1050" b="1" dirty="0" smtClean="0"/>
              <a:t>-CNN</a:t>
            </a:r>
            <a:endParaRPr lang="en-US" sz="1050" b="1" dirty="0" smtClean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3404" y="251881"/>
            <a:ext cx="3688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effectLst/>
              </a:rPr>
              <a:t>Elizabeth Warren to Wells Fargo CEO: 'You should be fired‘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b="1" dirty="0" smtClean="0"/>
              <a:t>-CNN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9145" y="251881"/>
            <a:ext cx="49439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Wells Fargo CEO John </a:t>
            </a:r>
            <a:r>
              <a:rPr lang="en-US" b="1" i="1" dirty="0" err="1" smtClean="0"/>
              <a:t>Stumpf</a:t>
            </a:r>
            <a:r>
              <a:rPr lang="en-US" b="1" i="1" dirty="0" smtClean="0"/>
              <a:t> GRILLED by Congress - House Financial Services Committee Hearing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1000" b="1" dirty="0" smtClean="0"/>
              <a:t>-Fox News</a:t>
            </a:r>
            <a:endParaRPr lang="en-US" sz="1000" dirty="0"/>
          </a:p>
        </p:txBody>
      </p:sp>
      <p:sp>
        <p:nvSpPr>
          <p:cNvPr id="9" name="&quot;No&quot; Symbol 8"/>
          <p:cNvSpPr/>
          <p:nvPr/>
        </p:nvSpPr>
        <p:spPr>
          <a:xfrm>
            <a:off x="4991056" y="1348356"/>
            <a:ext cx="2793168" cy="27135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1779" y="4089443"/>
            <a:ext cx="74717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Learn from his mistakes…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Don’t be like John</a:t>
            </a:r>
            <a:endParaRPr lang="en-US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6110159"/>
              </p:ext>
            </p:extLst>
          </p:nvPr>
        </p:nvGraphicFramePr>
        <p:xfrm>
          <a:off x="0" y="96252"/>
          <a:ext cx="12192000" cy="66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Bent-Up Arrow 2"/>
          <p:cNvSpPr/>
          <p:nvPr/>
        </p:nvSpPr>
        <p:spPr>
          <a:xfrm>
            <a:off x="5197642" y="5715000"/>
            <a:ext cx="2165683" cy="1022683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COMPLAINTS</a:t>
            </a:r>
            <a:endParaRPr lang="en-US" sz="1400" dirty="0"/>
          </a:p>
        </p:txBody>
      </p:sp>
      <p:sp>
        <p:nvSpPr>
          <p:cNvPr id="4" name="Octagon 3"/>
          <p:cNvSpPr/>
          <p:nvPr/>
        </p:nvSpPr>
        <p:spPr>
          <a:xfrm>
            <a:off x="6617369" y="4836695"/>
            <a:ext cx="974558" cy="878305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759" y="278192"/>
            <a:ext cx="490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Broken model: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Complaint data stopped at lower levels of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C-level Executives “flying blind”</a:t>
            </a:r>
          </a:p>
          <a:p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>
            <a:off x="6617369" y="1356852"/>
            <a:ext cx="3485276" cy="3421623"/>
          </a:xfrm>
          <a:prstGeom prst="bentUpArrow">
            <a:avLst>
              <a:gd name="adj1" fmla="val 11476"/>
              <a:gd name="adj2" fmla="val 154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COMPLAINTS IN NORMAL RANGE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6110159"/>
              </p:ext>
            </p:extLst>
          </p:nvPr>
        </p:nvGraphicFramePr>
        <p:xfrm>
          <a:off x="0" y="96252"/>
          <a:ext cx="12192000" cy="66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Bent-Up Arrow 2"/>
          <p:cNvSpPr/>
          <p:nvPr/>
        </p:nvSpPr>
        <p:spPr>
          <a:xfrm>
            <a:off x="5197642" y="1395663"/>
            <a:ext cx="4499811" cy="5342020"/>
          </a:xfrm>
          <a:prstGeom prst="bentUpArrow">
            <a:avLst>
              <a:gd name="adj1" fmla="val 6531"/>
              <a:gd name="adj2" fmla="val 10584"/>
              <a:gd name="adj3" fmla="val 200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COMPLAINTS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00791" y="264695"/>
            <a:ext cx="3645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14’s value proposition: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Descriptive</a:t>
            </a:r>
            <a:r>
              <a:rPr lang="en-US" dirty="0" smtClean="0"/>
              <a:t> Analytics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Predictive</a:t>
            </a:r>
            <a:r>
              <a:rPr lang="en-US" dirty="0" smtClean="0"/>
              <a:t> Analytics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Competitive Intelligence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Enhanced datasets for identifying potential </a:t>
            </a:r>
            <a:r>
              <a:rPr lang="en-US" u="sng" dirty="0" smtClean="0"/>
              <a:t>Predatory Lending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2400" b="1" dirty="0" smtClean="0"/>
              <a:t>“Unfiltered Consumer Complaint </a:t>
            </a:r>
            <a:r>
              <a:rPr lang="en-US" sz="2400" b="1" dirty="0" smtClean="0"/>
              <a:t>analytics customized for </a:t>
            </a:r>
            <a:r>
              <a:rPr lang="en-US" sz="2400" b="1" smtClean="0"/>
              <a:t>your Company”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56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395</Words>
  <Application>Microsoft Office PowerPoint</Application>
  <PresentationFormat>Widescreen</PresentationFormat>
  <Paragraphs>78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Hay, Todd</dc:creator>
  <cp:lastModifiedBy>Hay, Todd</cp:lastModifiedBy>
  <cp:revision>38</cp:revision>
  <dcterms:created xsi:type="dcterms:W3CDTF">2017-12-01T20:28:43Z</dcterms:created>
  <dcterms:modified xsi:type="dcterms:W3CDTF">2017-12-01T22:51:33Z</dcterms:modified>
</cp:coreProperties>
</file>