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8" r:id="rId8"/>
    <p:sldId id="292" r:id="rId9"/>
    <p:sldId id="287" r:id="rId10"/>
    <p:sldId id="289" r:id="rId11"/>
    <p:sldId id="290" r:id="rId12"/>
    <p:sldId id="293" r:id="rId13"/>
    <p:sldId id="291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55" autoAdjust="0"/>
  </p:normalViewPr>
  <p:slideViewPr>
    <p:cSldViewPr snapToGrid="0">
      <p:cViewPr varScale="1">
        <p:scale>
          <a:sx n="110" d="100"/>
          <a:sy n="110" d="100"/>
        </p:scale>
        <p:origin x="211" y="7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5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0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289" y="3329790"/>
            <a:ext cx="5391598" cy="3200400"/>
          </a:xfrm>
        </p:spPr>
        <p:txBody>
          <a:bodyPr anchor="ctr"/>
          <a:lstStyle/>
          <a:p>
            <a:r>
              <a:rPr lang="en-US" dirty="0"/>
              <a:t>DS 5110: Mini-Project</a:t>
            </a:r>
            <a:br>
              <a:rPr lang="en-US" dirty="0"/>
            </a:br>
            <a:r>
              <a:rPr lang="en-US" dirty="0"/>
              <a:t>Data Report</a:t>
            </a:r>
            <a:br>
              <a:rPr lang="en-US" dirty="0"/>
            </a:br>
            <a:r>
              <a:rPr lang="en-US" sz="2400" dirty="0"/>
              <a:t>6/27/2024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Salary by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6EA6-246E-2766-B462-080AB33FE5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448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by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3FDA0-9250-F187-0C0C-DC3B7392FB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448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39"/>
            <a:ext cx="2743200" cy="548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593358"/>
            <a:ext cx="2895600" cy="326958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Database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Single-Field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Multi-Field Relationships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005840"/>
            <a:ext cx="3657600" cy="548640"/>
          </a:xfrm>
        </p:spPr>
        <p:txBody>
          <a:bodyPr>
            <a:normAutofit/>
          </a:bodyPr>
          <a:lstStyle/>
          <a:p>
            <a:r>
              <a:rPr lang="en-US" dirty="0"/>
              <a:t>Database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5812" y="1625612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 err="1"/>
              <a:t>total_output.db</a:t>
            </a:r>
            <a:r>
              <a:rPr lang="en-US" dirty="0"/>
              <a:t> [</a:t>
            </a:r>
            <a:r>
              <a:rPr lang="en-US" dirty="0" err="1"/>
              <a:t>all_noisy_table</a:t>
            </a:r>
            <a:r>
              <a:rPr lang="en-US" dirty="0"/>
              <a:t>]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1B542-CEF1-E67B-0D03-BEAA3F5C38BD}"/>
              </a:ext>
            </a:extLst>
          </p:cNvPr>
          <p:cNvSpPr/>
          <p:nvPr/>
        </p:nvSpPr>
        <p:spPr>
          <a:xfrm>
            <a:off x="4946073" y="2895599"/>
            <a:ext cx="228600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923C9-A842-16AB-7193-FC50095FDF96}"/>
              </a:ext>
            </a:extLst>
          </p:cNvPr>
          <p:cNvSpPr/>
          <p:nvPr/>
        </p:nvSpPr>
        <p:spPr>
          <a:xfrm>
            <a:off x="2161310" y="3896270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0D617-ADF8-BF8F-D4F3-44D73BFA8BCD}"/>
              </a:ext>
            </a:extLst>
          </p:cNvPr>
          <p:cNvSpPr/>
          <p:nvPr/>
        </p:nvSpPr>
        <p:spPr>
          <a:xfrm>
            <a:off x="4953000" y="3896270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2C2F46-308B-A360-479E-7DFC0B2902BA}"/>
              </a:ext>
            </a:extLst>
          </p:cNvPr>
          <p:cNvSpPr/>
          <p:nvPr/>
        </p:nvSpPr>
        <p:spPr>
          <a:xfrm>
            <a:off x="7744691" y="3896270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16A3EA-95AB-0A42-2A21-BBC266FFD98B}"/>
              </a:ext>
            </a:extLst>
          </p:cNvPr>
          <p:cNvSpPr/>
          <p:nvPr/>
        </p:nvSpPr>
        <p:spPr>
          <a:xfrm>
            <a:off x="2161310" y="4900725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1D4F25-FC0D-449E-2C01-B26F978ACF5B}"/>
              </a:ext>
            </a:extLst>
          </p:cNvPr>
          <p:cNvSpPr/>
          <p:nvPr/>
        </p:nvSpPr>
        <p:spPr>
          <a:xfrm>
            <a:off x="4953000" y="4900725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CE1B54-6BB8-1DB3-46B8-5F27C74D3613}"/>
              </a:ext>
            </a:extLst>
          </p:cNvPr>
          <p:cNvSpPr/>
          <p:nvPr/>
        </p:nvSpPr>
        <p:spPr>
          <a:xfrm>
            <a:off x="7744691" y="4875305"/>
            <a:ext cx="228600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JoinDate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448490-D131-1129-0D43-93F514867E16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696899" y="2640171"/>
            <a:ext cx="863510" cy="164868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7CA10E-58C7-9447-741B-B9C98C10568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447310" y="3169919"/>
            <a:ext cx="498763" cy="2005126"/>
          </a:xfrm>
          <a:prstGeom prst="bentConnector3">
            <a:avLst>
              <a:gd name="adj1" fmla="val 2361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16EB940-3067-8CBB-6E5D-231C82B9116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5866522" y="3666791"/>
            <a:ext cx="452031" cy="69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12C0A9-2837-E2D7-3E41-9E5BB5F8645B}"/>
              </a:ext>
            </a:extLst>
          </p:cNvPr>
          <p:cNvCxnSpPr>
            <a:cxnSpLocks/>
          </p:cNvCxnSpPr>
          <p:nvPr/>
        </p:nvCxnSpPr>
        <p:spPr>
          <a:xfrm rot="10800000">
            <a:off x="4946070" y="3305584"/>
            <a:ext cx="6927" cy="2005126"/>
          </a:xfrm>
          <a:prstGeom prst="bentConnector3">
            <a:avLst>
              <a:gd name="adj1" fmla="val 220008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41AC07-A494-0056-B7EC-70A13DA7BFF8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>
            <a:off x="7232073" y="3169919"/>
            <a:ext cx="512618" cy="1979706"/>
          </a:xfrm>
          <a:prstGeom prst="bentConnector3">
            <a:avLst>
              <a:gd name="adj1" fmla="val 4594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3B3B058-9DAC-33A9-5205-1558927EA304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7607850" y="2616429"/>
            <a:ext cx="904062" cy="165562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39"/>
            <a:ext cx="2743200" cy="548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593358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Model</a:t>
            </a:r>
          </a:p>
          <a:p>
            <a:r>
              <a:rPr lang="en-US" u="sng" dirty="0">
                <a:solidFill>
                  <a:schemeClr val="tx1"/>
                </a:solidFill>
              </a:rPr>
              <a:t>Single-Field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Multi-Field Relationships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6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2E01F-9436-28B3-8EE9-79A2540BD9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448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53FD1AC-B9D0-DD3B-64EF-74B871410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098" y="1776245"/>
            <a:ext cx="5957454" cy="4580104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City Summary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2AA1D7-4ADA-F541-F862-988D170E8F92}"/>
              </a:ext>
            </a:extLst>
          </p:cNvPr>
          <p:cNvSpPr txBox="1">
            <a:spLocks/>
          </p:cNvSpPr>
          <p:nvPr/>
        </p:nvSpPr>
        <p:spPr>
          <a:xfrm>
            <a:off x="7072745" y="1776245"/>
            <a:ext cx="289560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 Individuals per City</a:t>
            </a:r>
          </a:p>
          <a:p>
            <a:pPr lvl="1"/>
            <a:r>
              <a:rPr lang="en-US" sz="1400" dirty="0"/>
              <a:t>Mean – 29.70</a:t>
            </a:r>
          </a:p>
          <a:p>
            <a:pPr lvl="1"/>
            <a:endParaRPr lang="en-US" sz="1400" dirty="0"/>
          </a:p>
          <a:p>
            <a:r>
              <a:rPr lang="en-US" sz="1800" dirty="0"/>
              <a:t>N Individuals per City Excluding City_101</a:t>
            </a:r>
          </a:p>
          <a:p>
            <a:pPr lvl="1"/>
            <a:r>
              <a:rPr lang="en-US" sz="1400" dirty="0"/>
              <a:t>Mean – 28.38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307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Salary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536A2-E76E-618A-71E6-7C553E8685C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448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39"/>
            <a:ext cx="2743200" cy="548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593358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Single-Field Overview</a:t>
            </a:r>
          </a:p>
          <a:p>
            <a:r>
              <a:rPr lang="en-US" u="sng" dirty="0">
                <a:solidFill>
                  <a:schemeClr val="tx1"/>
                </a:solidFill>
              </a:rPr>
              <a:t>Multi-Field Relationships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9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BE9BE0-353E-28D7-9358-2A13189E1923}"/>
              </a:ext>
            </a:extLst>
          </p:cNvPr>
          <p:cNvSpPr txBox="1">
            <a:spLocks/>
          </p:cNvSpPr>
          <p:nvPr/>
        </p:nvSpPr>
        <p:spPr>
          <a:xfrm>
            <a:off x="1322317" y="1005840"/>
            <a:ext cx="5750428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Salary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E2BC5-DBA4-30F5-0ABD-4127DDC3D2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448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70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{BF72F9ED-F2B6-41CE-A984-47756247261C}tf67328976_win32</Template>
  <TotalTime>30</TotalTime>
  <Words>105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DS 5110: Mini-Project Data Report 6/27/2024</vt:lpstr>
      <vt:lpstr>AGENDA</vt:lpstr>
      <vt:lpstr>Database Model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Hong, Chan</dc:creator>
  <cp:lastModifiedBy>Hong, Chan</cp:lastModifiedBy>
  <cp:revision>1</cp:revision>
  <dcterms:created xsi:type="dcterms:W3CDTF">2024-06-27T14:27:34Z</dcterms:created>
  <dcterms:modified xsi:type="dcterms:W3CDTF">2024-06-27T14:58:25Z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