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368-B9C7-4BDC-8604-261AEDA51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A625-EF5B-4EBF-8748-7AFCC05F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56EF-06AA-4879-BDA7-B9DEEE5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205D-1598-41B8-996D-9121B0C5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B368-8018-4962-BD2B-D65403B6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E984-DDD2-4D42-86DB-52FBA7D1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8397A-A2E7-4EB8-8A48-1E8556C0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20DD-E5D7-421A-8C55-B2F7DDDB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73E8-2F33-4B62-AD73-36C9C11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FDD9-DB94-48E6-83AC-15FD8DE8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7C301-0B0A-46FA-B20D-39FBAB72F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7600-AD51-481A-9E95-EAE5ED8D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41B1-35FE-45F4-8ABC-1BDA82C2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B627-5A08-40EA-B123-EF61A1F7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8313-DB96-4618-A8B7-341E6D58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0505-98A5-4843-A276-D5DFCEDF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5274-D49A-416D-A8DA-67ECEF16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D6B6-2727-4859-87EB-1D181BDD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C4F-9B06-4365-BE35-D032277A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4903-1915-45B0-AB44-2F59CB90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CC86-B2B2-4039-BD3F-EC391F52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2EF6-4811-49C5-98F9-7F662575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3662-7BF8-4809-9F49-584DE011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0B81-1E4D-4595-A542-866B4643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E4-A67E-46FD-8F7D-24349940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91CB-CC60-4B6E-9AF5-C4C7D6A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59E6-130E-422B-BD89-6DCC04CC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529F8-6DA0-4848-8959-4C61C3B7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FC376-4B9B-49F1-AD67-751E1877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084F8-B8E2-477F-BD5A-64B7ED46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FBCB-46CF-48DE-849D-58FA395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1EA7-E90F-476A-9582-3A682036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2B2C-0049-479C-A7FA-A967EBF6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1130-C11A-42F4-B6FE-7A89EE02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501F4-3A73-4D5D-A5CD-3D06C25DC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6E3EE-3B22-4946-BEF9-E99FBF008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FA555-880A-46A5-A171-6E87C790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5FF5-10DD-409C-8C0C-A5045E13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F3A7D-E7C3-4589-BE48-CA41AC1B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A436-AD96-42D4-A056-6557144C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D8D45-3C4F-47D9-B04F-68D64EA9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0BF1D-6949-43A2-8866-FE606848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41AE0-E52F-419A-984D-2E0F7FE0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3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61506-71CA-45AC-9DC6-02A23312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F936-9AA5-4B4F-8DE3-AD10FD10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8580-1F14-41BC-8DF4-C5A03C5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86D2-F33B-4095-A62C-2192B19A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0BAB-5DE7-4073-9CA1-9F253C1D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D5E28-B4C4-409C-92D2-B854B2678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9BA2-CAB3-4A0B-8D19-EA3B9B3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EB832-EF7E-41B6-8995-4A19DAE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27FA-A2CD-430E-81C4-D2E158DD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29C-35ED-4D18-9906-A4F2323C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A820F-D0E1-4111-BD4F-64F3DA195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AA83-EFF8-4F01-BBDD-464C2901F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46F8-A892-476D-85D5-4E473E7F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6C12-1849-49AF-867B-A21A7F4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F1E9-B405-4773-B155-6BCC987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D5136-827B-4B9A-96C8-704EF289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B465-11F9-4A1C-89A4-1BC650FD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E17-F6B8-484C-8B33-5659D1B49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14FE-CFF7-48ED-A5ED-9CBDCF88CE62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6D20-3B0D-4E05-B1D9-AE06F8D6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CE5-3CC5-4792-B793-21431166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11C1-B763-4FA4-BF08-0B7326724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6453-319B-4C52-A309-7B58CB9B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317" y="251091"/>
            <a:ext cx="8225366" cy="138430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Machine Learning Foundations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</a:b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CE639-9DC2-44A5-8FA2-03E73A4C335D}"/>
              </a:ext>
            </a:extLst>
          </p:cNvPr>
          <p:cNvSpPr txBox="1">
            <a:spLocks/>
          </p:cNvSpPr>
          <p:nvPr/>
        </p:nvSpPr>
        <p:spPr>
          <a:xfrm>
            <a:off x="1092200" y="2226733"/>
            <a:ext cx="10024533" cy="128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9E07F4-EF8F-493C-A127-B9D8ADDEAA23}"/>
              </a:ext>
            </a:extLst>
          </p:cNvPr>
          <p:cNvSpPr txBox="1">
            <a:spLocks/>
          </p:cNvSpPr>
          <p:nvPr/>
        </p:nvSpPr>
        <p:spPr>
          <a:xfrm>
            <a:off x="1991783" y="4247358"/>
            <a:ext cx="8225366" cy="1384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K M L Karunanayake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DSA_0308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2022-07-31</a:t>
            </a:r>
          </a:p>
        </p:txBody>
      </p:sp>
    </p:spTree>
    <p:extLst>
      <p:ext uri="{BB962C8B-B14F-4D97-AF65-F5344CB8AC3E}">
        <p14:creationId xmlns:p14="http://schemas.microsoft.com/office/powerpoint/2010/main" val="13037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06D7C-B3FE-4B94-B76B-E5987E70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83" y="1514194"/>
            <a:ext cx="5715000" cy="34975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0"/>
            <a:ext cx="10024533" cy="128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323E4F"/>
                </a:solidFill>
                <a:effectLst/>
                <a:uLnTx/>
                <a:uFillTx/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Content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723F45-A069-4E26-9343-F030CD727FAF}"/>
              </a:ext>
            </a:extLst>
          </p:cNvPr>
          <p:cNvSpPr txBox="1">
            <a:spLocks/>
          </p:cNvSpPr>
          <p:nvPr/>
        </p:nvSpPr>
        <p:spPr>
          <a:xfrm>
            <a:off x="679578" y="1494292"/>
            <a:ext cx="10024533" cy="3497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pPr marL="571500" marR="0" lvl="0" indent="-5715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Implementation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CB22E-990E-40E8-98DA-459EB4416249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USE CASE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613C44-A92B-4BD5-B5EC-2B93AD518179}"/>
              </a:ext>
            </a:extLst>
          </p:cNvPr>
          <p:cNvSpPr txBox="1">
            <a:spLocks/>
          </p:cNvSpPr>
          <p:nvPr/>
        </p:nvSpPr>
        <p:spPr>
          <a:xfrm>
            <a:off x="791548" y="919284"/>
            <a:ext cx="1059957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 Assistant Evaluation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D6A7D-78F6-4F91-AB0E-FF5289F4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60" y="2080475"/>
            <a:ext cx="5314950" cy="39528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1A4F867-2294-4DCC-98F5-994B310AC7A2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613C44-A92B-4BD5-B5EC-2B93AD518179}"/>
              </a:ext>
            </a:extLst>
          </p:cNvPr>
          <p:cNvSpPr txBox="1">
            <a:spLocks/>
          </p:cNvSpPr>
          <p:nvPr/>
        </p:nvSpPr>
        <p:spPr>
          <a:xfrm>
            <a:off x="791548" y="1316056"/>
            <a:ext cx="1059957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 Assistant Evaluation Data 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53C22B-5F09-45BB-82BC-9514434244C2}"/>
              </a:ext>
            </a:extLst>
          </p:cNvPr>
          <p:cNvSpPr/>
          <p:nvPr/>
        </p:nvSpPr>
        <p:spPr>
          <a:xfrm>
            <a:off x="800877" y="2566172"/>
            <a:ext cx="4999656" cy="69046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Source – UCI Machine Learning Repository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1067C1-4483-4C8A-8938-5219A98B66B2}"/>
              </a:ext>
            </a:extLst>
          </p:cNvPr>
          <p:cNvSpPr/>
          <p:nvPr/>
        </p:nvSpPr>
        <p:spPr>
          <a:xfrm>
            <a:off x="6391466" y="2566172"/>
            <a:ext cx="4999656" cy="690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Format– CSV file format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1C9C6B-633F-4F50-A61A-30CDEA0FA58F}"/>
              </a:ext>
            </a:extLst>
          </p:cNvPr>
          <p:cNvSpPr/>
          <p:nvPr/>
        </p:nvSpPr>
        <p:spPr>
          <a:xfrm>
            <a:off x="803985" y="3940885"/>
            <a:ext cx="4999656" cy="6904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Number of Attributes – 5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2B9185-63F7-40BC-ADAF-797DCB8B1E6C}"/>
              </a:ext>
            </a:extLst>
          </p:cNvPr>
          <p:cNvSpPr/>
          <p:nvPr/>
        </p:nvSpPr>
        <p:spPr>
          <a:xfrm>
            <a:off x="6391466" y="3919614"/>
            <a:ext cx="4999656" cy="6904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Number of Instances – 151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5881DE-6328-42AA-9A3F-F3066F070D83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5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Solution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3B577C-A5BB-4544-9379-ECC75B0BA9A3}"/>
              </a:ext>
            </a:extLst>
          </p:cNvPr>
          <p:cNvSpPr/>
          <p:nvPr/>
        </p:nvSpPr>
        <p:spPr>
          <a:xfrm>
            <a:off x="812967" y="2671233"/>
            <a:ext cx="1752600" cy="15155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TRAINING DATA SET</a:t>
            </a:r>
            <a:endParaRPr lang="en-US" sz="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2FAE9ED7-D9A6-4374-839A-CA559639C2FB}"/>
              </a:ext>
            </a:extLst>
          </p:cNvPr>
          <p:cNvSpPr/>
          <p:nvPr/>
        </p:nvSpPr>
        <p:spPr>
          <a:xfrm>
            <a:off x="3499132" y="2570623"/>
            <a:ext cx="2276669" cy="17167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ML ALGORITHM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43887E-5244-4A87-9ABE-2572EB39A883}"/>
              </a:ext>
            </a:extLst>
          </p:cNvPr>
          <p:cNvSpPr/>
          <p:nvPr/>
        </p:nvSpPr>
        <p:spPr>
          <a:xfrm>
            <a:off x="6709366" y="2671230"/>
            <a:ext cx="1752600" cy="151553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ML Model</a:t>
            </a:r>
            <a:endParaRPr lang="en-US" sz="9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722A8-4C22-47D5-A75F-4C2FD3557E6F}"/>
              </a:ext>
            </a:extLst>
          </p:cNvPr>
          <p:cNvSpPr/>
          <p:nvPr/>
        </p:nvSpPr>
        <p:spPr>
          <a:xfrm>
            <a:off x="9849148" y="1286934"/>
            <a:ext cx="1363133" cy="7644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B0DA7-8C8E-46B3-9415-8A056DCDF92A}"/>
              </a:ext>
            </a:extLst>
          </p:cNvPr>
          <p:cNvSpPr/>
          <p:nvPr/>
        </p:nvSpPr>
        <p:spPr>
          <a:xfrm>
            <a:off x="9849148" y="3072188"/>
            <a:ext cx="1363133" cy="7644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55FEE-FEB7-465F-ABF7-47428124B2CB}"/>
              </a:ext>
            </a:extLst>
          </p:cNvPr>
          <p:cNvSpPr/>
          <p:nvPr/>
        </p:nvSpPr>
        <p:spPr>
          <a:xfrm>
            <a:off x="9849148" y="4857442"/>
            <a:ext cx="1363133" cy="7644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679DFF-5AB2-47EE-B0CF-02E47AFEBEBD}"/>
              </a:ext>
            </a:extLst>
          </p:cNvPr>
          <p:cNvSpPr/>
          <p:nvPr/>
        </p:nvSpPr>
        <p:spPr>
          <a:xfrm>
            <a:off x="6709366" y="5128291"/>
            <a:ext cx="1752600" cy="151553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Iskoola Pota" panose="020B0502040204020203" pitchFamily="34" charset="0"/>
              </a:rPr>
              <a:t>INPUT EVALUATION DATA SET</a:t>
            </a:r>
            <a:endParaRPr lang="en-US" sz="9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Iskoola Pota" panose="020B05020402040202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77060C-5127-4F9D-957B-536F860F0CB1}"/>
              </a:ext>
            </a:extLst>
          </p:cNvPr>
          <p:cNvSpPr/>
          <p:nvPr/>
        </p:nvSpPr>
        <p:spPr>
          <a:xfrm>
            <a:off x="2591654" y="3107092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C6CEA4-5B61-4165-B35D-B462D694A9AB}"/>
              </a:ext>
            </a:extLst>
          </p:cNvPr>
          <p:cNvSpPr/>
          <p:nvPr/>
        </p:nvSpPr>
        <p:spPr>
          <a:xfrm>
            <a:off x="5801888" y="3107092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EF829C5-98E2-431D-A5A7-8CB3C667444B}"/>
              </a:ext>
            </a:extLst>
          </p:cNvPr>
          <p:cNvSpPr/>
          <p:nvPr/>
        </p:nvSpPr>
        <p:spPr>
          <a:xfrm rot="16200000">
            <a:off x="7144971" y="4335620"/>
            <a:ext cx="881391" cy="64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EDCFB82-108A-4E43-BB92-5B039C2019B5}"/>
              </a:ext>
            </a:extLst>
          </p:cNvPr>
          <p:cNvSpPr/>
          <p:nvPr/>
        </p:nvSpPr>
        <p:spPr>
          <a:xfrm>
            <a:off x="8488053" y="2118050"/>
            <a:ext cx="2270143" cy="83042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F992DD-DBBE-4391-863F-B71AB03BD06F}"/>
              </a:ext>
            </a:extLst>
          </p:cNvPr>
          <p:cNvSpPr/>
          <p:nvPr/>
        </p:nvSpPr>
        <p:spPr>
          <a:xfrm>
            <a:off x="8510342" y="3227090"/>
            <a:ext cx="1290429" cy="40381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2FA58DF-5C4A-496E-9B4B-62FEF8235415}"/>
              </a:ext>
            </a:extLst>
          </p:cNvPr>
          <p:cNvSpPr/>
          <p:nvPr/>
        </p:nvSpPr>
        <p:spPr>
          <a:xfrm flipV="1">
            <a:off x="8510342" y="3957636"/>
            <a:ext cx="2270143" cy="83042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A5E7C85-4AD6-4F92-A2A9-6F5773C6060D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  <p:bldP spid="14" grpId="0" animBg="1"/>
      <p:bldP spid="4" grpId="0" animBg="1"/>
      <p:bldP spid="15" grpId="0" animBg="1"/>
      <p:bldP spid="16" grpId="0" animBg="1"/>
      <p:bldP spid="18" grpId="0" animBg="1"/>
      <p:bldP spid="6" grpId="0" animBg="1"/>
      <p:bldP spid="19" grpId="0" animBg="1"/>
      <p:bldP spid="20" grpId="0" animBg="1"/>
      <p:bldP spid="7" grpId="0" animBg="1"/>
      <p:bldP spid="21" grpId="0" animBg="1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526967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Building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53C22B-5F09-45BB-82BC-9514434244C2}"/>
              </a:ext>
            </a:extLst>
          </p:cNvPr>
          <p:cNvSpPr/>
          <p:nvPr/>
        </p:nvSpPr>
        <p:spPr>
          <a:xfrm>
            <a:off x="919062" y="1954763"/>
            <a:ext cx="4999656" cy="690466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Pre-process Data for Training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1067C1-4483-4C8A-8938-5219A98B66B2}"/>
              </a:ext>
            </a:extLst>
          </p:cNvPr>
          <p:cNvSpPr/>
          <p:nvPr/>
        </p:nvSpPr>
        <p:spPr>
          <a:xfrm>
            <a:off x="906625" y="2696767"/>
            <a:ext cx="4999656" cy="6904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Data Pre-processing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1C9C6B-633F-4F50-A61A-30CDEA0FA58F}"/>
              </a:ext>
            </a:extLst>
          </p:cNvPr>
          <p:cNvSpPr/>
          <p:nvPr/>
        </p:nvSpPr>
        <p:spPr>
          <a:xfrm>
            <a:off x="919062" y="3438771"/>
            <a:ext cx="4999656" cy="69046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Train Test Split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2B9185-63F7-40BC-ADAF-797DCB8B1E6C}"/>
              </a:ext>
            </a:extLst>
          </p:cNvPr>
          <p:cNvSpPr/>
          <p:nvPr/>
        </p:nvSpPr>
        <p:spPr>
          <a:xfrm>
            <a:off x="919062" y="4180775"/>
            <a:ext cx="4999656" cy="69046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Training Function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8C0510-E705-475E-B8D4-605151C42D92}"/>
              </a:ext>
            </a:extLst>
          </p:cNvPr>
          <p:cNvSpPr/>
          <p:nvPr/>
        </p:nvSpPr>
        <p:spPr>
          <a:xfrm>
            <a:off x="906625" y="4936775"/>
            <a:ext cx="4999656" cy="69046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Saving Best Model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329CA-18C4-4065-B3DA-D638CD22C671}"/>
              </a:ext>
            </a:extLst>
          </p:cNvPr>
          <p:cNvSpPr/>
          <p:nvPr/>
        </p:nvSpPr>
        <p:spPr>
          <a:xfrm>
            <a:off x="6640286" y="1954763"/>
            <a:ext cx="4999656" cy="6904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Predict on a Sample Data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95D10C-3CD3-42DC-B61C-D5C20EBB0B9F}"/>
              </a:ext>
            </a:extLst>
          </p:cNvPr>
          <p:cNvSpPr/>
          <p:nvPr/>
        </p:nvSpPr>
        <p:spPr>
          <a:xfrm>
            <a:off x="6640286" y="2696767"/>
            <a:ext cx="4999656" cy="6904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Score Function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FD1C28-0FF8-4322-A055-3E1EF3915C52}"/>
              </a:ext>
            </a:extLst>
          </p:cNvPr>
          <p:cNvSpPr/>
          <p:nvPr/>
        </p:nvSpPr>
        <p:spPr>
          <a:xfrm>
            <a:off x="6640286" y="3438771"/>
            <a:ext cx="4999656" cy="6904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Post-processing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FD082F-0702-4233-8F94-890B083EBA86}"/>
              </a:ext>
            </a:extLst>
          </p:cNvPr>
          <p:cNvSpPr/>
          <p:nvPr/>
        </p:nvSpPr>
        <p:spPr>
          <a:xfrm>
            <a:off x="6627849" y="4180775"/>
            <a:ext cx="4999656" cy="6904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Inference Pipeline 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E84427-4DA6-45C1-B092-5308B57A8CAC}"/>
              </a:ext>
            </a:extLst>
          </p:cNvPr>
          <p:cNvSpPr/>
          <p:nvPr/>
        </p:nvSpPr>
        <p:spPr>
          <a:xfrm>
            <a:off x="6640286" y="4936775"/>
            <a:ext cx="4999656" cy="6904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Get Prediction</a:t>
            </a:r>
            <a:endParaRPr lang="en-US" sz="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1145D5F-0DA7-4779-BFC3-9B90E07DD29A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3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Selecting Best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31891-9693-4CA1-8BC8-C8E3E34D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4433720"/>
            <a:ext cx="6820852" cy="1895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E63D9-38BA-422E-9071-571ABB9D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5" y="1743110"/>
            <a:ext cx="11812649" cy="1829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3FC5A-DE72-4AFD-BE27-DE26DA94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716" y="4433720"/>
            <a:ext cx="3172268" cy="7525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FF7C94-6ED2-4288-8421-EF5B819B63A6}"/>
              </a:ext>
            </a:extLst>
          </p:cNvPr>
          <p:cNvSpPr txBox="1">
            <a:spLocks/>
          </p:cNvSpPr>
          <p:nvPr/>
        </p:nvSpPr>
        <p:spPr>
          <a:xfrm>
            <a:off x="5209350" y="930123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Models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783BF3-3F5C-4E07-9D11-D7E83F7CD7E6}"/>
              </a:ext>
            </a:extLst>
          </p:cNvPr>
          <p:cNvSpPr txBox="1">
            <a:spLocks/>
          </p:cNvSpPr>
          <p:nvPr/>
        </p:nvSpPr>
        <p:spPr>
          <a:xfrm>
            <a:off x="3009075" y="3677220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1E8C78-4F59-4CEA-8DAD-7754AD67940E}"/>
              </a:ext>
            </a:extLst>
          </p:cNvPr>
          <p:cNvSpPr txBox="1">
            <a:spLocks/>
          </p:cNvSpPr>
          <p:nvPr/>
        </p:nvSpPr>
        <p:spPr>
          <a:xfrm>
            <a:off x="8886000" y="3686082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Best model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EFB16E-50CD-4CAC-A92F-EED7E5F1FBB6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5" y="5225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FF7C94-6ED2-4288-8421-EF5B819B63A6}"/>
              </a:ext>
            </a:extLst>
          </p:cNvPr>
          <p:cNvSpPr txBox="1">
            <a:spLocks/>
          </p:cNvSpPr>
          <p:nvPr/>
        </p:nvSpPr>
        <p:spPr>
          <a:xfrm>
            <a:off x="2502681" y="1084215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Sample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AEBA7-BB0A-418F-BCB5-3BEA2FB7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24" y="1918940"/>
            <a:ext cx="5630061" cy="34390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6A4D7C7-EA5F-4006-AA93-7CD1CF349B73}"/>
              </a:ext>
            </a:extLst>
          </p:cNvPr>
          <p:cNvSpPr txBox="1">
            <a:spLocks/>
          </p:cNvSpPr>
          <p:nvPr/>
        </p:nvSpPr>
        <p:spPr>
          <a:xfrm>
            <a:off x="8219741" y="1084214"/>
            <a:ext cx="3830204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Predictions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6BF24A-6C1A-4D85-86D1-266BE799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964" y="2766783"/>
            <a:ext cx="3534268" cy="1743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C4DE3B-010A-4A28-9F26-C4D8F5AB9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24" y="5773785"/>
            <a:ext cx="5696745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7A60CA-3181-4406-B751-332A5AF0F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502" y="6026232"/>
            <a:ext cx="428685" cy="19052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BCBDCD-3C0D-4F1A-BDAB-F64589E6CA10}"/>
              </a:ext>
            </a:extLst>
          </p:cNvPr>
          <p:cNvSpPr/>
          <p:nvPr/>
        </p:nvSpPr>
        <p:spPr>
          <a:xfrm>
            <a:off x="6399569" y="3505200"/>
            <a:ext cx="706081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6E785CA-6091-4DDA-9142-7D7101782F10}"/>
              </a:ext>
            </a:extLst>
          </p:cNvPr>
          <p:cNvSpPr/>
          <p:nvPr/>
        </p:nvSpPr>
        <p:spPr>
          <a:xfrm>
            <a:off x="6752609" y="5992907"/>
            <a:ext cx="706081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88629B6-DC4E-4E20-94D3-151619E885B7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9" grpId="0" animBg="1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5FE6D3-2470-4A1E-8DBE-61032EE51531}"/>
              </a:ext>
            </a:extLst>
          </p:cNvPr>
          <p:cNvSpPr txBox="1">
            <a:spLocks/>
          </p:cNvSpPr>
          <p:nvPr/>
        </p:nvSpPr>
        <p:spPr>
          <a:xfrm>
            <a:off x="615826" y="522514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server API and Test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45E162-0CF6-41C2-B52F-EF04DEFF5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3" y="1613852"/>
            <a:ext cx="6188710" cy="1653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CD03D9-56A1-4A28-8CD0-BD7D28ADEED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22187" r="1727" b="12458"/>
          <a:stretch/>
        </p:blipFill>
        <p:spPr bwMode="auto">
          <a:xfrm>
            <a:off x="639963" y="3876358"/>
            <a:ext cx="5278755" cy="211518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7743F6-C66D-4DFF-80ED-116FA5269E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3284" y="3847783"/>
            <a:ext cx="5217795" cy="2179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A31C475-0312-4756-9270-50A8ECDED958}"/>
              </a:ext>
            </a:extLst>
          </p:cNvPr>
          <p:cNvSpPr txBox="1">
            <a:spLocks/>
          </p:cNvSpPr>
          <p:nvPr/>
        </p:nvSpPr>
        <p:spPr>
          <a:xfrm>
            <a:off x="3369739" y="866457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Model Server API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2FD9EB8-8486-4BD9-A601-45C235E0AE3A}"/>
              </a:ext>
            </a:extLst>
          </p:cNvPr>
          <p:cNvSpPr txBox="1">
            <a:spLocks/>
          </p:cNvSpPr>
          <p:nvPr/>
        </p:nvSpPr>
        <p:spPr>
          <a:xfrm>
            <a:off x="600468" y="3107175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Test 1 and Result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48EB386-0095-4D51-9990-24E7C3CCFE19}"/>
              </a:ext>
            </a:extLst>
          </p:cNvPr>
          <p:cNvSpPr txBox="1">
            <a:spLocks/>
          </p:cNvSpPr>
          <p:nvPr/>
        </p:nvSpPr>
        <p:spPr>
          <a:xfrm>
            <a:off x="6230735" y="3088442"/>
            <a:ext cx="5302892" cy="76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Test 2 and Result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5C2F7B6-0178-4566-BC3A-9069364E8CEC}"/>
              </a:ext>
            </a:extLst>
          </p:cNvPr>
          <p:cNvSpPr txBox="1">
            <a:spLocks/>
          </p:cNvSpPr>
          <p:nvPr/>
        </p:nvSpPr>
        <p:spPr>
          <a:xfrm>
            <a:off x="2114550" y="6381750"/>
            <a:ext cx="7792508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Capstone-Project - </a:t>
            </a:r>
            <a:r>
              <a:rPr lang="en-US" sz="800" cap="all" dirty="0">
                <a:solidFill>
                  <a:srgbClr val="323E4F"/>
                </a:solidFill>
                <a:latin typeface="Cambria" panose="020405030504060302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Teaching-Assistant-Performance-Evaluation – K M L Karunanayake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Iskoola Pota</vt:lpstr>
      <vt:lpstr>Office Theme</vt:lpstr>
      <vt:lpstr>Machine Learning Foundations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Foundations</dc:title>
  <dc:creator>Karunanayake</dc:creator>
  <cp:lastModifiedBy>Karunanayake</cp:lastModifiedBy>
  <cp:revision>23</cp:revision>
  <cp:lastPrinted>2022-07-31T15:22:46Z</cp:lastPrinted>
  <dcterms:created xsi:type="dcterms:W3CDTF">2022-07-31T12:10:09Z</dcterms:created>
  <dcterms:modified xsi:type="dcterms:W3CDTF">2022-07-31T15:22:51Z</dcterms:modified>
</cp:coreProperties>
</file>