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Architects Daughter" panose="020B0604020202020204" charset="0"/>
      <p:regular r:id="rId41"/>
    </p:embeddedFont>
    <p:embeddedFont>
      <p:font typeface="Barlow Condensed" panose="00000506000000000000" pitchFamily="2" charset="0"/>
      <p:regular r:id="rId42"/>
      <p:bold r:id="rId43"/>
      <p:italic r:id="rId44"/>
      <p:boldItalic r:id="rId45"/>
    </p:embeddedFont>
    <p:embeddedFont>
      <p:font typeface="Barlow Condensed ExtraLight" panose="00000306000000000000" pitchFamily="2" charset="0"/>
      <p:regular r:id="rId46"/>
      <p:bold r:id="rId47"/>
      <p:italic r:id="rId48"/>
      <p:boldItalic r:id="rId49"/>
    </p:embeddedFont>
    <p:embeddedFont>
      <p:font typeface="Barlow Condensed Light" panose="00000406000000000000" pitchFamily="2" charset="0"/>
      <p:regular r:id="rId50"/>
      <p:bold r:id="rId51"/>
      <p:italic r:id="rId52"/>
      <p:boldItalic r:id="rId53"/>
    </p:embeddedFont>
    <p:embeddedFont>
      <p:font typeface="Barlow Condensed SemiBold" panose="00000706000000000000" pitchFamily="2" charset="0"/>
      <p:regular r:id="rId54"/>
      <p:bold r:id="rId55"/>
      <p:italic r:id="rId56"/>
      <p:boldItalic r:id="rId57"/>
    </p:embeddedFont>
    <p:embeddedFont>
      <p:font typeface="Book Antiqua" panose="02040602050305030304" pitchFamily="18" charset="0"/>
      <p:regular r:id="rId58"/>
      <p:bold r:id="rId59"/>
      <p:italic r:id="rId60"/>
      <p:boldItalic r:id="rId61"/>
    </p:embeddedFont>
    <p:embeddedFont>
      <p:font typeface="Questrial" panose="020B0604020202020204" charset="0"/>
      <p:regular r:id="rId62"/>
    </p:embeddedFont>
    <p:embeddedFont>
      <p:font typeface="Ultra" panose="020B0604020202020204"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ECCDED-57D8-4CF5-B36B-55C09AAECB3A}">
  <a:tblStyle styleId="{35ECCDED-57D8-4CF5-B36B-55C09AAECB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Good evening everyone, I’m qiting from group 13 and today, we will be presenting on our project, the hit factor.</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ef6086458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ef6086458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Upon further research,we found out that songs with 0 popularity score either have 0 score or have not been graded yet &lt;CLICK&gt;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And we cannot determine which are true 0 and which are not graded. &lt;CLICK&gt;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To get rid of the ambiguity, we decided to remove songs with 0 popularity.&lt;CLICK&gt;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ef60864580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ef6086458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Next, 93% of </a:t>
            </a:r>
            <a:r>
              <a:rPr lang="en"/>
              <a:t>our dataset has time signature of 4.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f032295f9b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f032295f9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the popularity mean score of diff time signature dont vary too much and hence this attribute might not be so useful in modelling.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ef337093d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ef337093d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Due to time constraints, i will skip all other attributes as they are either right skewed and left skewed like this graph shown. These attributes need to be transform or balance later.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ef6086458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ef6086458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Through the correlation matrix, we see that most of the attributes are lightly correlated with 0.68 as the largest one between loudness and energy, suggesting that principal component analysis might not be applicable.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f028ae80b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f028ae80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We then move on to drop columns that are &lt;CLICK&gt;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Unimportant &lt;CLICK&gt;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And Not necessary for modelling like artists name and album_name. I will now pass the time to terry to share with you more about our modelling process.&lt;CLICK&gt;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ed354a7e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ed354a7e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050">
                <a:solidFill>
                  <a:schemeClr val="dk1"/>
                </a:solidFill>
                <a:latin typeface="Book Antiqua"/>
                <a:ea typeface="Book Antiqua"/>
                <a:cs typeface="Book Antiqua"/>
                <a:sym typeface="Book Antiqua"/>
              </a:rPr>
              <a:t>Thank you Qi Ting! &lt;CLICK&gt;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b0a66d520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b0a66d520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Firstly, we started with a Factor Analysis to find out whether we can form meaningful clusters with our dataset. Using the Bartlett’s Sphericity Test and KMO, our p-value of 0 was less than 0.05 and the KMO score of 0.655 was more than 0.5, indicating that factor analysis may be useful for our data. The KMO score is decent but not ideal. &lt;CLICK&gt;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ef337093d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ef337093d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However, upon conducting factor analysis, we realised that the number of principal components has no effect on the proportion of variance explained by it, as the horizontal line remains at 1.0. Next, from the graph on the right, it also suggests that we can try using 2 clusters for the factor analysis. &lt;CLICK&gt;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ef337093d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ef337093d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We realised that our CronbachAlpha value doesn’t hit the minimum requirement of 0.7 and there might not be much meaning to cluster the variables together, as they are quite different from each other in terms of nature. &lt;CLICK&gt; Hence, we have decided to investigate the problem as a regression problem instead, using Decision Trees!&lt;CLICK&gt;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a7930b7bc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a7930b7bc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 will first introduce our project and the exploratory data analysis of our dataset. Then, Terry will take over to talk about the data modelling process.</a:t>
            </a:r>
            <a:endParaRPr>
              <a:solidFill>
                <a:schemeClr val="dk1"/>
              </a:solidFill>
            </a:endParaRPr>
          </a:p>
          <a:p>
            <a:pPr marL="0" lvl="0" indent="0" algn="l" rtl="0">
              <a:lnSpc>
                <a:spcPct val="115000"/>
              </a:lnSpc>
              <a:spcBef>
                <a:spcPts val="0"/>
              </a:spcBef>
              <a:spcAft>
                <a:spcPts val="0"/>
              </a:spcAft>
              <a:buNone/>
            </a:pPr>
            <a:r>
              <a:rPr lang="en">
                <a:solidFill>
                  <a:schemeClr val="dk1"/>
                </a:solidFill>
              </a:rPr>
              <a:t>Lastly, Zhuolin will present on the findings from our model and the potential usage of our model to generate valuable business insights.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f032295f9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9" name="Google Shape;1779;gf032295f9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 will talk about what's the main difference between a classification tree and a regression tree. As the outputs of a Regression Tree is all real numbers, it is not possible to represent every value as a leaf node. Thus, it is the mean response of all observations at that node instead. Also, instead of finding the split with the highest information gain, we now prioritise finding the split that reduces the largest root mean squared error. &lt;CLICK&gt;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f032295f9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f032295f9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a:t>Instead of using a normal Regression Tree from Scikit Learn, we had utilised XGBRegressor. It is a gradient-boosted ensemble of decision trees for regression. As seen in the diagram below, all the trees are connected in series and each tree tries to minimise the error of the previous tree. Due to this sequential connection, boosted trees are usually slower to learn, but have better model performance. &lt;CLICK&gt;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f032295f9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f032295f9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result for our models. The 4 metrics we used here are R^2, RMSE, MAE and MAPE. For this presentation, we would only focus on the Test RMSE values. We tried to improve the model by running GridSearchCV to find the best hyperparameters. Here, we can see that there is an improvement in Test RMSE score. &lt;CLICK&gt; Question: Can we do better? Of course we can! &lt;CLICK&gt;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ef60864580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ef608645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We tried to improve our dataset by using the SMOTER algorithm (which is Synthetic Minority Oversampling Technique for Regression) to oversample rare values. It is similar to the SMOTE algorithm covered in class, but different in formulating these synthentic cases. As the number of classes are distinct and limited in classification problems, it is easy to tell which class value is the minority class. However, for regression, there is a potentially infinite number of values of the target variable. </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r>
              <a:rPr lang="en">
                <a:solidFill>
                  <a:schemeClr val="dk1"/>
                </a:solidFill>
              </a:rPr>
              <a:t>What SMOTER does is to use a relevance function and a user-defined threshold to find the extreme values in our dataset, then generate synthetic cases and append them to the dataset, resulting in a more balanced distribution of the values. As you can see, our dataset has grown from 11 000+ rows to 23 000+ rows. &lt;CLICK&gt;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f032295f9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f032295f9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With SMOTER, our test RMSE score had decreased significantly from 15.972 to 11.449.  &lt;CLICK&gt; Again, can we do even better? Yes we can! &lt;CLICK&gt;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f032295f9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f032295f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a:solidFill>
                  <a:schemeClr val="dk1"/>
                </a:solidFill>
              </a:rPr>
              <a:t>Looking at the feature importance of each variables in our fitted tree, our proposed method is to prune the tree by removing the unimportant features. This attempts to decrease the likelihood of overfitting the tree and allow lesser features to express the tree. &lt;CLICK&gt; In this case, we can remove key as it is the least important feature. &lt;CLICK&gt;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f032295f9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f032295f9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a:solidFill>
                  <a:schemeClr val="dk1"/>
                </a:solidFill>
              </a:rPr>
              <a:t>We repeat the process of removing the least important feature, refitting the model then evaluating it until 2 variables are left. This process is similar to Backward Stepwise Selection in Linear Regression. &lt;CLICK&gt;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f032295f9b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f032295f9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a:solidFill>
                  <a:schemeClr val="dk1"/>
                </a:solidFill>
              </a:rPr>
              <a:t>The graph here illustrates how the train and test rmse changes during the pruning process. Using more variables would always result in a lower test rmse score, and the model would be more accurate. However, we have decided to retain 12 variables of the original 15, as we wanted a simpler model. &lt;CLICK&gt;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f032295f9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f032295f9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final model has a slightly higher test rmse value than the previous best model, but it uses lesser variables. Also, the difference between train rmse and test rmse is lower. Now I will pass the time over to Zhuolin who will share more about the findings from the model.. &lt;CLICK&gt;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f028ae80b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f028ae80b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Thank you Terry. Next I will be talking about the findings from our model. From its performance, some features are observed to have a high feature importance (click)</a:t>
            </a:r>
            <a:endParaRPr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b07665e18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b07665e18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1"/>
        <p:cNvGrpSpPr/>
        <p:nvPr/>
      </p:nvGrpSpPr>
      <p:grpSpPr>
        <a:xfrm>
          <a:off x="0" y="0"/>
          <a:ext cx="0" cy="0"/>
          <a:chOff x="0" y="0"/>
          <a:chExt cx="0" cy="0"/>
        </a:xfrm>
      </p:grpSpPr>
      <p:sp>
        <p:nvSpPr>
          <p:cNvPr id="1942" name="Google Shape;1942;gef60864580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3" name="Google Shape;1943;gef60864580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Firstly, “Album Type” seem to hold the highest feature importance.</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It’s a categorical variable contains album, compilation and single. From the figure, (click)compilation has a lower popularity compared to others. This might because some of them consists previously released songs, which dilute its popularity. (Click)</a:t>
            </a:r>
            <a:endParaRPr sz="1300">
              <a:solidFill>
                <a:schemeClr val="dk1"/>
              </a:solidFill>
            </a:endParaRPr>
          </a:p>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ef60864580_2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ef60864580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Next, we have the Total Tracks. From the scatterplot, there is no clear trend on how total tracks will impact song popularity, especially since the album has a low number of tracks.(Click)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However, as the track numbers increase,  (click) the highest possible popularity generally decreases. (Click)</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ef60864580_2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ef60864580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Next, we have the Explicit feature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From this figure, (click) explicit songs on average have a higher popularity than non-explicit ones.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However, we were aware that explicit songs were the minority in our dataset. To further validate our finding, (click) we scraped additional data from the Weekly Billboard Top 100 songs.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From the figure, the mean popularity of explicit songs are higher than the non-explicit ones,  matches with our prediction. (Click) This might because explicit songs seem to appeal more to the younger generation. (Click) </a:t>
            </a:r>
            <a:endParaRPr sz="1200">
              <a:solidFill>
                <a:schemeClr val="dk1"/>
              </a:solidFill>
            </a:endParaRPr>
          </a:p>
          <a:p>
            <a:pPr marL="0" lvl="0" indent="0" algn="l" rtl="0">
              <a:lnSpc>
                <a:spcPct val="115000"/>
              </a:lnSpc>
              <a:spcBef>
                <a:spcPts val="0"/>
              </a:spcBef>
              <a:spcAft>
                <a:spcPts val="1000"/>
              </a:spcAft>
              <a:buClr>
                <a:schemeClr val="dk1"/>
              </a:buClr>
              <a:buSzPts val="1100"/>
              <a:buFont typeface="Arial"/>
              <a:buNone/>
            </a:pPr>
            <a:endParaRPr sz="1400">
              <a:solidFill>
                <a:schemeClr val="dk1"/>
              </a:solidFill>
              <a:latin typeface="Book Antiqua"/>
              <a:ea typeface="Book Antiqua"/>
              <a:cs typeface="Book Antiqua"/>
              <a:sym typeface="Book Antiqu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ef60864580_2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ef60864580_2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Lastly we have the instrumentalness feature. It can be seen that songs with (click) high instrumentalness are more likely to achieve (click) low popularity. Hence, songs with high vocal content are preferred over songs that consists mainly of instrumental sounds. (Click)</a:t>
            </a:r>
            <a:endParaRPr sz="1300">
              <a:solidFill>
                <a:schemeClr val="dk1"/>
              </a:solidFill>
            </a:endParaRPr>
          </a:p>
          <a:p>
            <a:pPr marL="0" lvl="0" indent="0" algn="l" rtl="0">
              <a:lnSpc>
                <a:spcPct val="115000"/>
              </a:lnSpc>
              <a:spcBef>
                <a:spcPts val="0"/>
              </a:spcBef>
              <a:spcAft>
                <a:spcPts val="1000"/>
              </a:spcAft>
              <a:buClr>
                <a:schemeClr val="dk1"/>
              </a:buClr>
              <a:buSzPts val="1100"/>
              <a:buFont typeface="Arial"/>
              <a:buNone/>
            </a:pPr>
            <a:endParaRPr sz="15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f028ae80b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f028ae80b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After getting all these high importance features, what can we do to generate business insights? (Click)</a:t>
            </a:r>
            <a:endParaRPr sz="1300">
              <a:solidFill>
                <a:schemeClr val="dk1"/>
              </a:solidFill>
            </a:endParaRPr>
          </a:p>
          <a:p>
            <a:pPr marL="0" lvl="0" indent="0" algn="l" rtl="0">
              <a:spcBef>
                <a:spcPts val="0"/>
              </a:spcBef>
              <a:spcAft>
                <a:spcPts val="0"/>
              </a:spcAft>
              <a:buNone/>
            </a:pP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a816a0a1c0_0_2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a816a0a1c0_0_2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1"/>
                </a:solidFill>
              </a:rPr>
              <a:t>Every piece of music not only takes time and effort (click) but also involves lots of money (click) to produce them. Each year (click) thousands of songs are being released but not all songs are popular. (Click)</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15000"/>
              </a:lnSpc>
              <a:spcBef>
                <a:spcPts val="0"/>
              </a:spcBef>
              <a:spcAft>
                <a:spcPts val="0"/>
              </a:spcAft>
              <a:buNone/>
            </a:pPr>
            <a:endParaRPr sz="145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4"/>
        <p:cNvGrpSpPr/>
        <p:nvPr/>
      </p:nvGrpSpPr>
      <p:grpSpPr>
        <a:xfrm>
          <a:off x="0" y="0"/>
          <a:ext cx="0" cy="0"/>
          <a:chOff x="0" y="0"/>
          <a:chExt cx="0" cy="0"/>
        </a:xfrm>
      </p:grpSpPr>
      <p:sp>
        <p:nvSpPr>
          <p:cNvPr id="2205" name="Google Shape;2205;gf028ae80b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6" name="Google Shape;2206;gf028ae80b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Hence, to achieve a higher popularity, we suggest artists to have an album or single, instead of compilation.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Moreover, they should not include too many tracks inside.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And since explicit songs seem to be more attractive, artists could take this genre into consideration.</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Lastly, artists should try to reduce the instrumental component inside their songs.</a:t>
            </a:r>
            <a:endParaRPr sz="12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200">
                <a:solidFill>
                  <a:schemeClr val="dk1"/>
                </a:solidFill>
              </a:rPr>
              <a:t>Through these insights, we hope to provide strategies on the kind of music artists should produce for their songs to be successful. (Click) As popular songs can eventually generate revenue and fame for the artists.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As we have known, on Spotify, (click) the pay out range is average out to $4,000 per million spins. Also, knowing if a piece of music would be popular, production companies can make a more informed decision on how much to spend on a particular music. (Click)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None/>
            </a:pPr>
            <a:endParaRPr sz="155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ec101b818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ec101b81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Due to time constraints, there are many more models that we can try (click)</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such as using nlp to examine the relationship between lyrics and popularity of songs.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Secondly, (click) we can also try to analyse different datasets that contain attributes on popularity, revenue gain, or investment, to explore the relationship between these attributes, thus validate our business insights.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Alternatively, (click) we can also include artist popularity score to see the artists’ popularity could imply that his or her songs will be popular.</a:t>
            </a:r>
            <a:endParaRPr>
              <a:solidFill>
                <a:schemeClr val="dk1"/>
              </a:solidFill>
            </a:endParaRPr>
          </a:p>
          <a:p>
            <a:pPr marL="0" lvl="0" indent="0" algn="l" rtl="0">
              <a:spcBef>
                <a:spcPts val="0"/>
              </a:spcBef>
              <a:spcAft>
                <a:spcPts val="0"/>
              </a:spcAft>
              <a:buNone/>
            </a:pPr>
            <a:endParaRPr sz="1300"/>
          </a:p>
          <a:p>
            <a:pPr marL="0" lvl="0" indent="0" algn="l" rtl="0">
              <a:lnSpc>
                <a:spcPct val="115000"/>
              </a:lnSpc>
              <a:spcBef>
                <a:spcPts val="0"/>
              </a:spcBef>
              <a:spcAft>
                <a:spcPts val="0"/>
              </a:spcAft>
              <a:buClr>
                <a:schemeClr val="dk1"/>
              </a:buClr>
              <a:buSzPts val="1100"/>
              <a:buFont typeface="Arial"/>
              <a:buNone/>
            </a:pPr>
            <a:r>
              <a:rPr lang="en">
                <a:solidFill>
                  <a:schemeClr val="dk1"/>
                </a:solidFill>
              </a:rPr>
              <a:t>With these, (click) we concluded our presentation, thank you.</a:t>
            </a:r>
            <a:endParaRPr>
              <a:solidFill>
                <a:schemeClr val="dk1"/>
              </a:solidFill>
            </a:endParaRPr>
          </a:p>
          <a:p>
            <a:pPr marL="0" lvl="0" indent="0" algn="l" rtl="0">
              <a:spcBef>
                <a:spcPts val="0"/>
              </a:spcBef>
              <a:spcAft>
                <a:spcPts val="0"/>
              </a:spcAft>
              <a:buNone/>
            </a:pP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ef4154b0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ef4154b0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a7930b7bc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a7930b7bc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Before I start, here is a question for everyone: What do YOU think makes a song popular?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ef337093d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ef337093d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Is it the tune? &lt;CLICK&gt;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Danceability? &lt;CLICK&gt;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Or something else? &lt;CLICK&gt;</a:t>
            </a:r>
            <a:endParaRPr>
              <a:solidFill>
                <a:schemeClr val="dk1"/>
              </a:solidFill>
            </a:endParaRPr>
          </a:p>
          <a:p>
            <a:pPr marL="0" lvl="0" indent="0" algn="l" rtl="0">
              <a:spcBef>
                <a:spcPts val="0"/>
              </a:spcBef>
              <a:spcAft>
                <a:spcPts val="0"/>
              </a:spcAft>
              <a:buNone/>
            </a:pPr>
            <a:r>
              <a:rPr lang="en">
                <a:solidFill>
                  <a:schemeClr val="dk1"/>
                </a:solidFill>
              </a:rPr>
              <a:t>There is business value in this question and our group tries to develop machine learning models to predict the popularity score of a song based on some attributes. &lt;CLICK&gt;</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b0a66d520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b0a66d520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A64D79"/>
                </a:solidFill>
                <a:latin typeface="Book Antiqua"/>
                <a:ea typeface="Book Antiqua"/>
                <a:cs typeface="Book Antiqua"/>
                <a:sym typeface="Book Antiqua"/>
              </a:rPr>
              <a:t>Instead of obtaining well-prepared datasets from platforms like Kaggle, we decided to make our analysis more interesting by scraping our own data from Spotify’s database using&lt;CLICK&gt;</a:t>
            </a:r>
            <a:endParaRPr>
              <a:solidFill>
                <a:srgbClr val="A64D79"/>
              </a:solidFill>
              <a:latin typeface="Book Antiqua"/>
              <a:ea typeface="Book Antiqua"/>
              <a:cs typeface="Book Antiqua"/>
              <a:sym typeface="Book Antiqua"/>
            </a:endParaRPr>
          </a:p>
          <a:p>
            <a:pPr marL="0" lvl="0" indent="0" algn="l" rtl="0">
              <a:lnSpc>
                <a:spcPct val="115000"/>
              </a:lnSpc>
              <a:spcBef>
                <a:spcPts val="1000"/>
              </a:spcBef>
              <a:spcAft>
                <a:spcPts val="0"/>
              </a:spcAft>
              <a:buClr>
                <a:schemeClr val="dk1"/>
              </a:buClr>
              <a:buSzPts val="1100"/>
              <a:buFont typeface="Arial"/>
              <a:buNone/>
            </a:pPr>
            <a:r>
              <a:rPr lang="en">
                <a:solidFill>
                  <a:srgbClr val="A64D79"/>
                </a:solidFill>
                <a:latin typeface="Book Antiqua"/>
                <a:ea typeface="Book Antiqua"/>
                <a:cs typeface="Book Antiqua"/>
                <a:sym typeface="Book Antiqua"/>
              </a:rPr>
              <a:t>their open API, that consists of 21 attributes </a:t>
            </a:r>
            <a:r>
              <a:rPr lang="en">
                <a:solidFill>
                  <a:srgbClr val="674EA7"/>
                </a:solidFill>
                <a:latin typeface="Book Antiqua"/>
                <a:ea typeface="Book Antiqua"/>
                <a:cs typeface="Book Antiqua"/>
                <a:sym typeface="Book Antiqua"/>
              </a:rPr>
              <a:t>such as</a:t>
            </a:r>
            <a:r>
              <a:rPr lang="en">
                <a:solidFill>
                  <a:srgbClr val="A64D79"/>
                </a:solidFill>
                <a:latin typeface="Book Antiqua"/>
                <a:ea typeface="Book Antiqua"/>
                <a:cs typeface="Book Antiqua"/>
                <a:sym typeface="Book Antiqua"/>
              </a:rPr>
              <a:t> &lt;CLICK&gt;</a:t>
            </a:r>
            <a:endParaRPr>
              <a:solidFill>
                <a:srgbClr val="A64D79"/>
              </a:solidFill>
              <a:latin typeface="Book Antiqua"/>
              <a:ea typeface="Book Antiqua"/>
              <a:cs typeface="Book Antiqua"/>
              <a:sym typeface="Book Antiqua"/>
            </a:endParaRPr>
          </a:p>
          <a:p>
            <a:pPr marL="0" lvl="0" indent="0" algn="l" rtl="0">
              <a:lnSpc>
                <a:spcPct val="115000"/>
              </a:lnSpc>
              <a:spcBef>
                <a:spcPts val="1000"/>
              </a:spcBef>
              <a:spcAft>
                <a:spcPts val="1000"/>
              </a:spcAft>
              <a:buClr>
                <a:schemeClr val="dk1"/>
              </a:buClr>
              <a:buSzPts val="1100"/>
              <a:buFont typeface="Arial"/>
              <a:buNone/>
            </a:pPr>
            <a:r>
              <a:rPr lang="en">
                <a:solidFill>
                  <a:srgbClr val="674EA7"/>
                </a:solidFill>
                <a:latin typeface="Book Antiqua"/>
                <a:ea typeface="Book Antiqua"/>
                <a:cs typeface="Book Antiqua"/>
                <a:sym typeface="Book Antiqua"/>
              </a:rPr>
              <a:t> duration and many more. We managed to scrap </a:t>
            </a:r>
            <a:r>
              <a:rPr lang="en">
                <a:solidFill>
                  <a:srgbClr val="A64D79"/>
                </a:solidFill>
                <a:latin typeface="Book Antiqua"/>
                <a:ea typeface="Book Antiqua"/>
                <a:cs typeface="Book Antiqua"/>
                <a:sym typeface="Book Antiqua"/>
              </a:rPr>
              <a:t>more than 10 thousand songs. &lt;CLICK&gt;</a:t>
            </a:r>
            <a:endParaRPr>
              <a:solidFill>
                <a:srgbClr val="A64D79"/>
              </a:solidFill>
              <a:latin typeface="Book Antiqua"/>
              <a:ea typeface="Book Antiqua"/>
              <a:cs typeface="Book Antiqua"/>
              <a:sym typeface="Book Antiqu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ef6086458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ef608645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limitations of scraping data from API is that </a:t>
            </a:r>
            <a:r>
              <a:rPr lang="en">
                <a:solidFill>
                  <a:srgbClr val="A64D79"/>
                </a:solidFill>
                <a:latin typeface="Book Antiqua"/>
                <a:ea typeface="Book Antiqua"/>
                <a:cs typeface="Book Antiqua"/>
                <a:sym typeface="Book Antiqua"/>
              </a:rPr>
              <a:t>&lt;CLICK&gt;</a:t>
            </a:r>
            <a:endParaRPr/>
          </a:p>
          <a:p>
            <a:pPr marL="0" lvl="0" indent="0" algn="l" rtl="0">
              <a:spcBef>
                <a:spcPts val="0"/>
              </a:spcBef>
              <a:spcAft>
                <a:spcPts val="0"/>
              </a:spcAft>
              <a:buNone/>
            </a:pPr>
            <a:r>
              <a:rPr lang="en">
                <a:solidFill>
                  <a:srgbClr val="A64D79"/>
                </a:solidFill>
                <a:latin typeface="Book Antiqua"/>
                <a:ea typeface="Book Antiqua"/>
                <a:cs typeface="Book Antiqua"/>
                <a:sym typeface="Book Antiqua"/>
              </a:rPr>
              <a:t>Spotify only allowed us to scrape 1000 songs each time, &lt;CLICK&gt;</a:t>
            </a:r>
            <a:endParaRPr>
              <a:solidFill>
                <a:srgbClr val="A64D79"/>
              </a:solidFill>
              <a:latin typeface="Book Antiqua"/>
              <a:ea typeface="Book Antiqua"/>
              <a:cs typeface="Book Antiqua"/>
              <a:sym typeface="Book Antiqua"/>
            </a:endParaRPr>
          </a:p>
          <a:p>
            <a:pPr marL="0" lvl="0" indent="0" algn="l" rtl="0">
              <a:spcBef>
                <a:spcPts val="0"/>
              </a:spcBef>
              <a:spcAft>
                <a:spcPts val="0"/>
              </a:spcAft>
              <a:buNone/>
            </a:pPr>
            <a:r>
              <a:rPr lang="en">
                <a:solidFill>
                  <a:srgbClr val="A64D79"/>
                </a:solidFill>
                <a:latin typeface="Book Antiqua"/>
                <a:ea typeface="Book Antiqua"/>
                <a:cs typeface="Book Antiqua"/>
                <a:sym typeface="Book Antiqua"/>
              </a:rPr>
              <a:t>and the data gathered was not structured in an orderly manner, thus we have to clean and manipulate the data into a tidy DataFrame.&lt;CLICK&gt;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f028ae80b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f028ae80b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Let’s move on to talk about the exploratory data analysis. &lt;CLICK&gt;</a:t>
            </a:r>
            <a:endParaRPr/>
          </a:p>
          <a:p>
            <a:pPr marL="0" lvl="0" indent="0" algn="l" rtl="0">
              <a:lnSpc>
                <a:spcPct val="115000"/>
              </a:lnSpc>
              <a:spcBef>
                <a:spcPts val="0"/>
              </a:spcBef>
              <a:spcAft>
                <a:spcPts val="0"/>
              </a:spcAft>
              <a:buNone/>
            </a:pPr>
            <a:r>
              <a:rPr lang="en"/>
              <a:t>First, we checked for missing or null values </a:t>
            </a:r>
            <a:r>
              <a:rPr lang="en">
                <a:solidFill>
                  <a:schemeClr val="dk1"/>
                </a:solidFill>
              </a:rPr>
              <a:t>&lt;CLICK&gt;</a:t>
            </a:r>
            <a:endParaRPr/>
          </a:p>
          <a:p>
            <a:pPr marL="0" lvl="0" indent="0" algn="l" rtl="0">
              <a:lnSpc>
                <a:spcPct val="115000"/>
              </a:lnSpc>
              <a:spcBef>
                <a:spcPts val="0"/>
              </a:spcBef>
              <a:spcAft>
                <a:spcPts val="0"/>
              </a:spcAft>
              <a:buNone/>
            </a:pPr>
            <a:r>
              <a:rPr lang="en"/>
              <a:t>and see if there is any column with non-matching data type.</a:t>
            </a:r>
            <a:r>
              <a:rPr lang="en">
                <a:solidFill>
                  <a:schemeClr val="dk1"/>
                </a:solidFill>
              </a:rPr>
              <a:t>&lt;CLICK&gt;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a816a0a1c0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a816a0a1c0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Next, we will look at some distributions of attributes. Popularity score distribution is very important to our project as it is what we want to predict. Under or over representation will induce bias to the model. Looking at the popularity score,&lt;CLICK&gt;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 there are unusually large number of songs with zero popularity that occupies 14% of the data.&lt;CLICK&gt;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16000" y="2395150"/>
            <a:ext cx="4311900" cy="131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12000">
                <a:solidFill>
                  <a:srgbClr val="EC446D"/>
                </a:solidFill>
                <a:latin typeface="Barlow Condensed ExtraLight"/>
                <a:ea typeface="Barlow Condensed ExtraLight"/>
                <a:cs typeface="Barlow Condensed ExtraLight"/>
                <a:sym typeface="Barlow Condensed Extra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00750" y="3898900"/>
            <a:ext cx="3742500" cy="33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3995700" y="1919950"/>
            <a:ext cx="1152600" cy="21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rgbClr val="EC446D"/>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8269725" y="3204125"/>
            <a:ext cx="1456500" cy="562500"/>
            <a:chOff x="8269725" y="3204125"/>
            <a:chExt cx="1456500" cy="562500"/>
          </a:xfrm>
        </p:grpSpPr>
        <p:sp>
          <p:nvSpPr>
            <p:cNvPr id="13" name="Google Shape;13;p2"/>
            <p:cNvSpPr/>
            <p:nvPr/>
          </p:nvSpPr>
          <p:spPr>
            <a:xfrm>
              <a:off x="8269725" y="3204125"/>
              <a:ext cx="1456500" cy="5625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57475" y="3272100"/>
              <a:ext cx="1281000" cy="4266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 name="Google Shape;15;p2"/>
          <p:cNvCxnSpPr/>
          <p:nvPr/>
        </p:nvCxnSpPr>
        <p:spPr>
          <a:xfrm>
            <a:off x="-15150" y="2100"/>
            <a:ext cx="9172800" cy="0"/>
          </a:xfrm>
          <a:prstGeom prst="straightConnector1">
            <a:avLst/>
          </a:prstGeom>
          <a:noFill/>
          <a:ln w="19050" cap="flat" cmpd="sng">
            <a:solidFill>
              <a:srgbClr val="8875B0"/>
            </a:solidFill>
            <a:prstDash val="solid"/>
            <a:round/>
            <a:headEnd type="none" w="med" len="med"/>
            <a:tailEnd type="none" w="med" len="med"/>
          </a:ln>
        </p:spPr>
      </p:cxnSp>
      <p:cxnSp>
        <p:nvCxnSpPr>
          <p:cNvPr id="16" name="Google Shape;16;p2"/>
          <p:cNvCxnSpPr/>
          <p:nvPr/>
        </p:nvCxnSpPr>
        <p:spPr>
          <a:xfrm>
            <a:off x="961650" y="9725"/>
            <a:ext cx="0" cy="5134200"/>
          </a:xfrm>
          <a:prstGeom prst="straightConnector1">
            <a:avLst/>
          </a:prstGeom>
          <a:noFill/>
          <a:ln w="9525" cap="flat" cmpd="sng">
            <a:solidFill>
              <a:srgbClr val="8875B0"/>
            </a:solidFill>
            <a:prstDash val="solid"/>
            <a:round/>
            <a:headEnd type="none" w="med" len="med"/>
            <a:tailEnd type="none" w="med" len="med"/>
          </a:ln>
        </p:spPr>
      </p:cxnSp>
      <p:cxnSp>
        <p:nvCxnSpPr>
          <p:cNvPr id="17" name="Google Shape;17;p2"/>
          <p:cNvCxnSpPr/>
          <p:nvPr/>
        </p:nvCxnSpPr>
        <p:spPr>
          <a:xfrm>
            <a:off x="-15150" y="1230725"/>
            <a:ext cx="976800" cy="0"/>
          </a:xfrm>
          <a:prstGeom prst="straightConnector1">
            <a:avLst/>
          </a:prstGeom>
          <a:noFill/>
          <a:ln w="9525" cap="flat" cmpd="sng">
            <a:solidFill>
              <a:srgbClr val="8875B0"/>
            </a:solidFill>
            <a:prstDash val="solid"/>
            <a:round/>
            <a:headEnd type="none" w="med" len="med"/>
            <a:tailEnd type="none" w="med" len="med"/>
          </a:ln>
        </p:spPr>
      </p:cxnSp>
      <p:cxnSp>
        <p:nvCxnSpPr>
          <p:cNvPr id="18" name="Google Shape;18;p2"/>
          <p:cNvCxnSpPr/>
          <p:nvPr/>
        </p:nvCxnSpPr>
        <p:spPr>
          <a:xfrm>
            <a:off x="407475" y="1230725"/>
            <a:ext cx="0" cy="3912300"/>
          </a:xfrm>
          <a:prstGeom prst="straightConnector1">
            <a:avLst/>
          </a:prstGeom>
          <a:noFill/>
          <a:ln w="9525" cap="flat" cmpd="sng">
            <a:solidFill>
              <a:srgbClr val="8875B0"/>
            </a:solidFill>
            <a:prstDash val="solid"/>
            <a:round/>
            <a:headEnd type="none" w="med" len="med"/>
            <a:tailEnd type="none" w="med" len="med"/>
          </a:ln>
        </p:spPr>
      </p:cxnSp>
      <p:cxnSp>
        <p:nvCxnSpPr>
          <p:cNvPr id="19" name="Google Shape;19;p2"/>
          <p:cNvCxnSpPr/>
          <p:nvPr/>
        </p:nvCxnSpPr>
        <p:spPr>
          <a:xfrm>
            <a:off x="8178200" y="-6950"/>
            <a:ext cx="0" cy="5156400"/>
          </a:xfrm>
          <a:prstGeom prst="straightConnector1">
            <a:avLst/>
          </a:prstGeom>
          <a:noFill/>
          <a:ln w="9525" cap="flat" cmpd="sng">
            <a:solidFill>
              <a:srgbClr val="8875B0"/>
            </a:solidFill>
            <a:prstDash val="solid"/>
            <a:round/>
            <a:headEnd type="none" w="med" len="med"/>
            <a:tailEnd type="none" w="med" len="med"/>
          </a:ln>
        </p:spPr>
      </p:cxnSp>
      <p:cxnSp>
        <p:nvCxnSpPr>
          <p:cNvPr id="20" name="Google Shape;20;p2"/>
          <p:cNvCxnSpPr/>
          <p:nvPr/>
        </p:nvCxnSpPr>
        <p:spPr>
          <a:xfrm>
            <a:off x="8673825" y="1234325"/>
            <a:ext cx="0" cy="561300"/>
          </a:xfrm>
          <a:prstGeom prst="straightConnector1">
            <a:avLst/>
          </a:prstGeom>
          <a:noFill/>
          <a:ln w="9525" cap="flat" cmpd="sng">
            <a:solidFill>
              <a:srgbClr val="8875B0"/>
            </a:solidFill>
            <a:prstDash val="solid"/>
            <a:round/>
            <a:headEnd type="none" w="med" len="med"/>
            <a:tailEnd type="none" w="med" len="med"/>
          </a:ln>
        </p:spPr>
      </p:cxnSp>
      <p:grpSp>
        <p:nvGrpSpPr>
          <p:cNvPr id="21" name="Google Shape;21;p2"/>
          <p:cNvGrpSpPr/>
          <p:nvPr/>
        </p:nvGrpSpPr>
        <p:grpSpPr>
          <a:xfrm>
            <a:off x="463750" y="1856075"/>
            <a:ext cx="441600" cy="441600"/>
            <a:chOff x="1016100" y="4225950"/>
            <a:chExt cx="441600" cy="441600"/>
          </a:xfrm>
        </p:grpSpPr>
        <p:sp>
          <p:nvSpPr>
            <p:cNvPr id="22" name="Google Shape;22;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 name="Google Shape;24;p2"/>
          <p:cNvCxnSpPr/>
          <p:nvPr/>
        </p:nvCxnSpPr>
        <p:spPr>
          <a:xfrm>
            <a:off x="-15150" y="1795625"/>
            <a:ext cx="976800" cy="0"/>
          </a:xfrm>
          <a:prstGeom prst="straightConnector1">
            <a:avLst/>
          </a:prstGeom>
          <a:noFill/>
          <a:ln w="9525" cap="flat" cmpd="sng">
            <a:solidFill>
              <a:srgbClr val="8875B0"/>
            </a:solidFill>
            <a:prstDash val="solid"/>
            <a:round/>
            <a:headEnd type="none" w="med" len="med"/>
            <a:tailEnd type="none" w="med" len="med"/>
          </a:ln>
        </p:spPr>
      </p:cxnSp>
      <p:cxnSp>
        <p:nvCxnSpPr>
          <p:cNvPr id="25" name="Google Shape;25;p2"/>
          <p:cNvCxnSpPr/>
          <p:nvPr/>
        </p:nvCxnSpPr>
        <p:spPr>
          <a:xfrm>
            <a:off x="-15150" y="2358125"/>
            <a:ext cx="976500" cy="0"/>
          </a:xfrm>
          <a:prstGeom prst="straightConnector1">
            <a:avLst/>
          </a:prstGeom>
          <a:noFill/>
          <a:ln w="9525" cap="flat" cmpd="sng">
            <a:solidFill>
              <a:srgbClr val="8875B0"/>
            </a:solidFill>
            <a:prstDash val="solid"/>
            <a:round/>
            <a:headEnd type="none" w="med" len="med"/>
            <a:tailEnd type="none" w="med" len="med"/>
          </a:ln>
        </p:spPr>
      </p:cxnSp>
      <p:grpSp>
        <p:nvGrpSpPr>
          <p:cNvPr id="26" name="Google Shape;26;p2"/>
          <p:cNvGrpSpPr/>
          <p:nvPr/>
        </p:nvGrpSpPr>
        <p:grpSpPr>
          <a:xfrm>
            <a:off x="8392547" y="347416"/>
            <a:ext cx="562554" cy="562554"/>
            <a:chOff x="1016100" y="4225950"/>
            <a:chExt cx="441600" cy="441600"/>
          </a:xfrm>
        </p:grpSpPr>
        <p:sp>
          <p:nvSpPr>
            <p:cNvPr id="27" name="Google Shape;27;p2"/>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2"/>
          <p:cNvCxnSpPr/>
          <p:nvPr/>
        </p:nvCxnSpPr>
        <p:spPr>
          <a:xfrm>
            <a:off x="-15150" y="29206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0" name="Google Shape;30;p2"/>
          <p:cNvCxnSpPr/>
          <p:nvPr/>
        </p:nvCxnSpPr>
        <p:spPr>
          <a:xfrm>
            <a:off x="-15150" y="34831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1" name="Google Shape;31;p2"/>
          <p:cNvCxnSpPr/>
          <p:nvPr/>
        </p:nvCxnSpPr>
        <p:spPr>
          <a:xfrm>
            <a:off x="-15150" y="40456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2" name="Google Shape;32;p2"/>
          <p:cNvCxnSpPr/>
          <p:nvPr/>
        </p:nvCxnSpPr>
        <p:spPr>
          <a:xfrm>
            <a:off x="-15150" y="4604000"/>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3" name="Google Shape;33;p2"/>
          <p:cNvCxnSpPr/>
          <p:nvPr/>
        </p:nvCxnSpPr>
        <p:spPr>
          <a:xfrm>
            <a:off x="-15150" y="5142450"/>
            <a:ext cx="9172800" cy="0"/>
          </a:xfrm>
          <a:prstGeom prst="straightConnector1">
            <a:avLst/>
          </a:prstGeom>
          <a:noFill/>
          <a:ln w="19050" cap="flat" cmpd="sng">
            <a:solidFill>
              <a:srgbClr val="8875B0"/>
            </a:solidFill>
            <a:prstDash val="solid"/>
            <a:round/>
            <a:headEnd type="none" w="med" len="med"/>
            <a:tailEnd type="none" w="med" len="med"/>
          </a:ln>
        </p:spPr>
      </p:cxnSp>
      <p:cxnSp>
        <p:nvCxnSpPr>
          <p:cNvPr id="34" name="Google Shape;34;p2"/>
          <p:cNvCxnSpPr/>
          <p:nvPr/>
        </p:nvCxnSpPr>
        <p:spPr>
          <a:xfrm>
            <a:off x="8182529" y="1230725"/>
            <a:ext cx="974400" cy="0"/>
          </a:xfrm>
          <a:prstGeom prst="straightConnector1">
            <a:avLst/>
          </a:prstGeom>
          <a:noFill/>
          <a:ln w="9525" cap="flat" cmpd="sng">
            <a:solidFill>
              <a:srgbClr val="8875B0"/>
            </a:solidFill>
            <a:prstDash val="solid"/>
            <a:round/>
            <a:headEnd type="none" w="med" len="med"/>
            <a:tailEnd type="none" w="med" len="med"/>
          </a:ln>
        </p:spPr>
      </p:cxnSp>
      <p:cxnSp>
        <p:nvCxnSpPr>
          <p:cNvPr id="35" name="Google Shape;35;p2"/>
          <p:cNvCxnSpPr/>
          <p:nvPr/>
        </p:nvCxnSpPr>
        <p:spPr>
          <a:xfrm>
            <a:off x="8182529" y="1795625"/>
            <a:ext cx="974400" cy="0"/>
          </a:xfrm>
          <a:prstGeom prst="straightConnector1">
            <a:avLst/>
          </a:prstGeom>
          <a:noFill/>
          <a:ln w="9525" cap="flat" cmpd="sng">
            <a:solidFill>
              <a:srgbClr val="8875B0"/>
            </a:solidFill>
            <a:prstDash val="solid"/>
            <a:round/>
            <a:headEnd type="none" w="med" len="med"/>
            <a:tailEnd type="none" w="med" len="med"/>
          </a:ln>
        </p:spPr>
      </p:cxnSp>
      <p:cxnSp>
        <p:nvCxnSpPr>
          <p:cNvPr id="36" name="Google Shape;36;p2"/>
          <p:cNvCxnSpPr/>
          <p:nvPr/>
        </p:nvCxnSpPr>
        <p:spPr>
          <a:xfrm>
            <a:off x="8183523" y="23581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37" name="Google Shape;37;p2"/>
          <p:cNvGrpSpPr/>
          <p:nvPr/>
        </p:nvGrpSpPr>
        <p:grpSpPr>
          <a:xfrm>
            <a:off x="8269725" y="2452625"/>
            <a:ext cx="1456500" cy="562500"/>
            <a:chOff x="8269725" y="2452625"/>
            <a:chExt cx="1456500" cy="562500"/>
          </a:xfrm>
        </p:grpSpPr>
        <p:sp>
          <p:nvSpPr>
            <p:cNvPr id="38" name="Google Shape;38;p2"/>
            <p:cNvSpPr/>
            <p:nvPr/>
          </p:nvSpPr>
          <p:spPr>
            <a:xfrm>
              <a:off x="8269725" y="2452625"/>
              <a:ext cx="1456500" cy="5625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57475" y="2520600"/>
              <a:ext cx="1281000" cy="426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 name="Google Shape;40;p2"/>
          <p:cNvCxnSpPr/>
          <p:nvPr/>
        </p:nvCxnSpPr>
        <p:spPr>
          <a:xfrm>
            <a:off x="8183523" y="3109625"/>
            <a:ext cx="975900" cy="0"/>
          </a:xfrm>
          <a:prstGeom prst="straightConnector1">
            <a:avLst/>
          </a:prstGeom>
          <a:noFill/>
          <a:ln w="9525" cap="flat" cmpd="sng">
            <a:solidFill>
              <a:srgbClr val="8875B0"/>
            </a:solidFill>
            <a:prstDash val="solid"/>
            <a:round/>
            <a:headEnd type="none" w="med" len="med"/>
            <a:tailEnd type="none" w="med" len="med"/>
          </a:ln>
        </p:spPr>
      </p:cxnSp>
      <p:cxnSp>
        <p:nvCxnSpPr>
          <p:cNvPr id="41" name="Google Shape;41;p2"/>
          <p:cNvCxnSpPr/>
          <p:nvPr/>
        </p:nvCxnSpPr>
        <p:spPr>
          <a:xfrm>
            <a:off x="8183523" y="38611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42" name="Google Shape;42;p2"/>
          <p:cNvGrpSpPr/>
          <p:nvPr/>
        </p:nvGrpSpPr>
        <p:grpSpPr>
          <a:xfrm>
            <a:off x="8269725" y="3955625"/>
            <a:ext cx="1456500" cy="562500"/>
            <a:chOff x="8269725" y="3955625"/>
            <a:chExt cx="1456500" cy="562500"/>
          </a:xfrm>
        </p:grpSpPr>
        <p:sp>
          <p:nvSpPr>
            <p:cNvPr id="43" name="Google Shape;43;p2"/>
            <p:cNvSpPr/>
            <p:nvPr/>
          </p:nvSpPr>
          <p:spPr>
            <a:xfrm>
              <a:off x="8269725" y="3955625"/>
              <a:ext cx="1456500" cy="5625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57475" y="4023600"/>
              <a:ext cx="1281000" cy="426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 name="Google Shape;45;p2"/>
          <p:cNvCxnSpPr/>
          <p:nvPr/>
        </p:nvCxnSpPr>
        <p:spPr>
          <a:xfrm>
            <a:off x="8183523" y="46126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46" name="Google Shape;46;p2"/>
          <p:cNvGrpSpPr/>
          <p:nvPr/>
        </p:nvGrpSpPr>
        <p:grpSpPr>
          <a:xfrm>
            <a:off x="8269725" y="4707275"/>
            <a:ext cx="1456500" cy="562500"/>
            <a:chOff x="8269725" y="4707275"/>
            <a:chExt cx="1456500" cy="562500"/>
          </a:xfrm>
        </p:grpSpPr>
        <p:sp>
          <p:nvSpPr>
            <p:cNvPr id="47" name="Google Shape;47;p2"/>
            <p:cNvSpPr/>
            <p:nvPr/>
          </p:nvSpPr>
          <p:spPr>
            <a:xfrm>
              <a:off x="8269725" y="4707275"/>
              <a:ext cx="1456500" cy="5625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357475" y="4775250"/>
              <a:ext cx="1281000" cy="4266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86275" y="2418575"/>
            <a:ext cx="441600" cy="441600"/>
            <a:chOff x="1016100" y="4225950"/>
            <a:chExt cx="441600" cy="441600"/>
          </a:xfrm>
        </p:grpSpPr>
        <p:sp>
          <p:nvSpPr>
            <p:cNvPr id="50" name="Google Shape;50;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287" y="3543575"/>
            <a:ext cx="441600" cy="441600"/>
            <a:chOff x="1016100" y="4225950"/>
            <a:chExt cx="441600" cy="441600"/>
          </a:xfrm>
        </p:grpSpPr>
        <p:sp>
          <p:nvSpPr>
            <p:cNvPr id="53" name="Google Shape;53;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3750" y="4104013"/>
            <a:ext cx="441600" cy="441600"/>
            <a:chOff x="1016100" y="4225950"/>
            <a:chExt cx="441600" cy="441600"/>
          </a:xfrm>
        </p:grpSpPr>
        <p:sp>
          <p:nvSpPr>
            <p:cNvPr id="56" name="Google Shape;56;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86275" y="4652413"/>
            <a:ext cx="441600" cy="441600"/>
            <a:chOff x="1016100" y="4225950"/>
            <a:chExt cx="441600" cy="441600"/>
          </a:xfrm>
        </p:grpSpPr>
        <p:sp>
          <p:nvSpPr>
            <p:cNvPr id="59" name="Google Shape;59;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219197" y="347416"/>
            <a:ext cx="562554" cy="562554"/>
            <a:chOff x="1016100" y="4225950"/>
            <a:chExt cx="441600" cy="441600"/>
          </a:xfrm>
        </p:grpSpPr>
        <p:sp>
          <p:nvSpPr>
            <p:cNvPr id="62" name="Google Shape;62;p2"/>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8777175" y="1292375"/>
            <a:ext cx="441600" cy="441600"/>
            <a:chOff x="1016100" y="4225950"/>
            <a:chExt cx="441600" cy="441600"/>
          </a:xfrm>
        </p:grpSpPr>
        <p:sp>
          <p:nvSpPr>
            <p:cNvPr id="65" name="Google Shape;65;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0"/>
        <p:cNvGrpSpPr/>
        <p:nvPr/>
      </p:nvGrpSpPr>
      <p:grpSpPr>
        <a:xfrm>
          <a:off x="0" y="0"/>
          <a:ext cx="0" cy="0"/>
          <a:chOff x="0" y="0"/>
          <a:chExt cx="0" cy="0"/>
        </a:xfrm>
      </p:grpSpPr>
      <p:sp>
        <p:nvSpPr>
          <p:cNvPr id="321" name="Google Shape;321;p11"/>
          <p:cNvSpPr txBox="1">
            <a:spLocks noGrp="1"/>
          </p:cNvSpPr>
          <p:nvPr>
            <p:ph type="title" hasCustomPrompt="1"/>
          </p:nvPr>
        </p:nvSpPr>
        <p:spPr>
          <a:xfrm>
            <a:off x="1172250" y="613050"/>
            <a:ext cx="6799500" cy="168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2" name="Google Shape;322;p11"/>
          <p:cNvSpPr txBox="1">
            <a:spLocks noGrp="1"/>
          </p:cNvSpPr>
          <p:nvPr>
            <p:ph type="subTitle" idx="1"/>
          </p:nvPr>
        </p:nvSpPr>
        <p:spPr>
          <a:xfrm>
            <a:off x="2309400" y="2673125"/>
            <a:ext cx="4525200" cy="35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24"/>
        <p:cNvGrpSpPr/>
        <p:nvPr/>
      </p:nvGrpSpPr>
      <p:grpSpPr>
        <a:xfrm>
          <a:off x="0" y="0"/>
          <a:ext cx="0" cy="0"/>
          <a:chOff x="0" y="0"/>
          <a:chExt cx="0" cy="0"/>
        </a:xfrm>
      </p:grpSpPr>
      <p:sp>
        <p:nvSpPr>
          <p:cNvPr id="325" name="Google Shape;325;p1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6" name="Google Shape;326;p13"/>
          <p:cNvSpPr txBox="1">
            <a:spLocks noGrp="1"/>
          </p:cNvSpPr>
          <p:nvPr>
            <p:ph type="title" idx="2" hasCustomPrompt="1"/>
          </p:nvPr>
        </p:nvSpPr>
        <p:spPr>
          <a:xfrm>
            <a:off x="1401278" y="2084538"/>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27" name="Google Shape;327;p13"/>
          <p:cNvSpPr txBox="1">
            <a:spLocks noGrp="1"/>
          </p:cNvSpPr>
          <p:nvPr>
            <p:ph type="title" idx="3"/>
          </p:nvPr>
        </p:nvSpPr>
        <p:spPr>
          <a:xfrm>
            <a:off x="921425" y="2845391"/>
            <a:ext cx="1485600" cy="622500"/>
          </a:xfrm>
          <a:prstGeom prst="rect">
            <a:avLst/>
          </a:prstGeom>
        </p:spPr>
        <p:txBody>
          <a:bodyPr spcFirstLastPara="1" wrap="square" lIns="91425" tIns="91425" rIns="91425" bIns="91425" anchor="ctr" anchorCtr="0">
            <a:noAutofit/>
          </a:bodyPr>
          <a:lstStyle>
            <a:lvl1pPr lvl="0" algn="ctr">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a:spcBef>
                <a:spcPts val="0"/>
              </a:spcBef>
              <a:spcAft>
                <a:spcPts val="0"/>
              </a:spcAft>
              <a:buSzPts val="3000"/>
              <a:buFont typeface="Barlow Condensed"/>
              <a:buNone/>
              <a:defRPr>
                <a:latin typeface="Barlow Condensed"/>
                <a:ea typeface="Barlow Condensed"/>
                <a:cs typeface="Barlow Condensed"/>
                <a:sym typeface="Barlow Condensed"/>
              </a:defRPr>
            </a:lvl2pPr>
            <a:lvl3pPr lvl="2">
              <a:spcBef>
                <a:spcPts val="0"/>
              </a:spcBef>
              <a:spcAft>
                <a:spcPts val="0"/>
              </a:spcAft>
              <a:buSzPts val="3000"/>
              <a:buFont typeface="Barlow Condensed"/>
              <a:buNone/>
              <a:defRPr>
                <a:latin typeface="Barlow Condensed"/>
                <a:ea typeface="Barlow Condensed"/>
                <a:cs typeface="Barlow Condensed"/>
                <a:sym typeface="Barlow Condensed"/>
              </a:defRPr>
            </a:lvl3pPr>
            <a:lvl4pPr lvl="3">
              <a:spcBef>
                <a:spcPts val="0"/>
              </a:spcBef>
              <a:spcAft>
                <a:spcPts val="0"/>
              </a:spcAft>
              <a:buSzPts val="3000"/>
              <a:buFont typeface="Barlow Condensed"/>
              <a:buNone/>
              <a:defRPr>
                <a:latin typeface="Barlow Condensed"/>
                <a:ea typeface="Barlow Condensed"/>
                <a:cs typeface="Barlow Condensed"/>
                <a:sym typeface="Barlow Condensed"/>
              </a:defRPr>
            </a:lvl4pPr>
            <a:lvl5pPr lvl="4">
              <a:spcBef>
                <a:spcPts val="0"/>
              </a:spcBef>
              <a:spcAft>
                <a:spcPts val="0"/>
              </a:spcAft>
              <a:buSzPts val="3000"/>
              <a:buFont typeface="Barlow Condensed"/>
              <a:buNone/>
              <a:defRPr>
                <a:latin typeface="Barlow Condensed"/>
                <a:ea typeface="Barlow Condensed"/>
                <a:cs typeface="Barlow Condensed"/>
                <a:sym typeface="Barlow Condensed"/>
              </a:defRPr>
            </a:lvl5pPr>
            <a:lvl6pPr lvl="5">
              <a:spcBef>
                <a:spcPts val="0"/>
              </a:spcBef>
              <a:spcAft>
                <a:spcPts val="0"/>
              </a:spcAft>
              <a:buSzPts val="3000"/>
              <a:buFont typeface="Barlow Condensed"/>
              <a:buNone/>
              <a:defRPr>
                <a:latin typeface="Barlow Condensed"/>
                <a:ea typeface="Barlow Condensed"/>
                <a:cs typeface="Barlow Condensed"/>
                <a:sym typeface="Barlow Condensed"/>
              </a:defRPr>
            </a:lvl6pPr>
            <a:lvl7pPr lvl="6">
              <a:spcBef>
                <a:spcPts val="0"/>
              </a:spcBef>
              <a:spcAft>
                <a:spcPts val="0"/>
              </a:spcAft>
              <a:buSzPts val="3000"/>
              <a:buFont typeface="Barlow Condensed"/>
              <a:buNone/>
              <a:defRPr>
                <a:latin typeface="Barlow Condensed"/>
                <a:ea typeface="Barlow Condensed"/>
                <a:cs typeface="Barlow Condensed"/>
                <a:sym typeface="Barlow Condensed"/>
              </a:defRPr>
            </a:lvl7pPr>
            <a:lvl8pPr lvl="7">
              <a:spcBef>
                <a:spcPts val="0"/>
              </a:spcBef>
              <a:spcAft>
                <a:spcPts val="0"/>
              </a:spcAft>
              <a:buSzPts val="3000"/>
              <a:buFont typeface="Barlow Condensed"/>
              <a:buNone/>
              <a:defRPr>
                <a:latin typeface="Barlow Condensed"/>
                <a:ea typeface="Barlow Condensed"/>
                <a:cs typeface="Barlow Condensed"/>
                <a:sym typeface="Barlow Condensed"/>
              </a:defRPr>
            </a:lvl8pPr>
            <a:lvl9pPr lvl="8">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28" name="Google Shape;328;p13"/>
          <p:cNvSpPr txBox="1">
            <a:spLocks noGrp="1"/>
          </p:cNvSpPr>
          <p:nvPr>
            <p:ph type="subTitle" idx="1"/>
          </p:nvPr>
        </p:nvSpPr>
        <p:spPr>
          <a:xfrm>
            <a:off x="746225" y="3590650"/>
            <a:ext cx="1836000" cy="702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F0E1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29" name="Google Shape;329;p13"/>
          <p:cNvSpPr txBox="1">
            <a:spLocks noGrp="1"/>
          </p:cNvSpPr>
          <p:nvPr>
            <p:ph type="title" idx="4" hasCustomPrompt="1"/>
          </p:nvPr>
        </p:nvSpPr>
        <p:spPr>
          <a:xfrm>
            <a:off x="3377853" y="2084538"/>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0" name="Google Shape;330;p13"/>
          <p:cNvSpPr txBox="1">
            <a:spLocks noGrp="1"/>
          </p:cNvSpPr>
          <p:nvPr>
            <p:ph type="title" idx="5"/>
          </p:nvPr>
        </p:nvSpPr>
        <p:spPr>
          <a:xfrm>
            <a:off x="2899786" y="2845600"/>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1" name="Google Shape;331;p13"/>
          <p:cNvSpPr txBox="1">
            <a:spLocks noGrp="1"/>
          </p:cNvSpPr>
          <p:nvPr>
            <p:ph type="subTitle" idx="6"/>
          </p:nvPr>
        </p:nvSpPr>
        <p:spPr>
          <a:xfrm>
            <a:off x="2722801"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2" name="Google Shape;332;p13"/>
          <p:cNvSpPr txBox="1">
            <a:spLocks noGrp="1"/>
          </p:cNvSpPr>
          <p:nvPr>
            <p:ph type="title" idx="7" hasCustomPrompt="1"/>
          </p:nvPr>
        </p:nvSpPr>
        <p:spPr>
          <a:xfrm>
            <a:off x="5354428" y="2084550"/>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3" name="Google Shape;333;p13"/>
          <p:cNvSpPr txBox="1">
            <a:spLocks noGrp="1"/>
          </p:cNvSpPr>
          <p:nvPr>
            <p:ph type="title" idx="8"/>
          </p:nvPr>
        </p:nvSpPr>
        <p:spPr>
          <a:xfrm>
            <a:off x="4874575" y="2845398"/>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4" name="Google Shape;334;p13"/>
          <p:cNvSpPr txBox="1">
            <a:spLocks noGrp="1"/>
          </p:cNvSpPr>
          <p:nvPr>
            <p:ph type="subTitle" idx="9"/>
          </p:nvPr>
        </p:nvSpPr>
        <p:spPr>
          <a:xfrm>
            <a:off x="4699375"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5" name="Google Shape;335;p13"/>
          <p:cNvSpPr txBox="1">
            <a:spLocks noGrp="1"/>
          </p:cNvSpPr>
          <p:nvPr>
            <p:ph type="title" idx="13" hasCustomPrompt="1"/>
          </p:nvPr>
        </p:nvSpPr>
        <p:spPr>
          <a:xfrm>
            <a:off x="7331003" y="2084550"/>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6" name="Google Shape;336;p13"/>
          <p:cNvSpPr txBox="1">
            <a:spLocks noGrp="1"/>
          </p:cNvSpPr>
          <p:nvPr>
            <p:ph type="title" idx="14"/>
          </p:nvPr>
        </p:nvSpPr>
        <p:spPr>
          <a:xfrm>
            <a:off x="6851150" y="2845398"/>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7" name="Google Shape;337;p13"/>
          <p:cNvSpPr txBox="1">
            <a:spLocks noGrp="1"/>
          </p:cNvSpPr>
          <p:nvPr>
            <p:ph type="subTitle" idx="15"/>
          </p:nvPr>
        </p:nvSpPr>
        <p:spPr>
          <a:xfrm>
            <a:off x="6675951"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38"/>
        <p:cNvGrpSpPr/>
        <p:nvPr/>
      </p:nvGrpSpPr>
      <p:grpSpPr>
        <a:xfrm>
          <a:off x="0" y="0"/>
          <a:ext cx="0" cy="0"/>
          <a:chOff x="0" y="0"/>
          <a:chExt cx="0" cy="0"/>
        </a:xfrm>
      </p:grpSpPr>
      <p:sp>
        <p:nvSpPr>
          <p:cNvPr id="339" name="Google Shape;339;p1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0" name="Google Shape;340;p14"/>
          <p:cNvSpPr txBox="1">
            <a:spLocks noGrp="1"/>
          </p:cNvSpPr>
          <p:nvPr>
            <p:ph type="subTitle" idx="1"/>
          </p:nvPr>
        </p:nvSpPr>
        <p:spPr>
          <a:xfrm>
            <a:off x="1514550" y="1496250"/>
            <a:ext cx="3130200" cy="15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41" name="Google Shape;341;p14"/>
          <p:cNvGrpSpPr/>
          <p:nvPr/>
        </p:nvGrpSpPr>
        <p:grpSpPr>
          <a:xfrm>
            <a:off x="-15150" y="3501175"/>
            <a:ext cx="9172936" cy="1642312"/>
            <a:chOff x="-15150" y="3501175"/>
            <a:chExt cx="9172936" cy="1642312"/>
          </a:xfrm>
        </p:grpSpPr>
        <p:cxnSp>
          <p:nvCxnSpPr>
            <p:cNvPr id="342" name="Google Shape;342;p14"/>
            <p:cNvCxnSpPr/>
            <p:nvPr/>
          </p:nvCxnSpPr>
          <p:spPr>
            <a:xfrm>
              <a:off x="-15150" y="3503275"/>
              <a:ext cx="9172800" cy="0"/>
            </a:xfrm>
            <a:prstGeom prst="straightConnector1">
              <a:avLst/>
            </a:prstGeom>
            <a:noFill/>
            <a:ln w="19050" cap="flat" cmpd="sng">
              <a:solidFill>
                <a:srgbClr val="8875B0"/>
              </a:solidFill>
              <a:prstDash val="solid"/>
              <a:round/>
              <a:headEnd type="none" w="med" len="med"/>
              <a:tailEnd type="none" w="med" len="med"/>
            </a:ln>
          </p:spPr>
        </p:cxnSp>
        <p:grpSp>
          <p:nvGrpSpPr>
            <p:cNvPr id="343" name="Google Shape;343;p14"/>
            <p:cNvGrpSpPr/>
            <p:nvPr/>
          </p:nvGrpSpPr>
          <p:grpSpPr>
            <a:xfrm>
              <a:off x="-15150" y="3501175"/>
              <a:ext cx="9172936" cy="1642312"/>
              <a:chOff x="-15150" y="3501175"/>
              <a:chExt cx="9172936" cy="1642312"/>
            </a:xfrm>
          </p:grpSpPr>
          <p:cxnSp>
            <p:nvCxnSpPr>
              <p:cNvPr id="344" name="Google Shape;344;p14"/>
              <p:cNvCxnSpPr/>
              <p:nvPr/>
            </p:nvCxnSpPr>
            <p:spPr>
              <a:xfrm>
                <a:off x="961650" y="3510900"/>
                <a:ext cx="0" cy="1221000"/>
              </a:xfrm>
              <a:prstGeom prst="straightConnector1">
                <a:avLst/>
              </a:prstGeom>
              <a:noFill/>
              <a:ln w="9525" cap="flat" cmpd="sng">
                <a:solidFill>
                  <a:srgbClr val="8875B0"/>
                </a:solidFill>
                <a:prstDash val="solid"/>
                <a:round/>
                <a:headEnd type="none" w="med" len="med"/>
                <a:tailEnd type="none" w="med" len="med"/>
              </a:ln>
            </p:spPr>
          </p:cxnSp>
          <p:cxnSp>
            <p:nvCxnSpPr>
              <p:cNvPr id="345" name="Google Shape;345;p14"/>
              <p:cNvCxnSpPr/>
              <p:nvPr/>
            </p:nvCxnSpPr>
            <p:spPr>
              <a:xfrm>
                <a:off x="2068175" y="3510900"/>
                <a:ext cx="0" cy="1221000"/>
              </a:xfrm>
              <a:prstGeom prst="straightConnector1">
                <a:avLst/>
              </a:prstGeom>
              <a:noFill/>
              <a:ln w="9525" cap="flat" cmpd="sng">
                <a:solidFill>
                  <a:srgbClr val="8875B0"/>
                </a:solidFill>
                <a:prstDash val="solid"/>
                <a:round/>
                <a:headEnd type="none" w="med" len="med"/>
                <a:tailEnd type="none" w="med" len="med"/>
              </a:ln>
            </p:spPr>
          </p:cxnSp>
          <p:cxnSp>
            <p:nvCxnSpPr>
              <p:cNvPr id="346" name="Google Shape;346;p14"/>
              <p:cNvCxnSpPr/>
              <p:nvPr/>
            </p:nvCxnSpPr>
            <p:spPr>
              <a:xfrm>
                <a:off x="961561" y="4174675"/>
                <a:ext cx="1098900" cy="0"/>
              </a:xfrm>
              <a:prstGeom prst="straightConnector1">
                <a:avLst/>
              </a:prstGeom>
              <a:noFill/>
              <a:ln w="9525" cap="flat" cmpd="sng">
                <a:solidFill>
                  <a:srgbClr val="8875B0"/>
                </a:solidFill>
                <a:prstDash val="solid"/>
                <a:round/>
                <a:headEnd type="none" w="med" len="med"/>
                <a:tailEnd type="none" w="med" len="med"/>
              </a:ln>
            </p:spPr>
          </p:cxnSp>
          <p:cxnSp>
            <p:nvCxnSpPr>
              <p:cNvPr id="347" name="Google Shape;347;p14"/>
              <p:cNvCxnSpPr/>
              <p:nvPr/>
            </p:nvCxnSpPr>
            <p:spPr>
              <a:xfrm>
                <a:off x="8733286" y="4174675"/>
                <a:ext cx="424500" cy="0"/>
              </a:xfrm>
              <a:prstGeom prst="straightConnector1">
                <a:avLst/>
              </a:prstGeom>
              <a:noFill/>
              <a:ln w="9525" cap="flat" cmpd="sng">
                <a:solidFill>
                  <a:srgbClr val="8875B0"/>
                </a:solidFill>
                <a:prstDash val="solid"/>
                <a:round/>
                <a:headEnd type="none" w="med" len="med"/>
                <a:tailEnd type="none" w="med" len="med"/>
              </a:ln>
            </p:spPr>
          </p:cxnSp>
          <p:cxnSp>
            <p:nvCxnSpPr>
              <p:cNvPr id="348" name="Google Shape;348;p14"/>
              <p:cNvCxnSpPr/>
              <p:nvPr/>
            </p:nvCxnSpPr>
            <p:spPr>
              <a:xfrm>
                <a:off x="-15150" y="4731900"/>
                <a:ext cx="9172800" cy="0"/>
              </a:xfrm>
              <a:prstGeom prst="straightConnector1">
                <a:avLst/>
              </a:prstGeom>
              <a:noFill/>
              <a:ln w="9525" cap="flat" cmpd="sng">
                <a:solidFill>
                  <a:srgbClr val="8875B0"/>
                </a:solidFill>
                <a:prstDash val="solid"/>
                <a:round/>
                <a:headEnd type="none" w="med" len="med"/>
                <a:tailEnd type="none" w="med" len="med"/>
              </a:ln>
            </p:spPr>
          </p:cxnSp>
          <p:cxnSp>
            <p:nvCxnSpPr>
              <p:cNvPr id="349" name="Google Shape;349;p14"/>
              <p:cNvCxnSpPr/>
              <p:nvPr/>
            </p:nvCxnSpPr>
            <p:spPr>
              <a:xfrm>
                <a:off x="1517575" y="4174125"/>
                <a:ext cx="0" cy="969000"/>
              </a:xfrm>
              <a:prstGeom prst="straightConnector1">
                <a:avLst/>
              </a:prstGeom>
              <a:noFill/>
              <a:ln w="9525" cap="flat" cmpd="sng">
                <a:solidFill>
                  <a:srgbClr val="8875B0"/>
                </a:solidFill>
                <a:prstDash val="solid"/>
                <a:round/>
                <a:headEnd type="none" w="med" len="med"/>
                <a:tailEnd type="none" w="med" len="med"/>
              </a:ln>
            </p:spPr>
          </p:cxnSp>
          <p:cxnSp>
            <p:nvCxnSpPr>
              <p:cNvPr id="350" name="Google Shape;350;p14"/>
              <p:cNvCxnSpPr/>
              <p:nvPr/>
            </p:nvCxnSpPr>
            <p:spPr>
              <a:xfrm rot="5400000">
                <a:off x="756878"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1" name="Google Shape;351;p14"/>
              <p:cNvCxnSpPr/>
              <p:nvPr/>
            </p:nvCxnSpPr>
            <p:spPr>
              <a:xfrm rot="5400000">
                <a:off x="201825"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2" name="Google Shape;352;p14"/>
              <p:cNvCxnSpPr/>
              <p:nvPr/>
            </p:nvCxnSpPr>
            <p:spPr>
              <a:xfrm rot="5400000">
                <a:off x="1866983"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3" name="Google Shape;353;p14"/>
              <p:cNvCxnSpPr/>
              <p:nvPr/>
            </p:nvCxnSpPr>
            <p:spPr>
              <a:xfrm rot="5400000">
                <a:off x="2422036"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4" name="Google Shape;354;p14"/>
              <p:cNvCxnSpPr/>
              <p:nvPr/>
            </p:nvCxnSpPr>
            <p:spPr>
              <a:xfrm rot="5400000">
                <a:off x="2977088"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5" name="Google Shape;355;p14"/>
              <p:cNvCxnSpPr/>
              <p:nvPr/>
            </p:nvCxnSpPr>
            <p:spPr>
              <a:xfrm rot="5400000">
                <a:off x="3532141"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6" name="Google Shape;356;p14"/>
              <p:cNvCxnSpPr/>
              <p:nvPr/>
            </p:nvCxnSpPr>
            <p:spPr>
              <a:xfrm>
                <a:off x="4292851" y="3501175"/>
                <a:ext cx="0" cy="1642200"/>
              </a:xfrm>
              <a:prstGeom prst="straightConnector1">
                <a:avLst/>
              </a:prstGeom>
              <a:noFill/>
              <a:ln w="9525" cap="flat" cmpd="sng">
                <a:solidFill>
                  <a:srgbClr val="8875B0"/>
                </a:solidFill>
                <a:prstDash val="solid"/>
                <a:round/>
                <a:headEnd type="none" w="med" len="med"/>
                <a:tailEnd type="none" w="med" len="med"/>
              </a:ln>
            </p:spPr>
          </p:cxnSp>
          <p:cxnSp>
            <p:nvCxnSpPr>
              <p:cNvPr id="357" name="Google Shape;357;p14"/>
              <p:cNvCxnSpPr/>
              <p:nvPr/>
            </p:nvCxnSpPr>
            <p:spPr>
              <a:xfrm rot="5400000">
                <a:off x="4642246"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8" name="Google Shape;358;p14"/>
              <p:cNvCxnSpPr/>
              <p:nvPr/>
            </p:nvCxnSpPr>
            <p:spPr>
              <a:xfrm rot="5400000">
                <a:off x="5197299"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59" name="Google Shape;359;p14"/>
              <p:cNvCxnSpPr/>
              <p:nvPr/>
            </p:nvCxnSpPr>
            <p:spPr>
              <a:xfrm>
                <a:off x="5958000" y="4739550"/>
                <a:ext cx="0" cy="403800"/>
              </a:xfrm>
              <a:prstGeom prst="straightConnector1">
                <a:avLst/>
              </a:prstGeom>
              <a:noFill/>
              <a:ln w="9525" cap="flat" cmpd="sng">
                <a:solidFill>
                  <a:srgbClr val="8875B0"/>
                </a:solidFill>
                <a:prstDash val="solid"/>
                <a:round/>
                <a:headEnd type="none" w="med" len="med"/>
                <a:tailEnd type="none" w="med" len="med"/>
              </a:ln>
            </p:spPr>
          </p:cxnSp>
          <p:cxnSp>
            <p:nvCxnSpPr>
              <p:cNvPr id="360" name="Google Shape;360;p14"/>
              <p:cNvCxnSpPr/>
              <p:nvPr/>
            </p:nvCxnSpPr>
            <p:spPr>
              <a:xfrm rot="5400000">
                <a:off x="6307404"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61" name="Google Shape;361;p14"/>
              <p:cNvCxnSpPr/>
              <p:nvPr/>
            </p:nvCxnSpPr>
            <p:spPr>
              <a:xfrm rot="5400000">
                <a:off x="6862457"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62" name="Google Shape;362;p14"/>
              <p:cNvCxnSpPr/>
              <p:nvPr/>
            </p:nvCxnSpPr>
            <p:spPr>
              <a:xfrm rot="5400000">
                <a:off x="6802075" y="4322387"/>
                <a:ext cx="1642200" cy="0"/>
              </a:xfrm>
              <a:prstGeom prst="straightConnector1">
                <a:avLst/>
              </a:prstGeom>
              <a:noFill/>
              <a:ln w="9525" cap="flat" cmpd="sng">
                <a:solidFill>
                  <a:srgbClr val="8875B0"/>
                </a:solidFill>
                <a:prstDash val="solid"/>
                <a:round/>
                <a:headEnd type="none" w="med" len="med"/>
                <a:tailEnd type="none" w="med" len="med"/>
              </a:ln>
            </p:spPr>
          </p:cxnSp>
          <p:cxnSp>
            <p:nvCxnSpPr>
              <p:cNvPr id="363" name="Google Shape;363;p14"/>
              <p:cNvCxnSpPr/>
              <p:nvPr/>
            </p:nvCxnSpPr>
            <p:spPr>
              <a:xfrm rot="5400000">
                <a:off x="7972562" y="4937550"/>
                <a:ext cx="411300" cy="0"/>
              </a:xfrm>
              <a:prstGeom prst="straightConnector1">
                <a:avLst/>
              </a:prstGeom>
              <a:noFill/>
              <a:ln w="9525" cap="flat" cmpd="sng">
                <a:solidFill>
                  <a:srgbClr val="8875B0"/>
                </a:solidFill>
                <a:prstDash val="solid"/>
                <a:round/>
                <a:headEnd type="none" w="med" len="med"/>
                <a:tailEnd type="none" w="med" len="med"/>
              </a:ln>
            </p:spPr>
          </p:cxnSp>
          <p:cxnSp>
            <p:nvCxnSpPr>
              <p:cNvPr id="364" name="Google Shape;364;p14"/>
              <p:cNvCxnSpPr/>
              <p:nvPr/>
            </p:nvCxnSpPr>
            <p:spPr>
              <a:xfrm>
                <a:off x="8733275" y="3514970"/>
                <a:ext cx="0" cy="1628400"/>
              </a:xfrm>
              <a:prstGeom prst="straightConnector1">
                <a:avLst/>
              </a:prstGeom>
              <a:noFill/>
              <a:ln w="9525" cap="flat" cmpd="sng">
                <a:solidFill>
                  <a:srgbClr val="8875B0"/>
                </a:solidFill>
                <a:prstDash val="solid"/>
                <a:round/>
                <a:headEnd type="none" w="med" len="med"/>
                <a:tailEnd type="none" w="med" len="med"/>
              </a:ln>
            </p:spPr>
          </p:cxnSp>
        </p:grpSp>
      </p:grpSp>
      <p:grpSp>
        <p:nvGrpSpPr>
          <p:cNvPr id="365" name="Google Shape;365;p14"/>
          <p:cNvGrpSpPr/>
          <p:nvPr/>
        </p:nvGrpSpPr>
        <p:grpSpPr>
          <a:xfrm>
            <a:off x="1016100" y="4225950"/>
            <a:ext cx="441600" cy="441600"/>
            <a:chOff x="1016100" y="4225950"/>
            <a:chExt cx="441600" cy="441600"/>
          </a:xfrm>
        </p:grpSpPr>
        <p:sp>
          <p:nvSpPr>
            <p:cNvPr id="366" name="Google Shape;366;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1565550" y="4225950"/>
            <a:ext cx="441600" cy="441600"/>
            <a:chOff x="1016100" y="4225950"/>
            <a:chExt cx="441600" cy="441600"/>
          </a:xfrm>
        </p:grpSpPr>
        <p:sp>
          <p:nvSpPr>
            <p:cNvPr id="369" name="Google Shape;369;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14"/>
          <p:cNvGrpSpPr/>
          <p:nvPr/>
        </p:nvGrpSpPr>
        <p:grpSpPr>
          <a:xfrm>
            <a:off x="1016100" y="4769975"/>
            <a:ext cx="441600" cy="441600"/>
            <a:chOff x="1016100" y="4225950"/>
            <a:chExt cx="441600" cy="441600"/>
          </a:xfrm>
        </p:grpSpPr>
        <p:sp>
          <p:nvSpPr>
            <p:cNvPr id="372" name="Google Shape;372;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1565550" y="4769975"/>
            <a:ext cx="441600" cy="441600"/>
            <a:chOff x="1016100" y="4225950"/>
            <a:chExt cx="441600" cy="441600"/>
          </a:xfrm>
        </p:grpSpPr>
        <p:sp>
          <p:nvSpPr>
            <p:cNvPr id="375" name="Google Shape;375;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a:off x="4573435" y="3848591"/>
            <a:ext cx="562554" cy="562554"/>
            <a:chOff x="1016100" y="4225950"/>
            <a:chExt cx="441600" cy="441600"/>
          </a:xfrm>
        </p:grpSpPr>
        <p:sp>
          <p:nvSpPr>
            <p:cNvPr id="378" name="Google Shape;378;p14"/>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a:off x="8777175" y="4225950"/>
            <a:ext cx="441600" cy="441600"/>
            <a:chOff x="1016100" y="4225950"/>
            <a:chExt cx="441600" cy="441600"/>
          </a:xfrm>
        </p:grpSpPr>
        <p:sp>
          <p:nvSpPr>
            <p:cNvPr id="381" name="Google Shape;381;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a:off x="8777175" y="3627550"/>
            <a:ext cx="441600" cy="441600"/>
            <a:chOff x="1016100" y="4225950"/>
            <a:chExt cx="441600" cy="441600"/>
          </a:xfrm>
        </p:grpSpPr>
        <p:sp>
          <p:nvSpPr>
            <p:cNvPr id="384" name="Google Shape;384;p1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6" name="Google Shape;386;p14"/>
          <p:cNvCxnSpPr/>
          <p:nvPr/>
        </p:nvCxnSpPr>
        <p:spPr>
          <a:xfrm rot="5400000">
            <a:off x="4579825" y="4322387"/>
            <a:ext cx="1642200" cy="0"/>
          </a:xfrm>
          <a:prstGeom prst="straightConnector1">
            <a:avLst/>
          </a:prstGeom>
          <a:noFill/>
          <a:ln w="9525" cap="flat" cmpd="sng">
            <a:solidFill>
              <a:srgbClr val="8875B0"/>
            </a:solidFill>
            <a:prstDash val="solid"/>
            <a:round/>
            <a:headEnd type="none" w="med" len="med"/>
            <a:tailEnd type="none" w="med" len="med"/>
          </a:ln>
        </p:spPr>
      </p:cxnSp>
      <p:cxnSp>
        <p:nvCxnSpPr>
          <p:cNvPr id="387" name="Google Shape;387;p14"/>
          <p:cNvCxnSpPr/>
          <p:nvPr/>
        </p:nvCxnSpPr>
        <p:spPr>
          <a:xfrm rot="5400000">
            <a:off x="5695550" y="4322387"/>
            <a:ext cx="1642200" cy="0"/>
          </a:xfrm>
          <a:prstGeom prst="straightConnector1">
            <a:avLst/>
          </a:prstGeom>
          <a:noFill/>
          <a:ln w="9525" cap="flat" cmpd="sng">
            <a:solidFill>
              <a:srgbClr val="8875B0"/>
            </a:solidFill>
            <a:prstDash val="solid"/>
            <a:round/>
            <a:headEnd type="none" w="med" len="med"/>
            <a:tailEnd type="none" w="med" len="med"/>
          </a:ln>
        </p:spPr>
      </p:cxnSp>
      <p:grpSp>
        <p:nvGrpSpPr>
          <p:cNvPr id="388" name="Google Shape;388;p14"/>
          <p:cNvGrpSpPr/>
          <p:nvPr/>
        </p:nvGrpSpPr>
        <p:grpSpPr>
          <a:xfrm>
            <a:off x="5677510" y="3848591"/>
            <a:ext cx="562554" cy="562554"/>
            <a:chOff x="1016100" y="4225950"/>
            <a:chExt cx="441600" cy="441600"/>
          </a:xfrm>
        </p:grpSpPr>
        <p:sp>
          <p:nvSpPr>
            <p:cNvPr id="389" name="Google Shape;389;p14"/>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14"/>
          <p:cNvGrpSpPr/>
          <p:nvPr/>
        </p:nvGrpSpPr>
        <p:grpSpPr>
          <a:xfrm>
            <a:off x="6807772" y="3848591"/>
            <a:ext cx="562554" cy="562554"/>
            <a:chOff x="1016100" y="4225950"/>
            <a:chExt cx="441600" cy="441600"/>
          </a:xfrm>
        </p:grpSpPr>
        <p:sp>
          <p:nvSpPr>
            <p:cNvPr id="392" name="Google Shape;392;p14"/>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4"/>
          <p:cNvGrpSpPr/>
          <p:nvPr/>
        </p:nvGrpSpPr>
        <p:grpSpPr>
          <a:xfrm>
            <a:off x="7897297" y="3848591"/>
            <a:ext cx="562554" cy="562554"/>
            <a:chOff x="1016100" y="4225950"/>
            <a:chExt cx="441600" cy="441600"/>
          </a:xfrm>
        </p:grpSpPr>
        <p:sp>
          <p:nvSpPr>
            <p:cNvPr id="395" name="Google Shape;395;p14"/>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397"/>
        <p:cNvGrpSpPr/>
        <p:nvPr/>
      </p:nvGrpSpPr>
      <p:grpSpPr>
        <a:xfrm>
          <a:off x="0" y="0"/>
          <a:ext cx="0" cy="0"/>
          <a:chOff x="0" y="0"/>
          <a:chExt cx="0" cy="0"/>
        </a:xfrm>
      </p:grpSpPr>
      <p:sp>
        <p:nvSpPr>
          <p:cNvPr id="398" name="Google Shape;398;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9" name="Google Shape;399;p15"/>
          <p:cNvSpPr txBox="1">
            <a:spLocks noGrp="1"/>
          </p:cNvSpPr>
          <p:nvPr>
            <p:ph type="subTitle" idx="1"/>
          </p:nvPr>
        </p:nvSpPr>
        <p:spPr>
          <a:xfrm>
            <a:off x="4904525" y="2661375"/>
            <a:ext cx="3525000" cy="116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1_1_1_1">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713175" y="2661375"/>
            <a:ext cx="3525000" cy="116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CUSTOM_1_1_1_1_1">
    <p:spTree>
      <p:nvGrpSpPr>
        <p:cNvPr id="1" name="Shape 403"/>
        <p:cNvGrpSpPr/>
        <p:nvPr/>
      </p:nvGrpSpPr>
      <p:grpSpPr>
        <a:xfrm>
          <a:off x="0" y="0"/>
          <a:ext cx="0" cy="0"/>
          <a:chOff x="0" y="0"/>
          <a:chExt cx="0" cy="0"/>
        </a:xfrm>
      </p:grpSpPr>
      <p:sp>
        <p:nvSpPr>
          <p:cNvPr id="404" name="Google Shape;404;p1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5" name="Google Shape;405;p17"/>
          <p:cNvSpPr txBox="1">
            <a:spLocks noGrp="1"/>
          </p:cNvSpPr>
          <p:nvPr>
            <p:ph type="subTitle" idx="1"/>
          </p:nvPr>
        </p:nvSpPr>
        <p:spPr>
          <a:xfrm>
            <a:off x="2601350" y="4147775"/>
            <a:ext cx="3941100" cy="37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406" name="Google Shape;406;p17"/>
          <p:cNvCxnSpPr/>
          <p:nvPr/>
        </p:nvCxnSpPr>
        <p:spPr>
          <a:xfrm rot="10800000">
            <a:off x="-6550" y="4335575"/>
            <a:ext cx="2607900" cy="0"/>
          </a:xfrm>
          <a:prstGeom prst="straightConnector1">
            <a:avLst/>
          </a:prstGeom>
          <a:noFill/>
          <a:ln w="9525" cap="flat" cmpd="sng">
            <a:solidFill>
              <a:srgbClr val="8875B0"/>
            </a:solidFill>
            <a:prstDash val="solid"/>
            <a:round/>
            <a:headEnd type="none" w="med" len="med"/>
            <a:tailEnd type="none" w="med" len="med"/>
          </a:ln>
        </p:spPr>
      </p:cxnSp>
      <p:cxnSp>
        <p:nvCxnSpPr>
          <p:cNvPr id="407" name="Google Shape;407;p17"/>
          <p:cNvCxnSpPr/>
          <p:nvPr/>
        </p:nvCxnSpPr>
        <p:spPr>
          <a:xfrm rot="10800000">
            <a:off x="6579550" y="4335575"/>
            <a:ext cx="2582100" cy="0"/>
          </a:xfrm>
          <a:prstGeom prst="straightConnector1">
            <a:avLst/>
          </a:prstGeom>
          <a:noFill/>
          <a:ln w="9525" cap="flat" cmpd="sng">
            <a:solidFill>
              <a:srgbClr val="8875B0"/>
            </a:solidFill>
            <a:prstDash val="solid"/>
            <a:round/>
            <a:headEnd type="none" w="med" len="med"/>
            <a:tailEnd type="none" w="med" len="med"/>
          </a:ln>
        </p:spPr>
      </p:cxnSp>
      <p:sp>
        <p:nvSpPr>
          <p:cNvPr id="408" name="Google Shape;408;p17"/>
          <p:cNvSpPr/>
          <p:nvPr/>
        </p:nvSpPr>
        <p:spPr>
          <a:xfrm>
            <a:off x="6559650" y="2246900"/>
            <a:ext cx="574200" cy="6933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2584250" y="1165075"/>
            <a:ext cx="3975300" cy="2856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7"/>
          <p:cNvGrpSpPr/>
          <p:nvPr/>
        </p:nvGrpSpPr>
        <p:grpSpPr>
          <a:xfrm>
            <a:off x="6633499" y="1236075"/>
            <a:ext cx="426875" cy="940474"/>
            <a:chOff x="2714138" y="4177325"/>
            <a:chExt cx="265800" cy="585600"/>
          </a:xfrm>
        </p:grpSpPr>
        <p:sp>
          <p:nvSpPr>
            <p:cNvPr id="411" name="Google Shape;411;p17"/>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7"/>
          <p:cNvGrpSpPr/>
          <p:nvPr/>
        </p:nvGrpSpPr>
        <p:grpSpPr>
          <a:xfrm>
            <a:off x="2073701" y="1226468"/>
            <a:ext cx="448489" cy="448577"/>
            <a:chOff x="1016100" y="4225950"/>
            <a:chExt cx="441600" cy="441600"/>
          </a:xfrm>
        </p:grpSpPr>
        <p:sp>
          <p:nvSpPr>
            <p:cNvPr id="414" name="Google Shape;414;p17"/>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17"/>
          <p:cNvSpPr/>
          <p:nvPr/>
        </p:nvSpPr>
        <p:spPr>
          <a:xfrm>
            <a:off x="2009950" y="1165075"/>
            <a:ext cx="574200" cy="57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6559850" y="1165700"/>
            <a:ext cx="574200" cy="108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7"/>
          <p:cNvGrpSpPr/>
          <p:nvPr/>
        </p:nvGrpSpPr>
        <p:grpSpPr>
          <a:xfrm>
            <a:off x="2073701" y="1797668"/>
            <a:ext cx="448489" cy="448577"/>
            <a:chOff x="1016100" y="4225950"/>
            <a:chExt cx="441600" cy="441600"/>
          </a:xfrm>
        </p:grpSpPr>
        <p:sp>
          <p:nvSpPr>
            <p:cNvPr id="419" name="Google Shape;419;p17"/>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7"/>
          <p:cNvSpPr/>
          <p:nvPr/>
        </p:nvSpPr>
        <p:spPr>
          <a:xfrm>
            <a:off x="2009950" y="1736275"/>
            <a:ext cx="574200" cy="57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7"/>
          <p:cNvGrpSpPr/>
          <p:nvPr/>
        </p:nvGrpSpPr>
        <p:grpSpPr>
          <a:xfrm>
            <a:off x="2073701" y="2368868"/>
            <a:ext cx="448489" cy="448577"/>
            <a:chOff x="1016100" y="4225950"/>
            <a:chExt cx="441600" cy="441600"/>
          </a:xfrm>
        </p:grpSpPr>
        <p:sp>
          <p:nvSpPr>
            <p:cNvPr id="423" name="Google Shape;423;p17"/>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17"/>
          <p:cNvSpPr/>
          <p:nvPr/>
        </p:nvSpPr>
        <p:spPr>
          <a:xfrm>
            <a:off x="2009950" y="2307475"/>
            <a:ext cx="574200" cy="57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7"/>
          <p:cNvGrpSpPr/>
          <p:nvPr/>
        </p:nvGrpSpPr>
        <p:grpSpPr>
          <a:xfrm>
            <a:off x="2073701" y="2940068"/>
            <a:ext cx="448489" cy="448577"/>
            <a:chOff x="1016100" y="4225950"/>
            <a:chExt cx="441600" cy="441600"/>
          </a:xfrm>
        </p:grpSpPr>
        <p:sp>
          <p:nvSpPr>
            <p:cNvPr id="427" name="Google Shape;427;p17"/>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7"/>
          <p:cNvSpPr/>
          <p:nvPr/>
        </p:nvSpPr>
        <p:spPr>
          <a:xfrm>
            <a:off x="2009950" y="2878675"/>
            <a:ext cx="574200" cy="57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7"/>
          <p:cNvGrpSpPr/>
          <p:nvPr/>
        </p:nvGrpSpPr>
        <p:grpSpPr>
          <a:xfrm>
            <a:off x="2073701" y="3511268"/>
            <a:ext cx="448489" cy="448577"/>
            <a:chOff x="1016100" y="4225950"/>
            <a:chExt cx="441600" cy="441600"/>
          </a:xfrm>
        </p:grpSpPr>
        <p:sp>
          <p:nvSpPr>
            <p:cNvPr id="431" name="Google Shape;431;p17"/>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7"/>
          <p:cNvSpPr/>
          <p:nvPr/>
        </p:nvSpPr>
        <p:spPr>
          <a:xfrm>
            <a:off x="2009950" y="3449875"/>
            <a:ext cx="574200" cy="57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7"/>
          <p:cNvGrpSpPr/>
          <p:nvPr/>
        </p:nvGrpSpPr>
        <p:grpSpPr>
          <a:xfrm>
            <a:off x="6633499" y="3010450"/>
            <a:ext cx="426875" cy="940474"/>
            <a:chOff x="2714138" y="4177325"/>
            <a:chExt cx="265800" cy="585600"/>
          </a:xfrm>
        </p:grpSpPr>
        <p:sp>
          <p:nvSpPr>
            <p:cNvPr id="435" name="Google Shape;435;p17"/>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7"/>
          <p:cNvSpPr/>
          <p:nvPr/>
        </p:nvSpPr>
        <p:spPr>
          <a:xfrm>
            <a:off x="6559850" y="2940075"/>
            <a:ext cx="574200" cy="1081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7"/>
          <p:cNvGrpSpPr/>
          <p:nvPr/>
        </p:nvGrpSpPr>
        <p:grpSpPr>
          <a:xfrm>
            <a:off x="6622701" y="2369201"/>
            <a:ext cx="448489" cy="448577"/>
            <a:chOff x="1016100" y="4225950"/>
            <a:chExt cx="441600" cy="441600"/>
          </a:xfrm>
        </p:grpSpPr>
        <p:sp>
          <p:nvSpPr>
            <p:cNvPr id="439" name="Google Shape;439;p17"/>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5">
  <p:cSld name="CUSTOM_1_1_1_1_1_1">
    <p:spTree>
      <p:nvGrpSpPr>
        <p:cNvPr id="1" name="Shape 441"/>
        <p:cNvGrpSpPr/>
        <p:nvPr/>
      </p:nvGrpSpPr>
      <p:grpSpPr>
        <a:xfrm>
          <a:off x="0" y="0"/>
          <a:ext cx="0" cy="0"/>
          <a:chOff x="0" y="0"/>
          <a:chExt cx="0" cy="0"/>
        </a:xfrm>
      </p:grpSpPr>
      <p:grpSp>
        <p:nvGrpSpPr>
          <p:cNvPr id="442" name="Google Shape;442;p18"/>
          <p:cNvGrpSpPr/>
          <p:nvPr/>
        </p:nvGrpSpPr>
        <p:grpSpPr>
          <a:xfrm>
            <a:off x="4688606" y="1684918"/>
            <a:ext cx="9405264" cy="3458621"/>
            <a:chOff x="1674575" y="2718191"/>
            <a:chExt cx="5685000" cy="2090559"/>
          </a:xfrm>
        </p:grpSpPr>
        <p:cxnSp>
          <p:nvCxnSpPr>
            <p:cNvPr id="443" name="Google Shape;443;p18"/>
            <p:cNvCxnSpPr/>
            <p:nvPr/>
          </p:nvCxnSpPr>
          <p:spPr>
            <a:xfrm>
              <a:off x="1679258" y="2721049"/>
              <a:ext cx="5677800" cy="0"/>
            </a:xfrm>
            <a:prstGeom prst="straightConnector1">
              <a:avLst/>
            </a:prstGeom>
            <a:noFill/>
            <a:ln w="9525" cap="flat" cmpd="sng">
              <a:solidFill>
                <a:srgbClr val="8875B0"/>
              </a:solidFill>
              <a:prstDash val="solid"/>
              <a:round/>
              <a:headEnd type="none" w="med" len="med"/>
              <a:tailEnd type="none" w="med" len="med"/>
            </a:ln>
          </p:spPr>
        </p:cxnSp>
        <p:cxnSp>
          <p:nvCxnSpPr>
            <p:cNvPr id="444" name="Google Shape;444;p18"/>
            <p:cNvCxnSpPr/>
            <p:nvPr/>
          </p:nvCxnSpPr>
          <p:spPr>
            <a:xfrm>
              <a:off x="2345678" y="2720649"/>
              <a:ext cx="0" cy="2085300"/>
            </a:xfrm>
            <a:prstGeom prst="straightConnector1">
              <a:avLst/>
            </a:prstGeom>
            <a:noFill/>
            <a:ln w="9525" cap="flat" cmpd="sng">
              <a:solidFill>
                <a:srgbClr val="8875B0"/>
              </a:solidFill>
              <a:prstDash val="solid"/>
              <a:round/>
              <a:headEnd type="none" w="med" len="med"/>
              <a:tailEnd type="none" w="med" len="med"/>
            </a:ln>
          </p:spPr>
        </p:cxnSp>
        <p:cxnSp>
          <p:nvCxnSpPr>
            <p:cNvPr id="445" name="Google Shape;445;p18"/>
            <p:cNvCxnSpPr/>
            <p:nvPr/>
          </p:nvCxnSpPr>
          <p:spPr>
            <a:xfrm>
              <a:off x="3011372" y="2720753"/>
              <a:ext cx="2700" cy="1077900"/>
            </a:xfrm>
            <a:prstGeom prst="straightConnector1">
              <a:avLst/>
            </a:prstGeom>
            <a:noFill/>
            <a:ln w="9525" cap="flat" cmpd="sng">
              <a:solidFill>
                <a:srgbClr val="8875B0"/>
              </a:solidFill>
              <a:prstDash val="solid"/>
              <a:round/>
              <a:headEnd type="none" w="med" len="med"/>
              <a:tailEnd type="none" w="med" len="med"/>
            </a:ln>
          </p:spPr>
        </p:cxnSp>
        <p:cxnSp>
          <p:nvCxnSpPr>
            <p:cNvPr id="446" name="Google Shape;446;p18"/>
            <p:cNvCxnSpPr/>
            <p:nvPr/>
          </p:nvCxnSpPr>
          <p:spPr>
            <a:xfrm>
              <a:off x="2345617" y="3125040"/>
              <a:ext cx="665400" cy="0"/>
            </a:xfrm>
            <a:prstGeom prst="straightConnector1">
              <a:avLst/>
            </a:prstGeom>
            <a:noFill/>
            <a:ln w="9525" cap="flat" cmpd="sng">
              <a:solidFill>
                <a:srgbClr val="8875B0"/>
              </a:solidFill>
              <a:prstDash val="solid"/>
              <a:round/>
              <a:headEnd type="none" w="med" len="med"/>
              <a:tailEnd type="none" w="med" len="med"/>
            </a:ln>
          </p:spPr>
        </p:cxnSp>
        <p:cxnSp>
          <p:nvCxnSpPr>
            <p:cNvPr id="447" name="Google Shape;447;p18"/>
            <p:cNvCxnSpPr/>
            <p:nvPr/>
          </p:nvCxnSpPr>
          <p:spPr>
            <a:xfrm>
              <a:off x="7011725" y="3125050"/>
              <a:ext cx="339600" cy="0"/>
            </a:xfrm>
            <a:prstGeom prst="straightConnector1">
              <a:avLst/>
            </a:prstGeom>
            <a:noFill/>
            <a:ln w="9525" cap="flat" cmpd="sng">
              <a:solidFill>
                <a:srgbClr val="8875B0"/>
              </a:solidFill>
              <a:prstDash val="solid"/>
              <a:round/>
              <a:headEnd type="none" w="med" len="med"/>
              <a:tailEnd type="none" w="med" len="med"/>
            </a:ln>
          </p:spPr>
        </p:cxnSp>
        <p:cxnSp>
          <p:nvCxnSpPr>
            <p:cNvPr id="448" name="Google Shape;448;p18"/>
            <p:cNvCxnSpPr/>
            <p:nvPr/>
          </p:nvCxnSpPr>
          <p:spPr>
            <a:xfrm>
              <a:off x="1679325" y="3460325"/>
              <a:ext cx="5671200" cy="0"/>
            </a:xfrm>
            <a:prstGeom prst="straightConnector1">
              <a:avLst/>
            </a:prstGeom>
            <a:noFill/>
            <a:ln w="9525" cap="flat" cmpd="sng">
              <a:solidFill>
                <a:srgbClr val="8875B0"/>
              </a:solidFill>
              <a:prstDash val="solid"/>
              <a:round/>
              <a:headEnd type="none" w="med" len="med"/>
              <a:tailEnd type="none" w="med" len="med"/>
            </a:ln>
          </p:spPr>
        </p:cxnSp>
        <p:cxnSp>
          <p:nvCxnSpPr>
            <p:cNvPr id="449" name="Google Shape;449;p18"/>
            <p:cNvCxnSpPr/>
            <p:nvPr/>
          </p:nvCxnSpPr>
          <p:spPr>
            <a:xfrm>
              <a:off x="2680125" y="3125550"/>
              <a:ext cx="0" cy="1677900"/>
            </a:xfrm>
            <a:prstGeom prst="straightConnector1">
              <a:avLst/>
            </a:prstGeom>
            <a:noFill/>
            <a:ln w="9525" cap="flat" cmpd="sng">
              <a:solidFill>
                <a:srgbClr val="8875B0"/>
              </a:solidFill>
              <a:prstDash val="solid"/>
              <a:round/>
              <a:headEnd type="none" w="med" len="med"/>
              <a:tailEnd type="none" w="med" len="med"/>
            </a:ln>
          </p:spPr>
        </p:cxnSp>
        <p:cxnSp>
          <p:nvCxnSpPr>
            <p:cNvPr id="450" name="Google Shape;450;p18"/>
            <p:cNvCxnSpPr/>
            <p:nvPr/>
          </p:nvCxnSpPr>
          <p:spPr>
            <a:xfrm>
              <a:off x="2012275" y="3459350"/>
              <a:ext cx="0" cy="1349400"/>
            </a:xfrm>
            <a:prstGeom prst="straightConnector1">
              <a:avLst/>
            </a:prstGeom>
            <a:noFill/>
            <a:ln w="9525" cap="flat" cmpd="sng">
              <a:solidFill>
                <a:srgbClr val="8875B0"/>
              </a:solidFill>
              <a:prstDash val="solid"/>
              <a:round/>
              <a:headEnd type="none" w="med" len="med"/>
              <a:tailEnd type="none" w="med" len="med"/>
            </a:ln>
          </p:spPr>
        </p:cxnSp>
        <p:cxnSp>
          <p:nvCxnSpPr>
            <p:cNvPr id="451" name="Google Shape;451;p18"/>
            <p:cNvCxnSpPr/>
            <p:nvPr/>
          </p:nvCxnSpPr>
          <p:spPr>
            <a:xfrm rot="5400000">
              <a:off x="3178754"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452" name="Google Shape;452;p18"/>
            <p:cNvCxnSpPr/>
            <p:nvPr/>
          </p:nvCxnSpPr>
          <p:spPr>
            <a:xfrm rot="5400000">
              <a:off x="3512673"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453" name="Google Shape;453;p18"/>
            <p:cNvCxnSpPr/>
            <p:nvPr/>
          </p:nvCxnSpPr>
          <p:spPr>
            <a:xfrm>
              <a:off x="4015793" y="3460326"/>
              <a:ext cx="0" cy="1341600"/>
            </a:xfrm>
            <a:prstGeom prst="straightConnector1">
              <a:avLst/>
            </a:prstGeom>
            <a:noFill/>
            <a:ln w="9525" cap="flat" cmpd="sng">
              <a:solidFill>
                <a:srgbClr val="8875B0"/>
              </a:solidFill>
              <a:prstDash val="solid"/>
              <a:round/>
              <a:headEnd type="none" w="med" len="med"/>
              <a:tailEnd type="none" w="med" len="med"/>
            </a:ln>
          </p:spPr>
        </p:cxnSp>
        <p:cxnSp>
          <p:nvCxnSpPr>
            <p:cNvPr id="454" name="Google Shape;454;p18"/>
            <p:cNvCxnSpPr/>
            <p:nvPr/>
          </p:nvCxnSpPr>
          <p:spPr>
            <a:xfrm>
              <a:off x="4349713" y="2719925"/>
              <a:ext cx="0" cy="1078800"/>
            </a:xfrm>
            <a:prstGeom prst="straightConnector1">
              <a:avLst/>
            </a:prstGeom>
            <a:noFill/>
            <a:ln w="9525" cap="flat" cmpd="sng">
              <a:solidFill>
                <a:srgbClr val="8875B0"/>
              </a:solidFill>
              <a:prstDash val="solid"/>
              <a:round/>
              <a:headEnd type="none" w="med" len="med"/>
              <a:tailEnd type="none" w="med" len="med"/>
            </a:ln>
          </p:spPr>
        </p:cxnSp>
        <p:cxnSp>
          <p:nvCxnSpPr>
            <p:cNvPr id="455" name="Google Shape;455;p18"/>
            <p:cNvCxnSpPr/>
            <p:nvPr/>
          </p:nvCxnSpPr>
          <p:spPr>
            <a:xfrm rot="5400000">
              <a:off x="4514432"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456" name="Google Shape;456;p18"/>
            <p:cNvCxnSpPr/>
            <p:nvPr/>
          </p:nvCxnSpPr>
          <p:spPr>
            <a:xfrm>
              <a:off x="5351470" y="3466620"/>
              <a:ext cx="0" cy="332100"/>
            </a:xfrm>
            <a:prstGeom prst="straightConnector1">
              <a:avLst/>
            </a:prstGeom>
            <a:noFill/>
            <a:ln w="9525" cap="flat" cmpd="sng">
              <a:solidFill>
                <a:srgbClr val="8875B0"/>
              </a:solidFill>
              <a:prstDash val="solid"/>
              <a:round/>
              <a:headEnd type="none" w="med" len="med"/>
              <a:tailEnd type="none" w="med" len="med"/>
            </a:ln>
          </p:spPr>
        </p:cxnSp>
        <p:cxnSp>
          <p:nvCxnSpPr>
            <p:cNvPr id="457" name="Google Shape;457;p18"/>
            <p:cNvCxnSpPr/>
            <p:nvPr/>
          </p:nvCxnSpPr>
          <p:spPr>
            <a:xfrm rot="5400000">
              <a:off x="5850111"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458" name="Google Shape;458;p18"/>
            <p:cNvCxnSpPr/>
            <p:nvPr/>
          </p:nvCxnSpPr>
          <p:spPr>
            <a:xfrm>
              <a:off x="6353250" y="2719890"/>
              <a:ext cx="0" cy="2084100"/>
            </a:xfrm>
            <a:prstGeom prst="straightConnector1">
              <a:avLst/>
            </a:prstGeom>
            <a:noFill/>
            <a:ln w="9525" cap="flat" cmpd="sng">
              <a:solidFill>
                <a:srgbClr val="8875B0"/>
              </a:solidFill>
              <a:prstDash val="solid"/>
              <a:round/>
              <a:headEnd type="none" w="med" len="med"/>
              <a:tailEnd type="none" w="med" len="med"/>
            </a:ln>
          </p:spPr>
        </p:cxnSp>
        <p:cxnSp>
          <p:nvCxnSpPr>
            <p:cNvPr id="459" name="Google Shape;459;p18"/>
            <p:cNvCxnSpPr/>
            <p:nvPr/>
          </p:nvCxnSpPr>
          <p:spPr>
            <a:xfrm rot="5400000">
              <a:off x="6517950"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460" name="Google Shape;460;p18"/>
            <p:cNvCxnSpPr/>
            <p:nvPr/>
          </p:nvCxnSpPr>
          <p:spPr>
            <a:xfrm>
              <a:off x="7010650" y="2722925"/>
              <a:ext cx="0" cy="1075800"/>
            </a:xfrm>
            <a:prstGeom prst="straightConnector1">
              <a:avLst/>
            </a:prstGeom>
            <a:noFill/>
            <a:ln w="9525" cap="flat" cmpd="sng">
              <a:solidFill>
                <a:srgbClr val="8875B0"/>
              </a:solidFill>
              <a:prstDash val="solid"/>
              <a:round/>
              <a:headEnd type="none" w="med" len="med"/>
              <a:tailEnd type="none" w="med" len="med"/>
            </a:ln>
          </p:spPr>
        </p:cxnSp>
        <p:grpSp>
          <p:nvGrpSpPr>
            <p:cNvPr id="461" name="Google Shape;461;p18"/>
            <p:cNvGrpSpPr/>
            <p:nvPr/>
          </p:nvGrpSpPr>
          <p:grpSpPr>
            <a:xfrm>
              <a:off x="2378428" y="3155892"/>
              <a:ext cx="265667" cy="265711"/>
              <a:chOff x="1016100" y="4225950"/>
              <a:chExt cx="441600" cy="441600"/>
            </a:xfrm>
          </p:grpSpPr>
          <p:sp>
            <p:nvSpPr>
              <p:cNvPr id="462" name="Google Shape;462;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8"/>
            <p:cNvGrpSpPr/>
            <p:nvPr/>
          </p:nvGrpSpPr>
          <p:grpSpPr>
            <a:xfrm>
              <a:off x="2709023" y="3155892"/>
              <a:ext cx="265667" cy="265711"/>
              <a:chOff x="1016100" y="4225950"/>
              <a:chExt cx="441600" cy="441600"/>
            </a:xfrm>
          </p:grpSpPr>
          <p:sp>
            <p:nvSpPr>
              <p:cNvPr id="465" name="Google Shape;465;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8"/>
            <p:cNvGrpSpPr/>
            <p:nvPr/>
          </p:nvGrpSpPr>
          <p:grpSpPr>
            <a:xfrm>
              <a:off x="2380065" y="3496668"/>
              <a:ext cx="265667" cy="265711"/>
              <a:chOff x="1016100" y="4225950"/>
              <a:chExt cx="441600" cy="441600"/>
            </a:xfrm>
          </p:grpSpPr>
          <p:sp>
            <p:nvSpPr>
              <p:cNvPr id="468" name="Google Shape;468;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8"/>
            <p:cNvGrpSpPr/>
            <p:nvPr/>
          </p:nvGrpSpPr>
          <p:grpSpPr>
            <a:xfrm>
              <a:off x="2712898" y="3496668"/>
              <a:ext cx="265667" cy="265711"/>
              <a:chOff x="1016100" y="4225950"/>
              <a:chExt cx="441600" cy="441600"/>
            </a:xfrm>
          </p:grpSpPr>
          <p:sp>
            <p:nvSpPr>
              <p:cNvPr id="471" name="Google Shape;471;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8"/>
            <p:cNvGrpSpPr/>
            <p:nvPr/>
          </p:nvGrpSpPr>
          <p:grpSpPr>
            <a:xfrm>
              <a:off x="4518918" y="2928815"/>
              <a:ext cx="338486" cy="338486"/>
              <a:chOff x="1016100" y="4225950"/>
              <a:chExt cx="441600" cy="441600"/>
            </a:xfrm>
          </p:grpSpPr>
          <p:sp>
            <p:nvSpPr>
              <p:cNvPr id="474" name="Google Shape;474;p18"/>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8"/>
            <p:cNvGrpSpPr/>
            <p:nvPr/>
          </p:nvGrpSpPr>
          <p:grpSpPr>
            <a:xfrm>
              <a:off x="7049652" y="3155892"/>
              <a:ext cx="265667" cy="265711"/>
              <a:chOff x="1016100" y="4225950"/>
              <a:chExt cx="441600" cy="441600"/>
            </a:xfrm>
          </p:grpSpPr>
          <p:sp>
            <p:nvSpPr>
              <p:cNvPr id="477" name="Google Shape;477;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8"/>
            <p:cNvGrpSpPr/>
            <p:nvPr/>
          </p:nvGrpSpPr>
          <p:grpSpPr>
            <a:xfrm>
              <a:off x="7049652" y="2795836"/>
              <a:ext cx="265667" cy="265711"/>
              <a:chOff x="1016100" y="4225950"/>
              <a:chExt cx="441600" cy="441600"/>
            </a:xfrm>
          </p:grpSpPr>
          <p:sp>
            <p:nvSpPr>
              <p:cNvPr id="480" name="Google Shape;480;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2" name="Google Shape;482;p18"/>
            <p:cNvCxnSpPr/>
            <p:nvPr/>
          </p:nvCxnSpPr>
          <p:spPr>
            <a:xfrm>
              <a:off x="5016800" y="2719874"/>
              <a:ext cx="0" cy="2084700"/>
            </a:xfrm>
            <a:prstGeom prst="straightConnector1">
              <a:avLst/>
            </a:prstGeom>
            <a:noFill/>
            <a:ln w="9525" cap="flat" cmpd="sng">
              <a:solidFill>
                <a:srgbClr val="8875B0"/>
              </a:solidFill>
              <a:prstDash val="solid"/>
              <a:round/>
              <a:headEnd type="none" w="med" len="med"/>
              <a:tailEnd type="none" w="med" len="med"/>
            </a:ln>
          </p:spPr>
        </p:cxnSp>
        <p:cxnSp>
          <p:nvCxnSpPr>
            <p:cNvPr id="483" name="Google Shape;483;p18"/>
            <p:cNvCxnSpPr/>
            <p:nvPr/>
          </p:nvCxnSpPr>
          <p:spPr>
            <a:xfrm flipH="1">
              <a:off x="5685375" y="2719925"/>
              <a:ext cx="2700" cy="1078800"/>
            </a:xfrm>
            <a:prstGeom prst="straightConnector1">
              <a:avLst/>
            </a:prstGeom>
            <a:noFill/>
            <a:ln w="9525" cap="flat" cmpd="sng">
              <a:solidFill>
                <a:srgbClr val="8875B0"/>
              </a:solidFill>
              <a:prstDash val="solid"/>
              <a:round/>
              <a:headEnd type="none" w="med" len="med"/>
              <a:tailEnd type="none" w="med" len="med"/>
            </a:ln>
          </p:spPr>
        </p:cxnSp>
        <p:grpSp>
          <p:nvGrpSpPr>
            <p:cNvPr id="484" name="Google Shape;484;p18"/>
            <p:cNvGrpSpPr/>
            <p:nvPr/>
          </p:nvGrpSpPr>
          <p:grpSpPr>
            <a:xfrm>
              <a:off x="5183222" y="2928815"/>
              <a:ext cx="338486" cy="338486"/>
              <a:chOff x="1016100" y="4225950"/>
              <a:chExt cx="441600" cy="441600"/>
            </a:xfrm>
          </p:grpSpPr>
          <p:sp>
            <p:nvSpPr>
              <p:cNvPr id="485" name="Google Shape;485;p18"/>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18"/>
            <p:cNvGrpSpPr/>
            <p:nvPr/>
          </p:nvGrpSpPr>
          <p:grpSpPr>
            <a:xfrm>
              <a:off x="5863283" y="2928815"/>
              <a:ext cx="338486" cy="338486"/>
              <a:chOff x="1016100" y="4225950"/>
              <a:chExt cx="441600" cy="441600"/>
            </a:xfrm>
          </p:grpSpPr>
          <p:sp>
            <p:nvSpPr>
              <p:cNvPr id="488" name="Google Shape;488;p18"/>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6518832" y="2928815"/>
              <a:ext cx="338486" cy="338486"/>
              <a:chOff x="1016100" y="4225950"/>
              <a:chExt cx="441600" cy="441600"/>
            </a:xfrm>
          </p:grpSpPr>
          <p:sp>
            <p:nvSpPr>
              <p:cNvPr id="491" name="Google Shape;491;p18"/>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3" name="Google Shape;493;p18"/>
            <p:cNvCxnSpPr/>
            <p:nvPr/>
          </p:nvCxnSpPr>
          <p:spPr>
            <a:xfrm>
              <a:off x="1679021" y="2718191"/>
              <a:ext cx="0" cy="2087100"/>
            </a:xfrm>
            <a:prstGeom prst="straightConnector1">
              <a:avLst/>
            </a:prstGeom>
            <a:noFill/>
            <a:ln w="9525" cap="flat" cmpd="sng">
              <a:solidFill>
                <a:srgbClr val="8875B0"/>
              </a:solidFill>
              <a:prstDash val="solid"/>
              <a:round/>
              <a:headEnd type="none" w="med" len="med"/>
              <a:tailEnd type="none" w="med" len="med"/>
            </a:ln>
          </p:spPr>
        </p:cxnSp>
        <p:cxnSp>
          <p:nvCxnSpPr>
            <p:cNvPr id="494" name="Google Shape;494;p18"/>
            <p:cNvCxnSpPr/>
            <p:nvPr/>
          </p:nvCxnSpPr>
          <p:spPr>
            <a:xfrm>
              <a:off x="7354325" y="2720900"/>
              <a:ext cx="0" cy="2081100"/>
            </a:xfrm>
            <a:prstGeom prst="straightConnector1">
              <a:avLst/>
            </a:prstGeom>
            <a:noFill/>
            <a:ln w="9525" cap="flat" cmpd="sng">
              <a:solidFill>
                <a:srgbClr val="8875B0"/>
              </a:solidFill>
              <a:prstDash val="solid"/>
              <a:round/>
              <a:headEnd type="none" w="med" len="med"/>
              <a:tailEnd type="none" w="med" len="med"/>
            </a:ln>
          </p:spPr>
        </p:cxnSp>
        <p:cxnSp>
          <p:nvCxnSpPr>
            <p:cNvPr id="495" name="Google Shape;495;p18"/>
            <p:cNvCxnSpPr/>
            <p:nvPr/>
          </p:nvCxnSpPr>
          <p:spPr>
            <a:xfrm>
              <a:off x="1678150" y="3798725"/>
              <a:ext cx="5672100" cy="0"/>
            </a:xfrm>
            <a:prstGeom prst="straightConnector1">
              <a:avLst/>
            </a:prstGeom>
            <a:noFill/>
            <a:ln w="9525" cap="flat" cmpd="sng">
              <a:solidFill>
                <a:srgbClr val="8875B0"/>
              </a:solidFill>
              <a:prstDash val="solid"/>
              <a:round/>
              <a:headEnd type="none" w="med" len="med"/>
              <a:tailEnd type="none" w="med" len="med"/>
            </a:ln>
          </p:spPr>
        </p:cxnSp>
        <p:grpSp>
          <p:nvGrpSpPr>
            <p:cNvPr id="496" name="Google Shape;496;p18"/>
            <p:cNvGrpSpPr/>
            <p:nvPr/>
          </p:nvGrpSpPr>
          <p:grpSpPr>
            <a:xfrm>
              <a:off x="2046140" y="3496668"/>
              <a:ext cx="265667" cy="265711"/>
              <a:chOff x="1016100" y="4225950"/>
              <a:chExt cx="441600" cy="441600"/>
            </a:xfrm>
          </p:grpSpPr>
          <p:sp>
            <p:nvSpPr>
              <p:cNvPr id="497" name="Google Shape;497;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1712815" y="3496668"/>
              <a:ext cx="265667" cy="265711"/>
              <a:chOff x="1016100" y="4225950"/>
              <a:chExt cx="441600" cy="441600"/>
            </a:xfrm>
          </p:grpSpPr>
          <p:sp>
            <p:nvSpPr>
              <p:cNvPr id="500" name="Google Shape;500;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a:off x="3046810" y="3496668"/>
              <a:ext cx="265667" cy="265711"/>
              <a:chOff x="1016100" y="4225950"/>
              <a:chExt cx="441600" cy="441600"/>
            </a:xfrm>
          </p:grpSpPr>
          <p:sp>
            <p:nvSpPr>
              <p:cNvPr id="503" name="Google Shape;503;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8"/>
            <p:cNvGrpSpPr/>
            <p:nvPr/>
          </p:nvGrpSpPr>
          <p:grpSpPr>
            <a:xfrm>
              <a:off x="3382085" y="3496668"/>
              <a:ext cx="265667" cy="265711"/>
              <a:chOff x="1016100" y="4225950"/>
              <a:chExt cx="441600" cy="441600"/>
            </a:xfrm>
          </p:grpSpPr>
          <p:sp>
            <p:nvSpPr>
              <p:cNvPr id="506" name="Google Shape;506;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18"/>
            <p:cNvGrpSpPr/>
            <p:nvPr/>
          </p:nvGrpSpPr>
          <p:grpSpPr>
            <a:xfrm>
              <a:off x="3716010" y="3496668"/>
              <a:ext cx="265667" cy="265711"/>
              <a:chOff x="1016100" y="4225950"/>
              <a:chExt cx="441600" cy="441600"/>
            </a:xfrm>
          </p:grpSpPr>
          <p:sp>
            <p:nvSpPr>
              <p:cNvPr id="509" name="Google Shape;509;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8"/>
            <p:cNvGrpSpPr/>
            <p:nvPr/>
          </p:nvGrpSpPr>
          <p:grpSpPr>
            <a:xfrm>
              <a:off x="4049935" y="3496668"/>
              <a:ext cx="265667" cy="265711"/>
              <a:chOff x="1016100" y="4225950"/>
              <a:chExt cx="441600" cy="441600"/>
            </a:xfrm>
          </p:grpSpPr>
          <p:sp>
            <p:nvSpPr>
              <p:cNvPr id="512" name="Google Shape;512;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18"/>
            <p:cNvGrpSpPr/>
            <p:nvPr/>
          </p:nvGrpSpPr>
          <p:grpSpPr>
            <a:xfrm>
              <a:off x="4383848" y="3496668"/>
              <a:ext cx="265667" cy="265711"/>
              <a:chOff x="1016100" y="4225950"/>
              <a:chExt cx="441600" cy="441600"/>
            </a:xfrm>
          </p:grpSpPr>
          <p:sp>
            <p:nvSpPr>
              <p:cNvPr id="515" name="Google Shape;515;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8"/>
            <p:cNvGrpSpPr/>
            <p:nvPr/>
          </p:nvGrpSpPr>
          <p:grpSpPr>
            <a:xfrm>
              <a:off x="4717373" y="3496668"/>
              <a:ext cx="265667" cy="265711"/>
              <a:chOff x="1016100" y="4225950"/>
              <a:chExt cx="441600" cy="441600"/>
            </a:xfrm>
          </p:grpSpPr>
          <p:sp>
            <p:nvSpPr>
              <p:cNvPr id="518" name="Google Shape;518;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8"/>
            <p:cNvGrpSpPr/>
            <p:nvPr/>
          </p:nvGrpSpPr>
          <p:grpSpPr>
            <a:xfrm>
              <a:off x="5051298" y="3496668"/>
              <a:ext cx="265667" cy="265711"/>
              <a:chOff x="1016100" y="4225950"/>
              <a:chExt cx="441600" cy="441600"/>
            </a:xfrm>
          </p:grpSpPr>
          <p:sp>
            <p:nvSpPr>
              <p:cNvPr id="521" name="Google Shape;521;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18"/>
            <p:cNvGrpSpPr/>
            <p:nvPr/>
          </p:nvGrpSpPr>
          <p:grpSpPr>
            <a:xfrm>
              <a:off x="5386948" y="3496668"/>
              <a:ext cx="265667" cy="265711"/>
              <a:chOff x="1016100" y="4225950"/>
              <a:chExt cx="441600" cy="441600"/>
            </a:xfrm>
          </p:grpSpPr>
          <p:sp>
            <p:nvSpPr>
              <p:cNvPr id="524" name="Google Shape;524;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8"/>
            <p:cNvGrpSpPr/>
            <p:nvPr/>
          </p:nvGrpSpPr>
          <p:grpSpPr>
            <a:xfrm>
              <a:off x="5720860" y="3496668"/>
              <a:ext cx="265667" cy="265711"/>
              <a:chOff x="1016100" y="4225950"/>
              <a:chExt cx="441600" cy="441600"/>
            </a:xfrm>
          </p:grpSpPr>
          <p:sp>
            <p:nvSpPr>
              <p:cNvPr id="527" name="Google Shape;527;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8"/>
            <p:cNvGrpSpPr/>
            <p:nvPr/>
          </p:nvGrpSpPr>
          <p:grpSpPr>
            <a:xfrm>
              <a:off x="6053448" y="3496668"/>
              <a:ext cx="265667" cy="265711"/>
              <a:chOff x="1016100" y="4225950"/>
              <a:chExt cx="441600" cy="441600"/>
            </a:xfrm>
          </p:grpSpPr>
          <p:sp>
            <p:nvSpPr>
              <p:cNvPr id="530" name="Google Shape;530;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8"/>
            <p:cNvGrpSpPr/>
            <p:nvPr/>
          </p:nvGrpSpPr>
          <p:grpSpPr>
            <a:xfrm>
              <a:off x="6384810" y="3496668"/>
              <a:ext cx="265667" cy="265711"/>
              <a:chOff x="1016100" y="4225950"/>
              <a:chExt cx="441600" cy="441600"/>
            </a:xfrm>
          </p:grpSpPr>
          <p:sp>
            <p:nvSpPr>
              <p:cNvPr id="533" name="Google Shape;533;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8"/>
            <p:cNvGrpSpPr/>
            <p:nvPr/>
          </p:nvGrpSpPr>
          <p:grpSpPr>
            <a:xfrm>
              <a:off x="6716185" y="3496668"/>
              <a:ext cx="265667" cy="265711"/>
              <a:chOff x="1016100" y="4225950"/>
              <a:chExt cx="441600" cy="441600"/>
            </a:xfrm>
          </p:grpSpPr>
          <p:sp>
            <p:nvSpPr>
              <p:cNvPr id="536" name="Google Shape;536;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8"/>
            <p:cNvGrpSpPr/>
            <p:nvPr/>
          </p:nvGrpSpPr>
          <p:grpSpPr>
            <a:xfrm>
              <a:off x="7049648" y="3496668"/>
              <a:ext cx="265667" cy="265711"/>
              <a:chOff x="1016100" y="4225950"/>
              <a:chExt cx="441600" cy="441600"/>
            </a:xfrm>
          </p:grpSpPr>
          <p:sp>
            <p:nvSpPr>
              <p:cNvPr id="539" name="Google Shape;539;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1" name="Google Shape;541;p18"/>
            <p:cNvCxnSpPr/>
            <p:nvPr/>
          </p:nvCxnSpPr>
          <p:spPr>
            <a:xfrm>
              <a:off x="1679325" y="4134425"/>
              <a:ext cx="5670900" cy="0"/>
            </a:xfrm>
            <a:prstGeom prst="straightConnector1">
              <a:avLst/>
            </a:prstGeom>
            <a:noFill/>
            <a:ln w="9525" cap="flat" cmpd="sng">
              <a:solidFill>
                <a:srgbClr val="8875B0"/>
              </a:solidFill>
              <a:prstDash val="solid"/>
              <a:round/>
              <a:headEnd type="none" w="med" len="med"/>
              <a:tailEnd type="none" w="med" len="med"/>
            </a:ln>
          </p:spPr>
        </p:cxnSp>
        <p:cxnSp>
          <p:nvCxnSpPr>
            <p:cNvPr id="542" name="Google Shape;542;p18"/>
            <p:cNvCxnSpPr/>
            <p:nvPr/>
          </p:nvCxnSpPr>
          <p:spPr>
            <a:xfrm rot="5400000">
              <a:off x="3011791"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543" name="Google Shape;543;p18"/>
            <p:cNvCxnSpPr/>
            <p:nvPr/>
          </p:nvCxnSpPr>
          <p:spPr>
            <a:xfrm rot="5400000">
              <a:off x="3345711"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544" name="Google Shape;544;p18"/>
            <p:cNvCxnSpPr/>
            <p:nvPr/>
          </p:nvCxnSpPr>
          <p:spPr>
            <a:xfrm rot="5400000">
              <a:off x="5349229"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545" name="Google Shape;545;p18"/>
            <p:cNvCxnSpPr/>
            <p:nvPr/>
          </p:nvCxnSpPr>
          <p:spPr>
            <a:xfrm rot="5400000">
              <a:off x="5683148"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546" name="Google Shape;546;p18"/>
            <p:cNvCxnSpPr/>
            <p:nvPr/>
          </p:nvCxnSpPr>
          <p:spPr>
            <a:xfrm rot="5400000">
              <a:off x="4345986"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547" name="Google Shape;547;p18"/>
            <p:cNvCxnSpPr/>
            <p:nvPr/>
          </p:nvCxnSpPr>
          <p:spPr>
            <a:xfrm rot="5400000">
              <a:off x="6679823" y="3967926"/>
              <a:ext cx="338400" cy="0"/>
            </a:xfrm>
            <a:prstGeom prst="straightConnector1">
              <a:avLst/>
            </a:prstGeom>
            <a:noFill/>
            <a:ln w="9525" cap="flat" cmpd="sng">
              <a:solidFill>
                <a:srgbClr val="8875B0"/>
              </a:solidFill>
              <a:prstDash val="solid"/>
              <a:round/>
              <a:headEnd type="none" w="med" len="med"/>
              <a:tailEnd type="none" w="med" len="med"/>
            </a:ln>
          </p:spPr>
        </p:cxnSp>
        <p:grpSp>
          <p:nvGrpSpPr>
            <p:cNvPr id="548" name="Google Shape;548;p18"/>
            <p:cNvGrpSpPr/>
            <p:nvPr/>
          </p:nvGrpSpPr>
          <p:grpSpPr>
            <a:xfrm>
              <a:off x="2380065" y="3833718"/>
              <a:ext cx="265667" cy="265711"/>
              <a:chOff x="1016100" y="4225950"/>
              <a:chExt cx="441600" cy="441600"/>
            </a:xfrm>
          </p:grpSpPr>
          <p:sp>
            <p:nvSpPr>
              <p:cNvPr id="549" name="Google Shape;549;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8"/>
            <p:cNvGrpSpPr/>
            <p:nvPr/>
          </p:nvGrpSpPr>
          <p:grpSpPr>
            <a:xfrm>
              <a:off x="2046140" y="3833718"/>
              <a:ext cx="265667" cy="265711"/>
              <a:chOff x="1016100" y="4225950"/>
              <a:chExt cx="441600" cy="441600"/>
            </a:xfrm>
          </p:grpSpPr>
          <p:sp>
            <p:nvSpPr>
              <p:cNvPr id="552" name="Google Shape;552;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18"/>
            <p:cNvGrpSpPr/>
            <p:nvPr/>
          </p:nvGrpSpPr>
          <p:grpSpPr>
            <a:xfrm>
              <a:off x="1712728" y="3833718"/>
              <a:ext cx="265667" cy="265711"/>
              <a:chOff x="1016100" y="4225950"/>
              <a:chExt cx="441600" cy="441600"/>
            </a:xfrm>
          </p:grpSpPr>
          <p:sp>
            <p:nvSpPr>
              <p:cNvPr id="555" name="Google Shape;555;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18"/>
            <p:cNvGrpSpPr/>
            <p:nvPr/>
          </p:nvGrpSpPr>
          <p:grpSpPr>
            <a:xfrm>
              <a:off x="2866690" y="3833718"/>
              <a:ext cx="265667" cy="265711"/>
              <a:chOff x="1016100" y="4225950"/>
              <a:chExt cx="441600" cy="441600"/>
            </a:xfrm>
          </p:grpSpPr>
          <p:sp>
            <p:nvSpPr>
              <p:cNvPr id="558" name="Google Shape;558;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18"/>
            <p:cNvGrpSpPr/>
            <p:nvPr/>
          </p:nvGrpSpPr>
          <p:grpSpPr>
            <a:xfrm>
              <a:off x="3215115" y="3833718"/>
              <a:ext cx="265667" cy="265711"/>
              <a:chOff x="1016100" y="4225950"/>
              <a:chExt cx="441600" cy="441600"/>
            </a:xfrm>
          </p:grpSpPr>
          <p:sp>
            <p:nvSpPr>
              <p:cNvPr id="561" name="Google Shape;561;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8"/>
            <p:cNvGrpSpPr/>
            <p:nvPr/>
          </p:nvGrpSpPr>
          <p:grpSpPr>
            <a:xfrm>
              <a:off x="3565928" y="3833718"/>
              <a:ext cx="265667" cy="265711"/>
              <a:chOff x="1016100" y="4225950"/>
              <a:chExt cx="441600" cy="441600"/>
            </a:xfrm>
          </p:grpSpPr>
          <p:sp>
            <p:nvSpPr>
              <p:cNvPr id="564" name="Google Shape;564;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a:off x="4199690" y="3833718"/>
              <a:ext cx="265667" cy="265711"/>
              <a:chOff x="1016100" y="4225950"/>
              <a:chExt cx="441600" cy="441600"/>
            </a:xfrm>
          </p:grpSpPr>
          <p:sp>
            <p:nvSpPr>
              <p:cNvPr id="567" name="Google Shape;567;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8"/>
            <p:cNvGrpSpPr/>
            <p:nvPr/>
          </p:nvGrpSpPr>
          <p:grpSpPr>
            <a:xfrm>
              <a:off x="4565003" y="3833718"/>
              <a:ext cx="265667" cy="265711"/>
              <a:chOff x="1016100" y="4225950"/>
              <a:chExt cx="441600" cy="441600"/>
            </a:xfrm>
          </p:grpSpPr>
          <p:sp>
            <p:nvSpPr>
              <p:cNvPr id="570" name="Google Shape;570;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8"/>
            <p:cNvGrpSpPr/>
            <p:nvPr/>
          </p:nvGrpSpPr>
          <p:grpSpPr>
            <a:xfrm>
              <a:off x="5202915" y="3833718"/>
              <a:ext cx="265667" cy="265711"/>
              <a:chOff x="1016100" y="4225950"/>
              <a:chExt cx="441600" cy="441600"/>
            </a:xfrm>
          </p:grpSpPr>
          <p:sp>
            <p:nvSpPr>
              <p:cNvPr id="573" name="Google Shape;573;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8"/>
            <p:cNvGrpSpPr/>
            <p:nvPr/>
          </p:nvGrpSpPr>
          <p:grpSpPr>
            <a:xfrm>
              <a:off x="5550990" y="3833718"/>
              <a:ext cx="265667" cy="265711"/>
              <a:chOff x="1016100" y="4225950"/>
              <a:chExt cx="441600" cy="441600"/>
            </a:xfrm>
          </p:grpSpPr>
          <p:sp>
            <p:nvSpPr>
              <p:cNvPr id="576" name="Google Shape;576;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18"/>
            <p:cNvGrpSpPr/>
            <p:nvPr/>
          </p:nvGrpSpPr>
          <p:grpSpPr>
            <a:xfrm>
              <a:off x="5901253" y="3833718"/>
              <a:ext cx="265667" cy="265711"/>
              <a:chOff x="1016100" y="4225950"/>
              <a:chExt cx="441600" cy="441600"/>
            </a:xfrm>
          </p:grpSpPr>
          <p:sp>
            <p:nvSpPr>
              <p:cNvPr id="579" name="Google Shape;579;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8"/>
            <p:cNvGrpSpPr/>
            <p:nvPr/>
          </p:nvGrpSpPr>
          <p:grpSpPr>
            <a:xfrm>
              <a:off x="6534465" y="3833718"/>
              <a:ext cx="265667" cy="265711"/>
              <a:chOff x="1016100" y="4225950"/>
              <a:chExt cx="441600" cy="441600"/>
            </a:xfrm>
          </p:grpSpPr>
          <p:sp>
            <p:nvSpPr>
              <p:cNvPr id="582" name="Google Shape;582;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8"/>
            <p:cNvGrpSpPr/>
            <p:nvPr/>
          </p:nvGrpSpPr>
          <p:grpSpPr>
            <a:xfrm>
              <a:off x="6897928" y="3833718"/>
              <a:ext cx="265667" cy="265711"/>
              <a:chOff x="1016100" y="4225950"/>
              <a:chExt cx="441600" cy="441600"/>
            </a:xfrm>
          </p:grpSpPr>
          <p:sp>
            <p:nvSpPr>
              <p:cNvPr id="585" name="Google Shape;585;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7" name="Google Shape;587;p18"/>
            <p:cNvCxnSpPr/>
            <p:nvPr/>
          </p:nvCxnSpPr>
          <p:spPr>
            <a:xfrm>
              <a:off x="1678725" y="4470125"/>
              <a:ext cx="1001400" cy="0"/>
            </a:xfrm>
            <a:prstGeom prst="straightConnector1">
              <a:avLst/>
            </a:prstGeom>
            <a:noFill/>
            <a:ln w="9525" cap="flat" cmpd="sng">
              <a:solidFill>
                <a:srgbClr val="8875B0"/>
              </a:solidFill>
              <a:prstDash val="solid"/>
              <a:round/>
              <a:headEnd type="none" w="med" len="med"/>
              <a:tailEnd type="none" w="med" len="med"/>
            </a:ln>
          </p:spPr>
        </p:cxnSp>
        <p:cxnSp>
          <p:nvCxnSpPr>
            <p:cNvPr id="588" name="Google Shape;588;p18"/>
            <p:cNvCxnSpPr/>
            <p:nvPr/>
          </p:nvCxnSpPr>
          <p:spPr>
            <a:xfrm>
              <a:off x="1674575" y="4805825"/>
              <a:ext cx="5685000" cy="0"/>
            </a:xfrm>
            <a:prstGeom prst="straightConnector1">
              <a:avLst/>
            </a:prstGeom>
            <a:noFill/>
            <a:ln w="9525" cap="flat" cmpd="sng">
              <a:solidFill>
                <a:srgbClr val="8875B0"/>
              </a:solidFill>
              <a:prstDash val="solid"/>
              <a:round/>
              <a:headEnd type="none" w="med" len="med"/>
              <a:tailEnd type="none" w="med" len="med"/>
            </a:ln>
          </p:spPr>
        </p:cxnSp>
        <p:grpSp>
          <p:nvGrpSpPr>
            <p:cNvPr id="589" name="Google Shape;589;p18"/>
            <p:cNvGrpSpPr/>
            <p:nvPr/>
          </p:nvGrpSpPr>
          <p:grpSpPr>
            <a:xfrm>
              <a:off x="2380065" y="4169418"/>
              <a:ext cx="265667" cy="265711"/>
              <a:chOff x="1016100" y="4225950"/>
              <a:chExt cx="441600" cy="441600"/>
            </a:xfrm>
          </p:grpSpPr>
          <p:sp>
            <p:nvSpPr>
              <p:cNvPr id="590" name="Google Shape;590;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2046140" y="4169418"/>
              <a:ext cx="265667" cy="265711"/>
              <a:chOff x="1016100" y="4225950"/>
              <a:chExt cx="441600" cy="441600"/>
            </a:xfrm>
          </p:grpSpPr>
          <p:sp>
            <p:nvSpPr>
              <p:cNvPr id="593" name="Google Shape;593;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18"/>
            <p:cNvGrpSpPr/>
            <p:nvPr/>
          </p:nvGrpSpPr>
          <p:grpSpPr>
            <a:xfrm>
              <a:off x="1712815" y="4169418"/>
              <a:ext cx="265667" cy="265711"/>
              <a:chOff x="1016100" y="4225950"/>
              <a:chExt cx="441600" cy="441600"/>
            </a:xfrm>
          </p:grpSpPr>
          <p:sp>
            <p:nvSpPr>
              <p:cNvPr id="596" name="Google Shape;596;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8"/>
            <p:cNvGrpSpPr/>
            <p:nvPr/>
          </p:nvGrpSpPr>
          <p:grpSpPr>
            <a:xfrm>
              <a:off x="2380065" y="4505118"/>
              <a:ext cx="265667" cy="265711"/>
              <a:chOff x="1016100" y="4225950"/>
              <a:chExt cx="441600" cy="441600"/>
            </a:xfrm>
          </p:grpSpPr>
          <p:sp>
            <p:nvSpPr>
              <p:cNvPr id="599" name="Google Shape;599;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8"/>
            <p:cNvGrpSpPr/>
            <p:nvPr/>
          </p:nvGrpSpPr>
          <p:grpSpPr>
            <a:xfrm>
              <a:off x="2046140" y="4505118"/>
              <a:ext cx="265667" cy="265711"/>
              <a:chOff x="1016100" y="4225950"/>
              <a:chExt cx="441600" cy="441600"/>
            </a:xfrm>
          </p:grpSpPr>
          <p:sp>
            <p:nvSpPr>
              <p:cNvPr id="602" name="Google Shape;602;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8"/>
            <p:cNvGrpSpPr/>
            <p:nvPr/>
          </p:nvGrpSpPr>
          <p:grpSpPr>
            <a:xfrm>
              <a:off x="1717578" y="4505118"/>
              <a:ext cx="265667" cy="265711"/>
              <a:chOff x="1016100" y="4225950"/>
              <a:chExt cx="441600" cy="441600"/>
            </a:xfrm>
          </p:grpSpPr>
          <p:sp>
            <p:nvSpPr>
              <p:cNvPr id="605" name="Google Shape;605;p1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7" name="Google Shape;607;p18"/>
            <p:cNvCxnSpPr/>
            <p:nvPr/>
          </p:nvCxnSpPr>
          <p:spPr>
            <a:xfrm rot="5400000">
              <a:off x="3013449"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08" name="Google Shape;608;p18"/>
            <p:cNvCxnSpPr/>
            <p:nvPr/>
          </p:nvCxnSpPr>
          <p:spPr>
            <a:xfrm rot="5400000">
              <a:off x="3347368"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09" name="Google Shape;609;p18"/>
            <p:cNvCxnSpPr/>
            <p:nvPr/>
          </p:nvCxnSpPr>
          <p:spPr>
            <a:xfrm rot="5400000">
              <a:off x="267955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0" name="Google Shape;610;p18"/>
            <p:cNvCxnSpPr/>
            <p:nvPr/>
          </p:nvCxnSpPr>
          <p:spPr>
            <a:xfrm rot="5400000">
              <a:off x="434911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1" name="Google Shape;611;p18"/>
            <p:cNvCxnSpPr/>
            <p:nvPr/>
          </p:nvCxnSpPr>
          <p:spPr>
            <a:xfrm rot="5400000">
              <a:off x="401521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2" name="Google Shape;612;p18"/>
            <p:cNvCxnSpPr/>
            <p:nvPr/>
          </p:nvCxnSpPr>
          <p:spPr>
            <a:xfrm rot="5400000">
              <a:off x="5347583"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3" name="Google Shape;613;p18"/>
            <p:cNvCxnSpPr/>
            <p:nvPr/>
          </p:nvCxnSpPr>
          <p:spPr>
            <a:xfrm rot="5400000">
              <a:off x="5681502"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4" name="Google Shape;614;p18"/>
            <p:cNvCxnSpPr/>
            <p:nvPr/>
          </p:nvCxnSpPr>
          <p:spPr>
            <a:xfrm rot="5400000">
              <a:off x="5013683"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5" name="Google Shape;615;p18"/>
            <p:cNvCxnSpPr/>
            <p:nvPr/>
          </p:nvCxnSpPr>
          <p:spPr>
            <a:xfrm rot="5400000">
              <a:off x="6352606"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616" name="Google Shape;616;p18"/>
            <p:cNvCxnSpPr/>
            <p:nvPr/>
          </p:nvCxnSpPr>
          <p:spPr>
            <a:xfrm rot="5400000">
              <a:off x="6686525" y="4467574"/>
              <a:ext cx="669000" cy="0"/>
            </a:xfrm>
            <a:prstGeom prst="straightConnector1">
              <a:avLst/>
            </a:prstGeom>
            <a:noFill/>
            <a:ln w="9525" cap="flat" cmpd="sng">
              <a:solidFill>
                <a:srgbClr val="8875B0"/>
              </a:solidFill>
              <a:prstDash val="solid"/>
              <a:round/>
              <a:headEnd type="none" w="med" len="med"/>
              <a:tailEnd type="none" w="med" len="med"/>
            </a:ln>
          </p:spPr>
        </p:cxnSp>
        <p:grpSp>
          <p:nvGrpSpPr>
            <p:cNvPr id="617" name="Google Shape;617;p18"/>
            <p:cNvGrpSpPr/>
            <p:nvPr/>
          </p:nvGrpSpPr>
          <p:grpSpPr>
            <a:xfrm>
              <a:off x="2714150" y="4177325"/>
              <a:ext cx="265800" cy="585600"/>
              <a:chOff x="2714150" y="4177325"/>
              <a:chExt cx="265800" cy="585600"/>
            </a:xfrm>
          </p:grpSpPr>
          <p:sp>
            <p:nvSpPr>
              <p:cNvPr id="618" name="Google Shape;618;p18"/>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18"/>
            <p:cNvGrpSpPr/>
            <p:nvPr/>
          </p:nvGrpSpPr>
          <p:grpSpPr>
            <a:xfrm>
              <a:off x="3048100" y="4177325"/>
              <a:ext cx="265800" cy="585600"/>
              <a:chOff x="2714150" y="4177325"/>
              <a:chExt cx="265800" cy="585600"/>
            </a:xfrm>
          </p:grpSpPr>
          <p:sp>
            <p:nvSpPr>
              <p:cNvPr id="621" name="Google Shape;621;p18"/>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8"/>
            <p:cNvGrpSpPr/>
            <p:nvPr/>
          </p:nvGrpSpPr>
          <p:grpSpPr>
            <a:xfrm>
              <a:off x="3382000" y="4177325"/>
              <a:ext cx="265800" cy="585600"/>
              <a:chOff x="2714150" y="4177325"/>
              <a:chExt cx="265800" cy="585600"/>
            </a:xfrm>
          </p:grpSpPr>
          <p:sp>
            <p:nvSpPr>
              <p:cNvPr id="624" name="Google Shape;624;p18"/>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8"/>
            <p:cNvGrpSpPr/>
            <p:nvPr/>
          </p:nvGrpSpPr>
          <p:grpSpPr>
            <a:xfrm>
              <a:off x="3715925" y="4177325"/>
              <a:ext cx="265800" cy="585600"/>
              <a:chOff x="2714138" y="4177325"/>
              <a:chExt cx="265800" cy="585600"/>
            </a:xfrm>
          </p:grpSpPr>
          <p:sp>
            <p:nvSpPr>
              <p:cNvPr id="627" name="Google Shape;627;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8"/>
            <p:cNvGrpSpPr/>
            <p:nvPr/>
          </p:nvGrpSpPr>
          <p:grpSpPr>
            <a:xfrm>
              <a:off x="4049850" y="4177325"/>
              <a:ext cx="265800" cy="585600"/>
              <a:chOff x="2714138" y="4177325"/>
              <a:chExt cx="265800" cy="585600"/>
            </a:xfrm>
          </p:grpSpPr>
          <p:sp>
            <p:nvSpPr>
              <p:cNvPr id="630" name="Google Shape;630;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8"/>
            <p:cNvGrpSpPr/>
            <p:nvPr/>
          </p:nvGrpSpPr>
          <p:grpSpPr>
            <a:xfrm>
              <a:off x="4383400" y="4177325"/>
              <a:ext cx="265800" cy="585600"/>
              <a:chOff x="2714138" y="4177325"/>
              <a:chExt cx="265800" cy="585600"/>
            </a:xfrm>
          </p:grpSpPr>
          <p:sp>
            <p:nvSpPr>
              <p:cNvPr id="633" name="Google Shape;633;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18"/>
            <p:cNvGrpSpPr/>
            <p:nvPr/>
          </p:nvGrpSpPr>
          <p:grpSpPr>
            <a:xfrm>
              <a:off x="4717300" y="4177325"/>
              <a:ext cx="265800" cy="585600"/>
              <a:chOff x="2714138" y="4177325"/>
              <a:chExt cx="265800" cy="585600"/>
            </a:xfrm>
          </p:grpSpPr>
          <p:sp>
            <p:nvSpPr>
              <p:cNvPr id="636" name="Google Shape;636;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18"/>
            <p:cNvGrpSpPr/>
            <p:nvPr/>
          </p:nvGrpSpPr>
          <p:grpSpPr>
            <a:xfrm>
              <a:off x="5049588" y="4177325"/>
              <a:ext cx="265800" cy="585600"/>
              <a:chOff x="2714138" y="4177325"/>
              <a:chExt cx="265800" cy="585600"/>
            </a:xfrm>
          </p:grpSpPr>
          <p:sp>
            <p:nvSpPr>
              <p:cNvPr id="639" name="Google Shape;639;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18"/>
            <p:cNvGrpSpPr/>
            <p:nvPr/>
          </p:nvGrpSpPr>
          <p:grpSpPr>
            <a:xfrm>
              <a:off x="5382213" y="4177325"/>
              <a:ext cx="265800" cy="585600"/>
              <a:chOff x="2714138" y="4177325"/>
              <a:chExt cx="265800" cy="585600"/>
            </a:xfrm>
          </p:grpSpPr>
          <p:sp>
            <p:nvSpPr>
              <p:cNvPr id="642" name="Google Shape;642;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18"/>
            <p:cNvGrpSpPr/>
            <p:nvPr/>
          </p:nvGrpSpPr>
          <p:grpSpPr>
            <a:xfrm>
              <a:off x="5716125" y="4177325"/>
              <a:ext cx="265800" cy="585600"/>
              <a:chOff x="2714138" y="4177325"/>
              <a:chExt cx="265800" cy="585600"/>
            </a:xfrm>
          </p:grpSpPr>
          <p:sp>
            <p:nvSpPr>
              <p:cNvPr id="645" name="Google Shape;645;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18"/>
            <p:cNvGrpSpPr/>
            <p:nvPr/>
          </p:nvGrpSpPr>
          <p:grpSpPr>
            <a:xfrm>
              <a:off x="6051725" y="4177325"/>
              <a:ext cx="265800" cy="585600"/>
              <a:chOff x="2714138" y="4177325"/>
              <a:chExt cx="265800" cy="585600"/>
            </a:xfrm>
          </p:grpSpPr>
          <p:sp>
            <p:nvSpPr>
              <p:cNvPr id="648" name="Google Shape;648;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18"/>
            <p:cNvGrpSpPr/>
            <p:nvPr/>
          </p:nvGrpSpPr>
          <p:grpSpPr>
            <a:xfrm>
              <a:off x="6387275" y="4177325"/>
              <a:ext cx="265800" cy="585600"/>
              <a:chOff x="2714138" y="4177325"/>
              <a:chExt cx="265800" cy="585600"/>
            </a:xfrm>
          </p:grpSpPr>
          <p:sp>
            <p:nvSpPr>
              <p:cNvPr id="651" name="Google Shape;651;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8"/>
            <p:cNvGrpSpPr/>
            <p:nvPr/>
          </p:nvGrpSpPr>
          <p:grpSpPr>
            <a:xfrm>
              <a:off x="6721163" y="4177325"/>
              <a:ext cx="265800" cy="585600"/>
              <a:chOff x="2714138" y="4177325"/>
              <a:chExt cx="265800" cy="585600"/>
            </a:xfrm>
          </p:grpSpPr>
          <p:sp>
            <p:nvSpPr>
              <p:cNvPr id="654" name="Google Shape;654;p18"/>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18"/>
            <p:cNvGrpSpPr/>
            <p:nvPr/>
          </p:nvGrpSpPr>
          <p:grpSpPr>
            <a:xfrm>
              <a:off x="7054775" y="4177325"/>
              <a:ext cx="265800" cy="585600"/>
              <a:chOff x="2719200" y="4177325"/>
              <a:chExt cx="265800" cy="585600"/>
            </a:xfrm>
          </p:grpSpPr>
          <p:sp>
            <p:nvSpPr>
              <p:cNvPr id="657" name="Google Shape;657;p18"/>
              <p:cNvSpPr/>
              <p:nvPr/>
            </p:nvSpPr>
            <p:spPr>
              <a:xfrm>
                <a:off x="271920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2748313"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8"/>
            <p:cNvGrpSpPr/>
            <p:nvPr/>
          </p:nvGrpSpPr>
          <p:grpSpPr>
            <a:xfrm>
              <a:off x="2380065" y="2825730"/>
              <a:ext cx="265667" cy="265711"/>
              <a:chOff x="1016100" y="4225950"/>
              <a:chExt cx="441600" cy="441600"/>
            </a:xfrm>
          </p:grpSpPr>
          <p:sp>
            <p:nvSpPr>
              <p:cNvPr id="660" name="Google Shape;660;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8"/>
            <p:cNvGrpSpPr/>
            <p:nvPr/>
          </p:nvGrpSpPr>
          <p:grpSpPr>
            <a:xfrm>
              <a:off x="3076440" y="2780328"/>
              <a:ext cx="1207867" cy="635582"/>
              <a:chOff x="3076440" y="2788383"/>
              <a:chExt cx="1207867" cy="635582"/>
            </a:xfrm>
          </p:grpSpPr>
          <p:grpSp>
            <p:nvGrpSpPr>
              <p:cNvPr id="663" name="Google Shape;663;p18"/>
              <p:cNvGrpSpPr/>
              <p:nvPr/>
            </p:nvGrpSpPr>
            <p:grpSpPr>
              <a:xfrm>
                <a:off x="3076440" y="2788383"/>
                <a:ext cx="1207867" cy="442146"/>
                <a:chOff x="1330275" y="2770200"/>
                <a:chExt cx="6483450" cy="2373300"/>
              </a:xfrm>
            </p:grpSpPr>
            <p:grpSp>
              <p:nvGrpSpPr>
                <p:cNvPr id="664" name="Google Shape;664;p18"/>
                <p:cNvGrpSpPr/>
                <p:nvPr/>
              </p:nvGrpSpPr>
              <p:grpSpPr>
                <a:xfrm>
                  <a:off x="1330275" y="2770200"/>
                  <a:ext cx="2373300" cy="2373300"/>
                  <a:chOff x="1190575" y="1107025"/>
                  <a:chExt cx="2373300" cy="2373300"/>
                </a:xfrm>
              </p:grpSpPr>
              <p:sp>
                <p:nvSpPr>
                  <p:cNvPr id="665" name="Google Shape;665;p18"/>
                  <p:cNvSpPr/>
                  <p:nvPr/>
                </p:nvSpPr>
                <p:spPr>
                  <a:xfrm>
                    <a:off x="1190575" y="1107025"/>
                    <a:ext cx="2373300" cy="23733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2030025" y="1946425"/>
                    <a:ext cx="694500" cy="6945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2159800" y="2076200"/>
                    <a:ext cx="435000" cy="4350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12450" y="2228850"/>
                    <a:ext cx="129600" cy="1296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8"/>
                  <p:cNvCxnSpPr/>
                  <p:nvPr/>
                </p:nvCxnSpPr>
                <p:spPr>
                  <a:xfrm flipH="1">
                    <a:off x="2716750" y="1564925"/>
                    <a:ext cx="343500" cy="366300"/>
                  </a:xfrm>
                  <a:prstGeom prst="straightConnector1">
                    <a:avLst/>
                  </a:prstGeom>
                  <a:noFill/>
                  <a:ln w="9525" cap="flat" cmpd="sng">
                    <a:solidFill>
                      <a:srgbClr val="8875B0"/>
                    </a:solidFill>
                    <a:prstDash val="solid"/>
                    <a:round/>
                    <a:headEnd type="none" w="med" len="med"/>
                    <a:tailEnd type="none" w="med" len="med"/>
                  </a:ln>
                </p:spPr>
              </p:cxnSp>
              <p:cxnSp>
                <p:nvCxnSpPr>
                  <p:cNvPr id="670" name="Google Shape;670;p18"/>
                  <p:cNvCxnSpPr/>
                  <p:nvPr/>
                </p:nvCxnSpPr>
                <p:spPr>
                  <a:xfrm>
                    <a:off x="2553675" y="2770450"/>
                    <a:ext cx="117300" cy="480900"/>
                  </a:xfrm>
                  <a:prstGeom prst="straightConnector1">
                    <a:avLst/>
                  </a:prstGeom>
                  <a:noFill/>
                  <a:ln w="9525" cap="flat" cmpd="sng">
                    <a:solidFill>
                      <a:srgbClr val="8875B0"/>
                    </a:solidFill>
                    <a:prstDash val="solid"/>
                    <a:round/>
                    <a:headEnd type="none" w="med" len="med"/>
                    <a:tailEnd type="none" w="med" len="med"/>
                  </a:ln>
                </p:spPr>
              </p:cxnSp>
              <p:cxnSp>
                <p:nvCxnSpPr>
                  <p:cNvPr id="671" name="Google Shape;671;p18"/>
                  <p:cNvCxnSpPr/>
                  <p:nvPr/>
                </p:nvCxnSpPr>
                <p:spPr>
                  <a:xfrm>
                    <a:off x="1404275" y="2053325"/>
                    <a:ext cx="488400" cy="129900"/>
                  </a:xfrm>
                  <a:prstGeom prst="straightConnector1">
                    <a:avLst/>
                  </a:prstGeom>
                  <a:noFill/>
                  <a:ln w="9525" cap="flat" cmpd="sng">
                    <a:solidFill>
                      <a:srgbClr val="8875B0"/>
                    </a:solidFill>
                    <a:prstDash val="solid"/>
                    <a:round/>
                    <a:headEnd type="none" w="med" len="med"/>
                    <a:tailEnd type="none" w="med" len="med"/>
                  </a:ln>
                </p:spPr>
              </p:cxnSp>
            </p:grpSp>
            <p:grpSp>
              <p:nvGrpSpPr>
                <p:cNvPr id="672" name="Google Shape;672;p18"/>
                <p:cNvGrpSpPr/>
                <p:nvPr/>
              </p:nvGrpSpPr>
              <p:grpSpPr>
                <a:xfrm>
                  <a:off x="4104984" y="3762235"/>
                  <a:ext cx="934039" cy="435113"/>
                  <a:chOff x="248925" y="1171525"/>
                  <a:chExt cx="6960050" cy="3242275"/>
                </a:xfrm>
              </p:grpSpPr>
              <p:sp>
                <p:nvSpPr>
                  <p:cNvPr id="673" name="Google Shape;673;p18"/>
                  <p:cNvSpPr/>
                  <p:nvPr/>
                </p:nvSpPr>
                <p:spPr>
                  <a:xfrm>
                    <a:off x="248925" y="1780350"/>
                    <a:ext cx="6960050" cy="2633450"/>
                  </a:xfrm>
                  <a:custGeom>
                    <a:avLst/>
                    <a:gdLst/>
                    <a:ahLst/>
                    <a:cxnLst/>
                    <a:rect l="l" t="t" r="r" b="b"/>
                    <a:pathLst>
                      <a:path w="278402" h="105338" fill="none" extrusionOk="0">
                        <a:moveTo>
                          <a:pt x="154475" y="0"/>
                        </a:moveTo>
                        <a:lnTo>
                          <a:pt x="225661" y="0"/>
                        </a:lnTo>
                        <a:cubicBezTo>
                          <a:pt x="254769" y="0"/>
                          <a:pt x="278401" y="23633"/>
                          <a:pt x="278401" y="52741"/>
                        </a:cubicBezTo>
                        <a:lnTo>
                          <a:pt x="278401" y="52741"/>
                        </a:lnTo>
                        <a:cubicBezTo>
                          <a:pt x="278401" y="81849"/>
                          <a:pt x="254769" y="105337"/>
                          <a:pt x="225661" y="105337"/>
                        </a:cubicBezTo>
                        <a:lnTo>
                          <a:pt x="52741" y="105337"/>
                        </a:lnTo>
                        <a:cubicBezTo>
                          <a:pt x="23633" y="105337"/>
                          <a:pt x="0" y="81849"/>
                          <a:pt x="0" y="52741"/>
                        </a:cubicBezTo>
                        <a:lnTo>
                          <a:pt x="0" y="52741"/>
                        </a:lnTo>
                        <a:cubicBezTo>
                          <a:pt x="0" y="23633"/>
                          <a:pt x="23633" y="0"/>
                          <a:pt x="52741" y="0"/>
                        </a:cubicBezTo>
                        <a:lnTo>
                          <a:pt x="72338" y="0"/>
                        </a:lnTo>
                      </a:path>
                    </a:pathLst>
                  </a:custGeom>
                  <a:noFill/>
                  <a:ln w="9525"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3037250" y="1171525"/>
                    <a:ext cx="1055550" cy="1217675"/>
                  </a:xfrm>
                  <a:custGeom>
                    <a:avLst/>
                    <a:gdLst/>
                    <a:ahLst/>
                    <a:cxnLst/>
                    <a:rect l="l" t="t" r="r" b="b"/>
                    <a:pathLst>
                      <a:path w="42222" h="48707" fill="none" extrusionOk="0">
                        <a:moveTo>
                          <a:pt x="1" y="24353"/>
                        </a:moveTo>
                        <a:lnTo>
                          <a:pt x="42222" y="48706"/>
                        </a:lnTo>
                        <a:lnTo>
                          <a:pt x="42222" y="0"/>
                        </a:lnTo>
                        <a:close/>
                      </a:path>
                    </a:pathLst>
                  </a:custGeom>
                  <a:noFill/>
                  <a:ln w="9525"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8"/>
                <p:cNvGrpSpPr/>
                <p:nvPr/>
              </p:nvGrpSpPr>
              <p:grpSpPr>
                <a:xfrm>
                  <a:off x="5440425" y="2770200"/>
                  <a:ext cx="2373300" cy="2373300"/>
                  <a:chOff x="1190575" y="1107025"/>
                  <a:chExt cx="2373300" cy="2373300"/>
                </a:xfrm>
              </p:grpSpPr>
              <p:sp>
                <p:nvSpPr>
                  <p:cNvPr id="676" name="Google Shape;676;p18"/>
                  <p:cNvSpPr/>
                  <p:nvPr/>
                </p:nvSpPr>
                <p:spPr>
                  <a:xfrm>
                    <a:off x="1190575" y="1107025"/>
                    <a:ext cx="2373300" cy="23733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2030025" y="1946425"/>
                    <a:ext cx="694500" cy="6945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2159800" y="2076200"/>
                    <a:ext cx="435000" cy="4350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2312450" y="2228850"/>
                    <a:ext cx="129600" cy="1296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18"/>
                  <p:cNvCxnSpPr/>
                  <p:nvPr/>
                </p:nvCxnSpPr>
                <p:spPr>
                  <a:xfrm flipH="1">
                    <a:off x="2716750" y="1564925"/>
                    <a:ext cx="343500" cy="366300"/>
                  </a:xfrm>
                  <a:prstGeom prst="straightConnector1">
                    <a:avLst/>
                  </a:prstGeom>
                  <a:noFill/>
                  <a:ln w="9525" cap="flat" cmpd="sng">
                    <a:solidFill>
                      <a:srgbClr val="8875B0"/>
                    </a:solidFill>
                    <a:prstDash val="solid"/>
                    <a:round/>
                    <a:headEnd type="none" w="med" len="med"/>
                    <a:tailEnd type="none" w="med" len="med"/>
                  </a:ln>
                </p:spPr>
              </p:cxnSp>
              <p:cxnSp>
                <p:nvCxnSpPr>
                  <p:cNvPr id="681" name="Google Shape;681;p18"/>
                  <p:cNvCxnSpPr/>
                  <p:nvPr/>
                </p:nvCxnSpPr>
                <p:spPr>
                  <a:xfrm>
                    <a:off x="2553675" y="2770450"/>
                    <a:ext cx="117300" cy="480900"/>
                  </a:xfrm>
                  <a:prstGeom prst="straightConnector1">
                    <a:avLst/>
                  </a:prstGeom>
                  <a:noFill/>
                  <a:ln w="9525" cap="flat" cmpd="sng">
                    <a:solidFill>
                      <a:srgbClr val="8875B0"/>
                    </a:solidFill>
                    <a:prstDash val="solid"/>
                    <a:round/>
                    <a:headEnd type="none" w="med" len="med"/>
                    <a:tailEnd type="none" w="med" len="med"/>
                  </a:ln>
                </p:spPr>
              </p:cxnSp>
              <p:cxnSp>
                <p:nvCxnSpPr>
                  <p:cNvPr id="682" name="Google Shape;682;p18"/>
                  <p:cNvCxnSpPr/>
                  <p:nvPr/>
                </p:nvCxnSpPr>
                <p:spPr>
                  <a:xfrm>
                    <a:off x="1404275" y="2053325"/>
                    <a:ext cx="488400" cy="129900"/>
                  </a:xfrm>
                  <a:prstGeom prst="straightConnector1">
                    <a:avLst/>
                  </a:prstGeom>
                  <a:noFill/>
                  <a:ln w="9525" cap="flat" cmpd="sng">
                    <a:solidFill>
                      <a:srgbClr val="8875B0"/>
                    </a:solidFill>
                    <a:prstDash val="solid"/>
                    <a:round/>
                    <a:headEnd type="none" w="med" len="med"/>
                    <a:tailEnd type="none" w="med" len="med"/>
                  </a:ln>
                </p:spPr>
              </p:cxnSp>
            </p:grpSp>
            <p:grpSp>
              <p:nvGrpSpPr>
                <p:cNvPr id="683" name="Google Shape;683;p18"/>
                <p:cNvGrpSpPr/>
                <p:nvPr/>
              </p:nvGrpSpPr>
              <p:grpSpPr>
                <a:xfrm>
                  <a:off x="3962400" y="3144125"/>
                  <a:ext cx="1219200" cy="292800"/>
                  <a:chOff x="4000550" y="3144125"/>
                  <a:chExt cx="1219200" cy="292800"/>
                </a:xfrm>
              </p:grpSpPr>
              <p:cxnSp>
                <p:nvCxnSpPr>
                  <p:cNvPr id="684" name="Google Shape;684;p18"/>
                  <p:cNvCxnSpPr/>
                  <p:nvPr/>
                </p:nvCxnSpPr>
                <p:spPr>
                  <a:xfrm rot="5400000">
                    <a:off x="48501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685" name="Google Shape;685;p18"/>
                  <p:cNvCxnSpPr/>
                  <p:nvPr/>
                </p:nvCxnSpPr>
                <p:spPr>
                  <a:xfrm rot="5400000">
                    <a:off x="4463750" y="3290525"/>
                    <a:ext cx="292800" cy="0"/>
                  </a:xfrm>
                  <a:prstGeom prst="straightConnector1">
                    <a:avLst/>
                  </a:prstGeom>
                  <a:noFill/>
                  <a:ln w="9525" cap="flat" cmpd="sng">
                    <a:solidFill>
                      <a:srgbClr val="16DB93"/>
                    </a:solidFill>
                    <a:prstDash val="solid"/>
                    <a:round/>
                    <a:headEnd type="none" w="med" len="med"/>
                    <a:tailEnd type="none" w="med" len="med"/>
                  </a:ln>
                </p:spPr>
              </p:cxnSp>
              <p:cxnSp>
                <p:nvCxnSpPr>
                  <p:cNvPr id="686" name="Google Shape;686;p18"/>
                  <p:cNvCxnSpPr/>
                  <p:nvPr/>
                </p:nvCxnSpPr>
                <p:spPr>
                  <a:xfrm rot="5400000">
                    <a:off x="42405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687" name="Google Shape;687;p18"/>
                  <p:cNvCxnSpPr/>
                  <p:nvPr/>
                </p:nvCxnSpPr>
                <p:spPr>
                  <a:xfrm rot="5400000">
                    <a:off x="39357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688" name="Google Shape;688;p18"/>
                  <p:cNvCxnSpPr/>
                  <p:nvPr/>
                </p:nvCxnSpPr>
                <p:spPr>
                  <a:xfrm rot="5400000">
                    <a:off x="5154950" y="3290525"/>
                    <a:ext cx="129600" cy="0"/>
                  </a:xfrm>
                  <a:prstGeom prst="straightConnector1">
                    <a:avLst/>
                  </a:prstGeom>
                  <a:noFill/>
                  <a:ln w="9525" cap="flat" cmpd="sng">
                    <a:solidFill>
                      <a:srgbClr val="16DB93"/>
                    </a:solidFill>
                    <a:prstDash val="solid"/>
                    <a:round/>
                    <a:headEnd type="none" w="med" len="med"/>
                    <a:tailEnd type="none" w="med" len="med"/>
                  </a:ln>
                </p:spPr>
              </p:cxnSp>
            </p:grpSp>
          </p:grpSp>
          <p:grpSp>
            <p:nvGrpSpPr>
              <p:cNvPr id="689" name="Google Shape;689;p18"/>
              <p:cNvGrpSpPr/>
              <p:nvPr/>
            </p:nvGrpSpPr>
            <p:grpSpPr>
              <a:xfrm>
                <a:off x="3080602" y="3235874"/>
                <a:ext cx="1202545" cy="188091"/>
                <a:chOff x="27185" y="3703222"/>
                <a:chExt cx="9089535" cy="1421700"/>
              </a:xfrm>
            </p:grpSpPr>
            <p:cxnSp>
              <p:nvCxnSpPr>
                <p:cNvPr id="690" name="Google Shape;690;p18"/>
                <p:cNvCxnSpPr/>
                <p:nvPr/>
              </p:nvCxnSpPr>
              <p:spPr>
                <a:xfrm>
                  <a:off x="27185" y="4496781"/>
                  <a:ext cx="2050200" cy="0"/>
                </a:xfrm>
                <a:prstGeom prst="straightConnector1">
                  <a:avLst/>
                </a:prstGeom>
                <a:noFill/>
                <a:ln w="9525" cap="flat" cmpd="sng">
                  <a:solidFill>
                    <a:srgbClr val="8875B0"/>
                  </a:solidFill>
                  <a:prstDash val="solid"/>
                  <a:round/>
                  <a:headEnd type="none" w="med" len="med"/>
                  <a:tailEnd type="none" w="med" len="med"/>
                </a:ln>
              </p:spPr>
            </p:cxnSp>
            <p:cxnSp>
              <p:nvCxnSpPr>
                <p:cNvPr id="691" name="Google Shape;691;p18"/>
                <p:cNvCxnSpPr/>
                <p:nvPr/>
              </p:nvCxnSpPr>
              <p:spPr>
                <a:xfrm>
                  <a:off x="2193000" y="4496781"/>
                  <a:ext cx="167700" cy="0"/>
                </a:xfrm>
                <a:prstGeom prst="straightConnector1">
                  <a:avLst/>
                </a:prstGeom>
                <a:noFill/>
                <a:ln w="9525" cap="flat" cmpd="sng">
                  <a:solidFill>
                    <a:srgbClr val="8875B0"/>
                  </a:solidFill>
                  <a:prstDash val="solid"/>
                  <a:round/>
                  <a:headEnd type="none" w="med" len="med"/>
                  <a:tailEnd type="none" w="med" len="med"/>
                </a:ln>
              </p:spPr>
            </p:cxnSp>
            <p:cxnSp>
              <p:nvCxnSpPr>
                <p:cNvPr id="692" name="Google Shape;692;p18"/>
                <p:cNvCxnSpPr/>
                <p:nvPr/>
              </p:nvCxnSpPr>
              <p:spPr>
                <a:xfrm>
                  <a:off x="2669933" y="4496781"/>
                  <a:ext cx="3107100" cy="0"/>
                </a:xfrm>
                <a:prstGeom prst="straightConnector1">
                  <a:avLst/>
                </a:prstGeom>
                <a:noFill/>
                <a:ln w="9525" cap="flat" cmpd="sng">
                  <a:solidFill>
                    <a:srgbClr val="8875B0"/>
                  </a:solidFill>
                  <a:prstDash val="solid"/>
                  <a:round/>
                  <a:headEnd type="none" w="med" len="med"/>
                  <a:tailEnd type="none" w="med" len="med"/>
                </a:ln>
              </p:spPr>
            </p:cxnSp>
            <p:cxnSp>
              <p:nvCxnSpPr>
                <p:cNvPr id="693" name="Google Shape;693;p18"/>
                <p:cNvCxnSpPr/>
                <p:nvPr/>
              </p:nvCxnSpPr>
              <p:spPr>
                <a:xfrm>
                  <a:off x="5814574" y="4496781"/>
                  <a:ext cx="99600" cy="0"/>
                </a:xfrm>
                <a:prstGeom prst="straightConnector1">
                  <a:avLst/>
                </a:prstGeom>
                <a:noFill/>
                <a:ln w="9525" cap="flat" cmpd="sng">
                  <a:solidFill>
                    <a:srgbClr val="8875B0"/>
                  </a:solidFill>
                  <a:prstDash val="solid"/>
                  <a:round/>
                  <a:headEnd type="none" w="med" len="med"/>
                  <a:tailEnd type="none" w="med" len="med"/>
                </a:ln>
              </p:spPr>
            </p:cxnSp>
            <p:cxnSp>
              <p:nvCxnSpPr>
                <p:cNvPr id="694" name="Google Shape;694;p18"/>
                <p:cNvCxnSpPr/>
                <p:nvPr/>
              </p:nvCxnSpPr>
              <p:spPr>
                <a:xfrm>
                  <a:off x="6201425" y="4496781"/>
                  <a:ext cx="99600" cy="0"/>
                </a:xfrm>
                <a:prstGeom prst="straightConnector1">
                  <a:avLst/>
                </a:prstGeom>
                <a:noFill/>
                <a:ln w="9525" cap="flat" cmpd="sng">
                  <a:solidFill>
                    <a:srgbClr val="8875B0"/>
                  </a:solidFill>
                  <a:prstDash val="solid"/>
                  <a:round/>
                  <a:headEnd type="none" w="med" len="med"/>
                  <a:tailEnd type="none" w="med" len="med"/>
                </a:ln>
              </p:spPr>
            </p:cxnSp>
            <p:cxnSp>
              <p:nvCxnSpPr>
                <p:cNvPr id="695" name="Google Shape;695;p18"/>
                <p:cNvCxnSpPr/>
                <p:nvPr/>
              </p:nvCxnSpPr>
              <p:spPr>
                <a:xfrm>
                  <a:off x="5959601" y="4496781"/>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696" name="Google Shape;696;p18"/>
                <p:cNvCxnSpPr/>
                <p:nvPr/>
              </p:nvCxnSpPr>
              <p:spPr>
                <a:xfrm>
                  <a:off x="6891042" y="4496781"/>
                  <a:ext cx="360900" cy="0"/>
                </a:xfrm>
                <a:prstGeom prst="straightConnector1">
                  <a:avLst/>
                </a:prstGeom>
                <a:noFill/>
                <a:ln w="9525" cap="flat" cmpd="sng">
                  <a:solidFill>
                    <a:srgbClr val="8875B0"/>
                  </a:solidFill>
                  <a:prstDash val="solid"/>
                  <a:round/>
                  <a:headEnd type="none" w="med" len="med"/>
                  <a:tailEnd type="none" w="med" len="med"/>
                </a:ln>
              </p:spPr>
            </p:cxnSp>
            <p:cxnSp>
              <p:nvCxnSpPr>
                <p:cNvPr id="697" name="Google Shape;697;p18"/>
                <p:cNvCxnSpPr/>
                <p:nvPr/>
              </p:nvCxnSpPr>
              <p:spPr>
                <a:xfrm>
                  <a:off x="1625774" y="4740463"/>
                  <a:ext cx="573600" cy="0"/>
                </a:xfrm>
                <a:prstGeom prst="straightConnector1">
                  <a:avLst/>
                </a:prstGeom>
                <a:noFill/>
                <a:ln w="9525" cap="flat" cmpd="sng">
                  <a:solidFill>
                    <a:srgbClr val="8875B0"/>
                  </a:solidFill>
                  <a:prstDash val="solid"/>
                  <a:round/>
                  <a:headEnd type="none" w="med" len="med"/>
                  <a:tailEnd type="none" w="med" len="med"/>
                </a:ln>
              </p:spPr>
            </p:cxnSp>
            <p:cxnSp>
              <p:nvCxnSpPr>
                <p:cNvPr id="698" name="Google Shape;698;p18"/>
                <p:cNvCxnSpPr/>
                <p:nvPr/>
              </p:nvCxnSpPr>
              <p:spPr>
                <a:xfrm>
                  <a:off x="2354202" y="4740463"/>
                  <a:ext cx="366900" cy="0"/>
                </a:xfrm>
                <a:prstGeom prst="straightConnector1">
                  <a:avLst/>
                </a:prstGeom>
                <a:noFill/>
                <a:ln w="9525" cap="flat" cmpd="sng">
                  <a:solidFill>
                    <a:srgbClr val="8875B0"/>
                  </a:solidFill>
                  <a:prstDash val="solid"/>
                  <a:round/>
                  <a:headEnd type="none" w="med" len="med"/>
                  <a:tailEnd type="none" w="med" len="med"/>
                </a:ln>
              </p:spPr>
            </p:cxnSp>
            <p:cxnSp>
              <p:nvCxnSpPr>
                <p:cNvPr id="699" name="Google Shape;699;p18"/>
                <p:cNvCxnSpPr/>
                <p:nvPr/>
              </p:nvCxnSpPr>
              <p:spPr>
                <a:xfrm>
                  <a:off x="3657163" y="4745187"/>
                  <a:ext cx="99600" cy="0"/>
                </a:xfrm>
                <a:prstGeom prst="straightConnector1">
                  <a:avLst/>
                </a:prstGeom>
                <a:noFill/>
                <a:ln w="9525" cap="flat" cmpd="sng">
                  <a:solidFill>
                    <a:srgbClr val="8875B0"/>
                  </a:solidFill>
                  <a:prstDash val="solid"/>
                  <a:round/>
                  <a:headEnd type="none" w="med" len="med"/>
                  <a:tailEnd type="none" w="med" len="med"/>
                </a:ln>
              </p:spPr>
            </p:cxnSp>
            <p:cxnSp>
              <p:nvCxnSpPr>
                <p:cNvPr id="700" name="Google Shape;700;p18"/>
                <p:cNvCxnSpPr/>
                <p:nvPr/>
              </p:nvCxnSpPr>
              <p:spPr>
                <a:xfrm>
                  <a:off x="4044014" y="4745187"/>
                  <a:ext cx="99600" cy="0"/>
                </a:xfrm>
                <a:prstGeom prst="straightConnector1">
                  <a:avLst/>
                </a:prstGeom>
                <a:noFill/>
                <a:ln w="9525" cap="flat" cmpd="sng">
                  <a:solidFill>
                    <a:srgbClr val="8875B0"/>
                  </a:solidFill>
                  <a:prstDash val="solid"/>
                  <a:round/>
                  <a:headEnd type="none" w="med" len="med"/>
                  <a:tailEnd type="none" w="med" len="med"/>
                </a:ln>
              </p:spPr>
            </p:cxnSp>
            <p:cxnSp>
              <p:nvCxnSpPr>
                <p:cNvPr id="701" name="Google Shape;701;p18"/>
                <p:cNvCxnSpPr/>
                <p:nvPr/>
              </p:nvCxnSpPr>
              <p:spPr>
                <a:xfrm>
                  <a:off x="3802190" y="4745187"/>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702" name="Google Shape;702;p18"/>
                <p:cNvCxnSpPr/>
                <p:nvPr/>
              </p:nvCxnSpPr>
              <p:spPr>
                <a:xfrm>
                  <a:off x="4204033" y="4740274"/>
                  <a:ext cx="2935800" cy="0"/>
                </a:xfrm>
                <a:prstGeom prst="straightConnector1">
                  <a:avLst/>
                </a:prstGeom>
                <a:noFill/>
                <a:ln w="9525" cap="flat" cmpd="sng">
                  <a:solidFill>
                    <a:srgbClr val="8875B0"/>
                  </a:solidFill>
                  <a:prstDash val="solid"/>
                  <a:round/>
                  <a:headEnd type="none" w="med" len="med"/>
                  <a:tailEnd type="none" w="med" len="med"/>
                </a:ln>
              </p:spPr>
            </p:cxnSp>
            <p:cxnSp>
              <p:nvCxnSpPr>
                <p:cNvPr id="703" name="Google Shape;703;p18"/>
                <p:cNvCxnSpPr/>
                <p:nvPr/>
              </p:nvCxnSpPr>
              <p:spPr>
                <a:xfrm>
                  <a:off x="7416500" y="4740274"/>
                  <a:ext cx="99600" cy="0"/>
                </a:xfrm>
                <a:prstGeom prst="straightConnector1">
                  <a:avLst/>
                </a:prstGeom>
                <a:noFill/>
                <a:ln w="9525" cap="flat" cmpd="sng">
                  <a:solidFill>
                    <a:srgbClr val="8875B0"/>
                  </a:solidFill>
                  <a:prstDash val="solid"/>
                  <a:round/>
                  <a:headEnd type="none" w="med" len="med"/>
                  <a:tailEnd type="none" w="med" len="med"/>
                </a:ln>
              </p:spPr>
            </p:cxnSp>
            <p:cxnSp>
              <p:nvCxnSpPr>
                <p:cNvPr id="704" name="Google Shape;704;p18"/>
                <p:cNvCxnSpPr/>
                <p:nvPr/>
              </p:nvCxnSpPr>
              <p:spPr>
                <a:xfrm>
                  <a:off x="7576519" y="4740274"/>
                  <a:ext cx="1540200" cy="0"/>
                </a:xfrm>
                <a:prstGeom prst="straightConnector1">
                  <a:avLst/>
                </a:prstGeom>
                <a:noFill/>
                <a:ln w="9525" cap="flat" cmpd="sng">
                  <a:solidFill>
                    <a:srgbClr val="8875B0"/>
                  </a:solidFill>
                  <a:prstDash val="solid"/>
                  <a:round/>
                  <a:headEnd type="none" w="med" len="med"/>
                  <a:tailEnd type="none" w="med" len="med"/>
                </a:ln>
              </p:spPr>
            </p:cxnSp>
            <p:cxnSp>
              <p:nvCxnSpPr>
                <p:cNvPr id="705" name="Google Shape;705;p18"/>
                <p:cNvCxnSpPr/>
                <p:nvPr/>
              </p:nvCxnSpPr>
              <p:spPr>
                <a:xfrm>
                  <a:off x="27185" y="4745212"/>
                  <a:ext cx="815400" cy="0"/>
                </a:xfrm>
                <a:prstGeom prst="straightConnector1">
                  <a:avLst/>
                </a:prstGeom>
                <a:noFill/>
                <a:ln w="9525" cap="flat" cmpd="sng">
                  <a:solidFill>
                    <a:srgbClr val="8875B0"/>
                  </a:solidFill>
                  <a:prstDash val="solid"/>
                  <a:round/>
                  <a:headEnd type="none" w="med" len="med"/>
                  <a:tailEnd type="none" w="med" len="med"/>
                </a:ln>
              </p:spPr>
            </p:cxnSp>
            <p:cxnSp>
              <p:nvCxnSpPr>
                <p:cNvPr id="706" name="Google Shape;706;p18"/>
                <p:cNvCxnSpPr/>
                <p:nvPr/>
              </p:nvCxnSpPr>
              <p:spPr>
                <a:xfrm>
                  <a:off x="27185" y="4989052"/>
                  <a:ext cx="2050200" cy="0"/>
                </a:xfrm>
                <a:prstGeom prst="straightConnector1">
                  <a:avLst/>
                </a:prstGeom>
                <a:noFill/>
                <a:ln w="9525" cap="flat" cmpd="sng">
                  <a:solidFill>
                    <a:srgbClr val="8875B0"/>
                  </a:solidFill>
                  <a:prstDash val="solid"/>
                  <a:round/>
                  <a:headEnd type="none" w="med" len="med"/>
                  <a:tailEnd type="none" w="med" len="med"/>
                </a:ln>
              </p:spPr>
            </p:cxnSp>
            <p:cxnSp>
              <p:nvCxnSpPr>
                <p:cNvPr id="707" name="Google Shape;707;p18"/>
                <p:cNvCxnSpPr/>
                <p:nvPr/>
              </p:nvCxnSpPr>
              <p:spPr>
                <a:xfrm>
                  <a:off x="2193000" y="4989052"/>
                  <a:ext cx="167700" cy="0"/>
                </a:xfrm>
                <a:prstGeom prst="straightConnector1">
                  <a:avLst/>
                </a:prstGeom>
                <a:noFill/>
                <a:ln w="9525" cap="flat" cmpd="sng">
                  <a:solidFill>
                    <a:srgbClr val="8875B0"/>
                  </a:solidFill>
                  <a:prstDash val="solid"/>
                  <a:round/>
                  <a:headEnd type="none" w="med" len="med"/>
                  <a:tailEnd type="none" w="med" len="med"/>
                </a:ln>
              </p:spPr>
            </p:cxnSp>
            <p:cxnSp>
              <p:nvCxnSpPr>
                <p:cNvPr id="708" name="Google Shape;708;p18"/>
                <p:cNvCxnSpPr/>
                <p:nvPr/>
              </p:nvCxnSpPr>
              <p:spPr>
                <a:xfrm>
                  <a:off x="2669933" y="4989052"/>
                  <a:ext cx="3107100" cy="0"/>
                </a:xfrm>
                <a:prstGeom prst="straightConnector1">
                  <a:avLst/>
                </a:prstGeom>
                <a:noFill/>
                <a:ln w="9525" cap="flat" cmpd="sng">
                  <a:solidFill>
                    <a:srgbClr val="8875B0"/>
                  </a:solidFill>
                  <a:prstDash val="solid"/>
                  <a:round/>
                  <a:headEnd type="none" w="med" len="med"/>
                  <a:tailEnd type="none" w="med" len="med"/>
                </a:ln>
              </p:spPr>
            </p:cxnSp>
            <p:cxnSp>
              <p:nvCxnSpPr>
                <p:cNvPr id="709" name="Google Shape;709;p18"/>
                <p:cNvCxnSpPr/>
                <p:nvPr/>
              </p:nvCxnSpPr>
              <p:spPr>
                <a:xfrm>
                  <a:off x="5814574" y="4989052"/>
                  <a:ext cx="99600" cy="0"/>
                </a:xfrm>
                <a:prstGeom prst="straightConnector1">
                  <a:avLst/>
                </a:prstGeom>
                <a:noFill/>
                <a:ln w="9525" cap="flat" cmpd="sng">
                  <a:solidFill>
                    <a:srgbClr val="8875B0"/>
                  </a:solidFill>
                  <a:prstDash val="solid"/>
                  <a:round/>
                  <a:headEnd type="none" w="med" len="med"/>
                  <a:tailEnd type="none" w="med" len="med"/>
                </a:ln>
              </p:spPr>
            </p:cxnSp>
            <p:cxnSp>
              <p:nvCxnSpPr>
                <p:cNvPr id="710" name="Google Shape;710;p18"/>
                <p:cNvCxnSpPr/>
                <p:nvPr/>
              </p:nvCxnSpPr>
              <p:spPr>
                <a:xfrm>
                  <a:off x="6201425" y="4989052"/>
                  <a:ext cx="99600" cy="0"/>
                </a:xfrm>
                <a:prstGeom prst="straightConnector1">
                  <a:avLst/>
                </a:prstGeom>
                <a:noFill/>
                <a:ln w="9525" cap="flat" cmpd="sng">
                  <a:solidFill>
                    <a:srgbClr val="8875B0"/>
                  </a:solidFill>
                  <a:prstDash val="solid"/>
                  <a:round/>
                  <a:headEnd type="none" w="med" len="med"/>
                  <a:tailEnd type="none" w="med" len="med"/>
                </a:ln>
              </p:spPr>
            </p:cxnSp>
            <p:cxnSp>
              <p:nvCxnSpPr>
                <p:cNvPr id="711" name="Google Shape;711;p18"/>
                <p:cNvCxnSpPr/>
                <p:nvPr/>
              </p:nvCxnSpPr>
              <p:spPr>
                <a:xfrm>
                  <a:off x="5959601" y="4989052"/>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712" name="Google Shape;712;p18"/>
                <p:cNvCxnSpPr/>
                <p:nvPr/>
              </p:nvCxnSpPr>
              <p:spPr>
                <a:xfrm>
                  <a:off x="6891042" y="4989052"/>
                  <a:ext cx="360900" cy="0"/>
                </a:xfrm>
                <a:prstGeom prst="straightConnector1">
                  <a:avLst/>
                </a:prstGeom>
                <a:noFill/>
                <a:ln w="9525" cap="flat" cmpd="sng">
                  <a:solidFill>
                    <a:srgbClr val="8875B0"/>
                  </a:solidFill>
                  <a:prstDash val="solid"/>
                  <a:round/>
                  <a:headEnd type="none" w="med" len="med"/>
                  <a:tailEnd type="none" w="med" len="med"/>
                </a:ln>
              </p:spPr>
            </p:cxnSp>
            <p:cxnSp>
              <p:nvCxnSpPr>
                <p:cNvPr id="713" name="Google Shape;713;p18"/>
                <p:cNvCxnSpPr/>
                <p:nvPr/>
              </p:nvCxnSpPr>
              <p:spPr>
                <a:xfrm>
                  <a:off x="478314"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4" name="Google Shape;714;p18"/>
                <p:cNvCxnSpPr/>
                <p:nvPr/>
              </p:nvCxnSpPr>
              <p:spPr>
                <a:xfrm>
                  <a:off x="2085551"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5" name="Google Shape;715;p18"/>
                <p:cNvCxnSpPr/>
                <p:nvPr/>
              </p:nvCxnSpPr>
              <p:spPr>
                <a:xfrm>
                  <a:off x="3692789"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6" name="Google Shape;716;p18"/>
                <p:cNvCxnSpPr/>
                <p:nvPr/>
              </p:nvCxnSpPr>
              <p:spPr>
                <a:xfrm>
                  <a:off x="5300027"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7" name="Google Shape;717;p18"/>
                <p:cNvCxnSpPr/>
                <p:nvPr/>
              </p:nvCxnSpPr>
              <p:spPr>
                <a:xfrm>
                  <a:off x="6907265"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8" name="Google Shape;718;p18"/>
                <p:cNvCxnSpPr/>
                <p:nvPr/>
              </p:nvCxnSpPr>
              <p:spPr>
                <a:xfrm>
                  <a:off x="8514503"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719" name="Google Shape;719;p18"/>
                <p:cNvCxnSpPr/>
                <p:nvPr/>
              </p:nvCxnSpPr>
              <p:spPr>
                <a:xfrm>
                  <a:off x="4223503" y="3703222"/>
                  <a:ext cx="0" cy="1421700"/>
                </a:xfrm>
                <a:prstGeom prst="straightConnector1">
                  <a:avLst/>
                </a:prstGeom>
                <a:noFill/>
                <a:ln w="9525" cap="flat" cmpd="sng">
                  <a:solidFill>
                    <a:srgbClr val="8875B0"/>
                  </a:solidFill>
                  <a:prstDash val="solid"/>
                  <a:round/>
                  <a:headEnd type="none" w="med" len="med"/>
                  <a:tailEnd type="none" w="med" len="med"/>
                </a:ln>
              </p:spPr>
            </p:cxnSp>
          </p:grpSp>
        </p:grpSp>
        <p:grpSp>
          <p:nvGrpSpPr>
            <p:cNvPr id="720" name="Google Shape;720;p18"/>
            <p:cNvGrpSpPr/>
            <p:nvPr/>
          </p:nvGrpSpPr>
          <p:grpSpPr>
            <a:xfrm>
              <a:off x="1730521" y="2808319"/>
              <a:ext cx="563658" cy="563747"/>
              <a:chOff x="1016100" y="4225950"/>
              <a:chExt cx="441600" cy="441600"/>
            </a:xfrm>
          </p:grpSpPr>
          <p:sp>
            <p:nvSpPr>
              <p:cNvPr id="721" name="Google Shape;721;p1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 name="Google Shape;723;p1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4" name="Google Shape;724;p18"/>
          <p:cNvSpPr txBox="1">
            <a:spLocks noGrp="1"/>
          </p:cNvSpPr>
          <p:nvPr>
            <p:ph type="body" idx="1"/>
          </p:nvPr>
        </p:nvSpPr>
        <p:spPr>
          <a:xfrm>
            <a:off x="726691" y="1562761"/>
            <a:ext cx="3596400" cy="302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725"/>
        <p:cNvGrpSpPr/>
        <p:nvPr/>
      </p:nvGrpSpPr>
      <p:grpSpPr>
        <a:xfrm>
          <a:off x="0" y="0"/>
          <a:ext cx="0" cy="0"/>
          <a:chOff x="0" y="0"/>
          <a:chExt cx="0" cy="0"/>
        </a:xfrm>
      </p:grpSpPr>
      <p:sp>
        <p:nvSpPr>
          <p:cNvPr id="726" name="Google Shape;726;p1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7" name="Google Shape;727;p19"/>
          <p:cNvSpPr txBox="1">
            <a:spLocks noGrp="1"/>
          </p:cNvSpPr>
          <p:nvPr>
            <p:ph type="title" idx="2"/>
          </p:nvPr>
        </p:nvSpPr>
        <p:spPr>
          <a:xfrm>
            <a:off x="1395425" y="2751552"/>
            <a:ext cx="1485600" cy="4308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28" name="Google Shape;728;p19"/>
          <p:cNvSpPr txBox="1">
            <a:spLocks noGrp="1"/>
          </p:cNvSpPr>
          <p:nvPr>
            <p:ph type="subTitle" idx="1"/>
          </p:nvPr>
        </p:nvSpPr>
        <p:spPr>
          <a:xfrm>
            <a:off x="1113875" y="3590650"/>
            <a:ext cx="20487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29" name="Google Shape;729;p19"/>
          <p:cNvSpPr txBox="1">
            <a:spLocks noGrp="1"/>
          </p:cNvSpPr>
          <p:nvPr>
            <p:ph type="title" idx="3"/>
          </p:nvPr>
        </p:nvSpPr>
        <p:spPr>
          <a:xfrm>
            <a:off x="3829211" y="2751697"/>
            <a:ext cx="1485600" cy="4308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30" name="Google Shape;730;p19"/>
          <p:cNvSpPr txBox="1">
            <a:spLocks noGrp="1"/>
          </p:cNvSpPr>
          <p:nvPr>
            <p:ph type="subTitle" idx="4"/>
          </p:nvPr>
        </p:nvSpPr>
        <p:spPr>
          <a:xfrm>
            <a:off x="3547650" y="3590650"/>
            <a:ext cx="20487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31" name="Google Shape;731;p19"/>
          <p:cNvSpPr txBox="1">
            <a:spLocks noGrp="1"/>
          </p:cNvSpPr>
          <p:nvPr>
            <p:ph type="title" idx="5"/>
          </p:nvPr>
        </p:nvSpPr>
        <p:spPr>
          <a:xfrm>
            <a:off x="6262975" y="2751558"/>
            <a:ext cx="1485600" cy="4308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32" name="Google Shape;732;p19"/>
          <p:cNvSpPr txBox="1">
            <a:spLocks noGrp="1"/>
          </p:cNvSpPr>
          <p:nvPr>
            <p:ph type="subTitle" idx="6"/>
          </p:nvPr>
        </p:nvSpPr>
        <p:spPr>
          <a:xfrm>
            <a:off x="5981425" y="3590650"/>
            <a:ext cx="20487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2_1">
    <p:spTree>
      <p:nvGrpSpPr>
        <p:cNvPr id="1" name="Shape 733"/>
        <p:cNvGrpSpPr/>
        <p:nvPr/>
      </p:nvGrpSpPr>
      <p:grpSpPr>
        <a:xfrm>
          <a:off x="0" y="0"/>
          <a:ext cx="0" cy="0"/>
          <a:chOff x="0" y="0"/>
          <a:chExt cx="0" cy="0"/>
        </a:xfrm>
      </p:grpSpPr>
      <p:sp>
        <p:nvSpPr>
          <p:cNvPr id="734" name="Google Shape;734;p2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5" name="Google Shape;735;p20"/>
          <p:cNvSpPr txBox="1">
            <a:spLocks noGrp="1"/>
          </p:cNvSpPr>
          <p:nvPr>
            <p:ph type="title" idx="2"/>
          </p:nvPr>
        </p:nvSpPr>
        <p:spPr>
          <a:xfrm>
            <a:off x="3185600" y="1883968"/>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36" name="Google Shape;736;p20"/>
          <p:cNvSpPr txBox="1">
            <a:spLocks noGrp="1"/>
          </p:cNvSpPr>
          <p:nvPr>
            <p:ph type="subTitle" idx="1"/>
          </p:nvPr>
        </p:nvSpPr>
        <p:spPr>
          <a:xfrm>
            <a:off x="3091100" y="2474337"/>
            <a:ext cx="1674600" cy="14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37" name="Google Shape;737;p20"/>
          <p:cNvSpPr txBox="1">
            <a:spLocks noGrp="1"/>
          </p:cNvSpPr>
          <p:nvPr>
            <p:ph type="title" idx="3"/>
          </p:nvPr>
        </p:nvSpPr>
        <p:spPr>
          <a:xfrm>
            <a:off x="4955202" y="1883968"/>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38" name="Google Shape;738;p20"/>
          <p:cNvSpPr txBox="1">
            <a:spLocks noGrp="1"/>
          </p:cNvSpPr>
          <p:nvPr>
            <p:ph type="subTitle" idx="4"/>
          </p:nvPr>
        </p:nvSpPr>
        <p:spPr>
          <a:xfrm>
            <a:off x="4860700" y="2474337"/>
            <a:ext cx="1674600" cy="14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39" name="Google Shape;739;p20"/>
          <p:cNvSpPr txBox="1">
            <a:spLocks noGrp="1"/>
          </p:cNvSpPr>
          <p:nvPr>
            <p:ph type="title" idx="5"/>
          </p:nvPr>
        </p:nvSpPr>
        <p:spPr>
          <a:xfrm>
            <a:off x="6724802" y="1883968"/>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40" name="Google Shape;740;p20"/>
          <p:cNvSpPr txBox="1">
            <a:spLocks noGrp="1"/>
          </p:cNvSpPr>
          <p:nvPr>
            <p:ph type="subTitle" idx="6"/>
          </p:nvPr>
        </p:nvSpPr>
        <p:spPr>
          <a:xfrm>
            <a:off x="6630300" y="2474337"/>
            <a:ext cx="1674600" cy="14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41" name="Google Shape;741;p20"/>
          <p:cNvSpPr txBox="1">
            <a:spLocks noGrp="1"/>
          </p:cNvSpPr>
          <p:nvPr>
            <p:ph type="title" idx="7"/>
          </p:nvPr>
        </p:nvSpPr>
        <p:spPr>
          <a:xfrm>
            <a:off x="3185600" y="4189165"/>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EC446D"/>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42" name="Google Shape;742;p20"/>
          <p:cNvSpPr txBox="1">
            <a:spLocks noGrp="1"/>
          </p:cNvSpPr>
          <p:nvPr>
            <p:ph type="title" idx="8"/>
          </p:nvPr>
        </p:nvSpPr>
        <p:spPr>
          <a:xfrm>
            <a:off x="4955202" y="4189165"/>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EC446D"/>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743" name="Google Shape;743;p20"/>
          <p:cNvSpPr txBox="1">
            <a:spLocks noGrp="1"/>
          </p:cNvSpPr>
          <p:nvPr>
            <p:ph type="title" idx="9"/>
          </p:nvPr>
        </p:nvSpPr>
        <p:spPr>
          <a:xfrm>
            <a:off x="6724802" y="4189165"/>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EC446D"/>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grpSp>
        <p:nvGrpSpPr>
          <p:cNvPr id="744" name="Google Shape;744;p20"/>
          <p:cNvGrpSpPr/>
          <p:nvPr/>
        </p:nvGrpSpPr>
        <p:grpSpPr>
          <a:xfrm>
            <a:off x="-6442235" y="1684918"/>
            <a:ext cx="9405264" cy="3458621"/>
            <a:chOff x="1674575" y="2718191"/>
            <a:chExt cx="5685000" cy="2090559"/>
          </a:xfrm>
        </p:grpSpPr>
        <p:cxnSp>
          <p:nvCxnSpPr>
            <p:cNvPr id="745" name="Google Shape;745;p20"/>
            <p:cNvCxnSpPr/>
            <p:nvPr/>
          </p:nvCxnSpPr>
          <p:spPr>
            <a:xfrm>
              <a:off x="1679258" y="2721049"/>
              <a:ext cx="5677800" cy="0"/>
            </a:xfrm>
            <a:prstGeom prst="straightConnector1">
              <a:avLst/>
            </a:prstGeom>
            <a:noFill/>
            <a:ln w="9525" cap="flat" cmpd="sng">
              <a:solidFill>
                <a:srgbClr val="8875B0"/>
              </a:solidFill>
              <a:prstDash val="solid"/>
              <a:round/>
              <a:headEnd type="none" w="med" len="med"/>
              <a:tailEnd type="none" w="med" len="med"/>
            </a:ln>
          </p:spPr>
        </p:cxnSp>
        <p:cxnSp>
          <p:nvCxnSpPr>
            <p:cNvPr id="746" name="Google Shape;746;p20"/>
            <p:cNvCxnSpPr/>
            <p:nvPr/>
          </p:nvCxnSpPr>
          <p:spPr>
            <a:xfrm>
              <a:off x="2345678" y="2720649"/>
              <a:ext cx="0" cy="2085300"/>
            </a:xfrm>
            <a:prstGeom prst="straightConnector1">
              <a:avLst/>
            </a:prstGeom>
            <a:noFill/>
            <a:ln w="9525" cap="flat" cmpd="sng">
              <a:solidFill>
                <a:srgbClr val="8875B0"/>
              </a:solidFill>
              <a:prstDash val="solid"/>
              <a:round/>
              <a:headEnd type="none" w="med" len="med"/>
              <a:tailEnd type="none" w="med" len="med"/>
            </a:ln>
          </p:spPr>
        </p:cxnSp>
        <p:cxnSp>
          <p:nvCxnSpPr>
            <p:cNvPr id="747" name="Google Shape;747;p20"/>
            <p:cNvCxnSpPr/>
            <p:nvPr/>
          </p:nvCxnSpPr>
          <p:spPr>
            <a:xfrm>
              <a:off x="3011372" y="2720753"/>
              <a:ext cx="2700" cy="1077900"/>
            </a:xfrm>
            <a:prstGeom prst="straightConnector1">
              <a:avLst/>
            </a:prstGeom>
            <a:noFill/>
            <a:ln w="9525" cap="flat" cmpd="sng">
              <a:solidFill>
                <a:srgbClr val="8875B0"/>
              </a:solidFill>
              <a:prstDash val="solid"/>
              <a:round/>
              <a:headEnd type="none" w="med" len="med"/>
              <a:tailEnd type="none" w="med" len="med"/>
            </a:ln>
          </p:spPr>
        </p:cxnSp>
        <p:cxnSp>
          <p:nvCxnSpPr>
            <p:cNvPr id="748" name="Google Shape;748;p20"/>
            <p:cNvCxnSpPr/>
            <p:nvPr/>
          </p:nvCxnSpPr>
          <p:spPr>
            <a:xfrm>
              <a:off x="2345617" y="3125040"/>
              <a:ext cx="665400" cy="0"/>
            </a:xfrm>
            <a:prstGeom prst="straightConnector1">
              <a:avLst/>
            </a:prstGeom>
            <a:noFill/>
            <a:ln w="9525" cap="flat" cmpd="sng">
              <a:solidFill>
                <a:srgbClr val="8875B0"/>
              </a:solidFill>
              <a:prstDash val="solid"/>
              <a:round/>
              <a:headEnd type="none" w="med" len="med"/>
              <a:tailEnd type="none" w="med" len="med"/>
            </a:ln>
          </p:spPr>
        </p:cxnSp>
        <p:cxnSp>
          <p:nvCxnSpPr>
            <p:cNvPr id="749" name="Google Shape;749;p20"/>
            <p:cNvCxnSpPr/>
            <p:nvPr/>
          </p:nvCxnSpPr>
          <p:spPr>
            <a:xfrm>
              <a:off x="7011725" y="3125050"/>
              <a:ext cx="342300" cy="0"/>
            </a:xfrm>
            <a:prstGeom prst="straightConnector1">
              <a:avLst/>
            </a:prstGeom>
            <a:noFill/>
            <a:ln w="9525" cap="flat" cmpd="sng">
              <a:solidFill>
                <a:srgbClr val="8875B0"/>
              </a:solidFill>
              <a:prstDash val="solid"/>
              <a:round/>
              <a:headEnd type="none" w="med" len="med"/>
              <a:tailEnd type="none" w="med" len="med"/>
            </a:ln>
          </p:spPr>
        </p:cxnSp>
        <p:cxnSp>
          <p:nvCxnSpPr>
            <p:cNvPr id="750" name="Google Shape;750;p20"/>
            <p:cNvCxnSpPr/>
            <p:nvPr/>
          </p:nvCxnSpPr>
          <p:spPr>
            <a:xfrm>
              <a:off x="1679325" y="3460325"/>
              <a:ext cx="5675100" cy="0"/>
            </a:xfrm>
            <a:prstGeom prst="straightConnector1">
              <a:avLst/>
            </a:prstGeom>
            <a:noFill/>
            <a:ln w="9525" cap="flat" cmpd="sng">
              <a:solidFill>
                <a:srgbClr val="8875B0"/>
              </a:solidFill>
              <a:prstDash val="solid"/>
              <a:round/>
              <a:headEnd type="none" w="med" len="med"/>
              <a:tailEnd type="none" w="med" len="med"/>
            </a:ln>
          </p:spPr>
        </p:cxnSp>
        <p:cxnSp>
          <p:nvCxnSpPr>
            <p:cNvPr id="751" name="Google Shape;751;p20"/>
            <p:cNvCxnSpPr/>
            <p:nvPr/>
          </p:nvCxnSpPr>
          <p:spPr>
            <a:xfrm>
              <a:off x="2680125" y="3125550"/>
              <a:ext cx="0" cy="1677900"/>
            </a:xfrm>
            <a:prstGeom prst="straightConnector1">
              <a:avLst/>
            </a:prstGeom>
            <a:noFill/>
            <a:ln w="9525" cap="flat" cmpd="sng">
              <a:solidFill>
                <a:srgbClr val="8875B0"/>
              </a:solidFill>
              <a:prstDash val="solid"/>
              <a:round/>
              <a:headEnd type="none" w="med" len="med"/>
              <a:tailEnd type="none" w="med" len="med"/>
            </a:ln>
          </p:spPr>
        </p:cxnSp>
        <p:cxnSp>
          <p:nvCxnSpPr>
            <p:cNvPr id="752" name="Google Shape;752;p20"/>
            <p:cNvCxnSpPr/>
            <p:nvPr/>
          </p:nvCxnSpPr>
          <p:spPr>
            <a:xfrm>
              <a:off x="2012275" y="3459350"/>
              <a:ext cx="0" cy="1349400"/>
            </a:xfrm>
            <a:prstGeom prst="straightConnector1">
              <a:avLst/>
            </a:prstGeom>
            <a:noFill/>
            <a:ln w="9525" cap="flat" cmpd="sng">
              <a:solidFill>
                <a:srgbClr val="8875B0"/>
              </a:solidFill>
              <a:prstDash val="solid"/>
              <a:round/>
              <a:headEnd type="none" w="med" len="med"/>
              <a:tailEnd type="none" w="med" len="med"/>
            </a:ln>
          </p:spPr>
        </p:cxnSp>
        <p:cxnSp>
          <p:nvCxnSpPr>
            <p:cNvPr id="753" name="Google Shape;753;p20"/>
            <p:cNvCxnSpPr/>
            <p:nvPr/>
          </p:nvCxnSpPr>
          <p:spPr>
            <a:xfrm rot="5400000">
              <a:off x="3178754"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754" name="Google Shape;754;p20"/>
            <p:cNvCxnSpPr/>
            <p:nvPr/>
          </p:nvCxnSpPr>
          <p:spPr>
            <a:xfrm rot="5400000">
              <a:off x="3512673"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755" name="Google Shape;755;p20"/>
            <p:cNvCxnSpPr/>
            <p:nvPr/>
          </p:nvCxnSpPr>
          <p:spPr>
            <a:xfrm>
              <a:off x="4015793" y="3460326"/>
              <a:ext cx="0" cy="1341600"/>
            </a:xfrm>
            <a:prstGeom prst="straightConnector1">
              <a:avLst/>
            </a:prstGeom>
            <a:noFill/>
            <a:ln w="9525" cap="flat" cmpd="sng">
              <a:solidFill>
                <a:srgbClr val="8875B0"/>
              </a:solidFill>
              <a:prstDash val="solid"/>
              <a:round/>
              <a:headEnd type="none" w="med" len="med"/>
              <a:tailEnd type="none" w="med" len="med"/>
            </a:ln>
          </p:spPr>
        </p:cxnSp>
        <p:cxnSp>
          <p:nvCxnSpPr>
            <p:cNvPr id="756" name="Google Shape;756;p20"/>
            <p:cNvCxnSpPr/>
            <p:nvPr/>
          </p:nvCxnSpPr>
          <p:spPr>
            <a:xfrm>
              <a:off x="4349713" y="2719925"/>
              <a:ext cx="0" cy="1078800"/>
            </a:xfrm>
            <a:prstGeom prst="straightConnector1">
              <a:avLst/>
            </a:prstGeom>
            <a:noFill/>
            <a:ln w="9525" cap="flat" cmpd="sng">
              <a:solidFill>
                <a:srgbClr val="8875B0"/>
              </a:solidFill>
              <a:prstDash val="solid"/>
              <a:round/>
              <a:headEnd type="none" w="med" len="med"/>
              <a:tailEnd type="none" w="med" len="med"/>
            </a:ln>
          </p:spPr>
        </p:cxnSp>
        <p:cxnSp>
          <p:nvCxnSpPr>
            <p:cNvPr id="757" name="Google Shape;757;p20"/>
            <p:cNvCxnSpPr/>
            <p:nvPr/>
          </p:nvCxnSpPr>
          <p:spPr>
            <a:xfrm rot="5400000">
              <a:off x="4514432"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758" name="Google Shape;758;p20"/>
            <p:cNvCxnSpPr/>
            <p:nvPr/>
          </p:nvCxnSpPr>
          <p:spPr>
            <a:xfrm>
              <a:off x="5351470" y="3466620"/>
              <a:ext cx="0" cy="332100"/>
            </a:xfrm>
            <a:prstGeom prst="straightConnector1">
              <a:avLst/>
            </a:prstGeom>
            <a:noFill/>
            <a:ln w="9525" cap="flat" cmpd="sng">
              <a:solidFill>
                <a:srgbClr val="8875B0"/>
              </a:solidFill>
              <a:prstDash val="solid"/>
              <a:round/>
              <a:headEnd type="none" w="med" len="med"/>
              <a:tailEnd type="none" w="med" len="med"/>
            </a:ln>
          </p:spPr>
        </p:cxnSp>
        <p:cxnSp>
          <p:nvCxnSpPr>
            <p:cNvPr id="759" name="Google Shape;759;p20"/>
            <p:cNvCxnSpPr/>
            <p:nvPr/>
          </p:nvCxnSpPr>
          <p:spPr>
            <a:xfrm rot="5400000">
              <a:off x="5850111"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760" name="Google Shape;760;p20"/>
            <p:cNvCxnSpPr/>
            <p:nvPr/>
          </p:nvCxnSpPr>
          <p:spPr>
            <a:xfrm>
              <a:off x="6353250" y="2719890"/>
              <a:ext cx="0" cy="2084100"/>
            </a:xfrm>
            <a:prstGeom prst="straightConnector1">
              <a:avLst/>
            </a:prstGeom>
            <a:noFill/>
            <a:ln w="9525" cap="flat" cmpd="sng">
              <a:solidFill>
                <a:srgbClr val="8875B0"/>
              </a:solidFill>
              <a:prstDash val="solid"/>
              <a:round/>
              <a:headEnd type="none" w="med" len="med"/>
              <a:tailEnd type="none" w="med" len="med"/>
            </a:ln>
          </p:spPr>
        </p:cxnSp>
        <p:cxnSp>
          <p:nvCxnSpPr>
            <p:cNvPr id="761" name="Google Shape;761;p20"/>
            <p:cNvCxnSpPr/>
            <p:nvPr/>
          </p:nvCxnSpPr>
          <p:spPr>
            <a:xfrm rot="5400000">
              <a:off x="6517950" y="36295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762" name="Google Shape;762;p20"/>
            <p:cNvCxnSpPr/>
            <p:nvPr/>
          </p:nvCxnSpPr>
          <p:spPr>
            <a:xfrm>
              <a:off x="7010650" y="2722925"/>
              <a:ext cx="0" cy="1075800"/>
            </a:xfrm>
            <a:prstGeom prst="straightConnector1">
              <a:avLst/>
            </a:prstGeom>
            <a:noFill/>
            <a:ln w="9525" cap="flat" cmpd="sng">
              <a:solidFill>
                <a:srgbClr val="8875B0"/>
              </a:solidFill>
              <a:prstDash val="solid"/>
              <a:round/>
              <a:headEnd type="none" w="med" len="med"/>
              <a:tailEnd type="none" w="med" len="med"/>
            </a:ln>
          </p:spPr>
        </p:cxnSp>
        <p:grpSp>
          <p:nvGrpSpPr>
            <p:cNvPr id="763" name="Google Shape;763;p20"/>
            <p:cNvGrpSpPr/>
            <p:nvPr/>
          </p:nvGrpSpPr>
          <p:grpSpPr>
            <a:xfrm>
              <a:off x="2378428" y="3155892"/>
              <a:ext cx="265667" cy="265711"/>
              <a:chOff x="1016100" y="4225950"/>
              <a:chExt cx="441600" cy="441600"/>
            </a:xfrm>
          </p:grpSpPr>
          <p:sp>
            <p:nvSpPr>
              <p:cNvPr id="764" name="Google Shape;764;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0"/>
            <p:cNvGrpSpPr/>
            <p:nvPr/>
          </p:nvGrpSpPr>
          <p:grpSpPr>
            <a:xfrm>
              <a:off x="2709023" y="3155892"/>
              <a:ext cx="265667" cy="265711"/>
              <a:chOff x="1016100" y="4225950"/>
              <a:chExt cx="441600" cy="441600"/>
            </a:xfrm>
          </p:grpSpPr>
          <p:sp>
            <p:nvSpPr>
              <p:cNvPr id="767" name="Google Shape;767;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0"/>
            <p:cNvGrpSpPr/>
            <p:nvPr/>
          </p:nvGrpSpPr>
          <p:grpSpPr>
            <a:xfrm>
              <a:off x="2380065" y="3496668"/>
              <a:ext cx="265667" cy="265711"/>
              <a:chOff x="1016100" y="4225950"/>
              <a:chExt cx="441600" cy="441600"/>
            </a:xfrm>
          </p:grpSpPr>
          <p:sp>
            <p:nvSpPr>
              <p:cNvPr id="770" name="Google Shape;770;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0"/>
            <p:cNvGrpSpPr/>
            <p:nvPr/>
          </p:nvGrpSpPr>
          <p:grpSpPr>
            <a:xfrm>
              <a:off x="2712898" y="3496668"/>
              <a:ext cx="265667" cy="265711"/>
              <a:chOff x="1016100" y="4225950"/>
              <a:chExt cx="441600" cy="441600"/>
            </a:xfrm>
          </p:grpSpPr>
          <p:sp>
            <p:nvSpPr>
              <p:cNvPr id="773" name="Google Shape;773;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20"/>
            <p:cNvGrpSpPr/>
            <p:nvPr/>
          </p:nvGrpSpPr>
          <p:grpSpPr>
            <a:xfrm>
              <a:off x="4518918" y="2928815"/>
              <a:ext cx="338486" cy="338486"/>
              <a:chOff x="1016100" y="4225950"/>
              <a:chExt cx="441600" cy="441600"/>
            </a:xfrm>
          </p:grpSpPr>
          <p:sp>
            <p:nvSpPr>
              <p:cNvPr id="776" name="Google Shape;776;p20"/>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20"/>
            <p:cNvGrpSpPr/>
            <p:nvPr/>
          </p:nvGrpSpPr>
          <p:grpSpPr>
            <a:xfrm>
              <a:off x="7049652" y="3155892"/>
              <a:ext cx="265667" cy="265711"/>
              <a:chOff x="1016100" y="4225950"/>
              <a:chExt cx="441600" cy="441600"/>
            </a:xfrm>
          </p:grpSpPr>
          <p:sp>
            <p:nvSpPr>
              <p:cNvPr id="779" name="Google Shape;779;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20"/>
            <p:cNvGrpSpPr/>
            <p:nvPr/>
          </p:nvGrpSpPr>
          <p:grpSpPr>
            <a:xfrm>
              <a:off x="7049652" y="2795836"/>
              <a:ext cx="265667" cy="265711"/>
              <a:chOff x="1016100" y="4225950"/>
              <a:chExt cx="441600" cy="441600"/>
            </a:xfrm>
          </p:grpSpPr>
          <p:sp>
            <p:nvSpPr>
              <p:cNvPr id="782" name="Google Shape;782;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4" name="Google Shape;784;p20"/>
            <p:cNvCxnSpPr/>
            <p:nvPr/>
          </p:nvCxnSpPr>
          <p:spPr>
            <a:xfrm>
              <a:off x="5016800" y="2719874"/>
              <a:ext cx="0" cy="2084700"/>
            </a:xfrm>
            <a:prstGeom prst="straightConnector1">
              <a:avLst/>
            </a:prstGeom>
            <a:noFill/>
            <a:ln w="9525" cap="flat" cmpd="sng">
              <a:solidFill>
                <a:srgbClr val="8875B0"/>
              </a:solidFill>
              <a:prstDash val="solid"/>
              <a:round/>
              <a:headEnd type="none" w="med" len="med"/>
              <a:tailEnd type="none" w="med" len="med"/>
            </a:ln>
          </p:spPr>
        </p:cxnSp>
        <p:cxnSp>
          <p:nvCxnSpPr>
            <p:cNvPr id="785" name="Google Shape;785;p20"/>
            <p:cNvCxnSpPr/>
            <p:nvPr/>
          </p:nvCxnSpPr>
          <p:spPr>
            <a:xfrm flipH="1">
              <a:off x="5685375" y="2719925"/>
              <a:ext cx="2700" cy="1078800"/>
            </a:xfrm>
            <a:prstGeom prst="straightConnector1">
              <a:avLst/>
            </a:prstGeom>
            <a:noFill/>
            <a:ln w="9525" cap="flat" cmpd="sng">
              <a:solidFill>
                <a:srgbClr val="8875B0"/>
              </a:solidFill>
              <a:prstDash val="solid"/>
              <a:round/>
              <a:headEnd type="none" w="med" len="med"/>
              <a:tailEnd type="none" w="med" len="med"/>
            </a:ln>
          </p:spPr>
        </p:cxnSp>
        <p:grpSp>
          <p:nvGrpSpPr>
            <p:cNvPr id="786" name="Google Shape;786;p20"/>
            <p:cNvGrpSpPr/>
            <p:nvPr/>
          </p:nvGrpSpPr>
          <p:grpSpPr>
            <a:xfrm>
              <a:off x="5183222" y="2928815"/>
              <a:ext cx="338486" cy="338486"/>
              <a:chOff x="1016100" y="4225950"/>
              <a:chExt cx="441600" cy="441600"/>
            </a:xfrm>
          </p:grpSpPr>
          <p:sp>
            <p:nvSpPr>
              <p:cNvPr id="787" name="Google Shape;787;p20"/>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20"/>
            <p:cNvGrpSpPr/>
            <p:nvPr/>
          </p:nvGrpSpPr>
          <p:grpSpPr>
            <a:xfrm>
              <a:off x="5863283" y="2928815"/>
              <a:ext cx="338486" cy="338486"/>
              <a:chOff x="1016100" y="4225950"/>
              <a:chExt cx="441600" cy="441600"/>
            </a:xfrm>
          </p:grpSpPr>
          <p:sp>
            <p:nvSpPr>
              <p:cNvPr id="790" name="Google Shape;790;p20"/>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20"/>
            <p:cNvGrpSpPr/>
            <p:nvPr/>
          </p:nvGrpSpPr>
          <p:grpSpPr>
            <a:xfrm>
              <a:off x="6518832" y="2928815"/>
              <a:ext cx="338486" cy="338486"/>
              <a:chOff x="1016100" y="4225950"/>
              <a:chExt cx="441600" cy="441600"/>
            </a:xfrm>
          </p:grpSpPr>
          <p:sp>
            <p:nvSpPr>
              <p:cNvPr id="793" name="Google Shape;793;p20"/>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5" name="Google Shape;795;p20"/>
            <p:cNvCxnSpPr/>
            <p:nvPr/>
          </p:nvCxnSpPr>
          <p:spPr>
            <a:xfrm>
              <a:off x="1679021" y="2718191"/>
              <a:ext cx="0" cy="2087100"/>
            </a:xfrm>
            <a:prstGeom prst="straightConnector1">
              <a:avLst/>
            </a:prstGeom>
            <a:noFill/>
            <a:ln w="9525" cap="flat" cmpd="sng">
              <a:solidFill>
                <a:srgbClr val="8875B0"/>
              </a:solidFill>
              <a:prstDash val="solid"/>
              <a:round/>
              <a:headEnd type="none" w="med" len="med"/>
              <a:tailEnd type="none" w="med" len="med"/>
            </a:ln>
          </p:spPr>
        </p:cxnSp>
        <p:cxnSp>
          <p:nvCxnSpPr>
            <p:cNvPr id="796" name="Google Shape;796;p20"/>
            <p:cNvCxnSpPr/>
            <p:nvPr/>
          </p:nvCxnSpPr>
          <p:spPr>
            <a:xfrm>
              <a:off x="7354325" y="2720900"/>
              <a:ext cx="0" cy="2084400"/>
            </a:xfrm>
            <a:prstGeom prst="straightConnector1">
              <a:avLst/>
            </a:prstGeom>
            <a:noFill/>
            <a:ln w="9525" cap="flat" cmpd="sng">
              <a:solidFill>
                <a:srgbClr val="8875B0"/>
              </a:solidFill>
              <a:prstDash val="solid"/>
              <a:round/>
              <a:headEnd type="none" w="med" len="med"/>
              <a:tailEnd type="none" w="med" len="med"/>
            </a:ln>
          </p:spPr>
        </p:cxnSp>
        <p:cxnSp>
          <p:nvCxnSpPr>
            <p:cNvPr id="797" name="Google Shape;797;p20"/>
            <p:cNvCxnSpPr/>
            <p:nvPr/>
          </p:nvCxnSpPr>
          <p:spPr>
            <a:xfrm>
              <a:off x="1678150" y="3798725"/>
              <a:ext cx="5675700" cy="0"/>
            </a:xfrm>
            <a:prstGeom prst="straightConnector1">
              <a:avLst/>
            </a:prstGeom>
            <a:noFill/>
            <a:ln w="9525" cap="flat" cmpd="sng">
              <a:solidFill>
                <a:srgbClr val="8875B0"/>
              </a:solidFill>
              <a:prstDash val="solid"/>
              <a:round/>
              <a:headEnd type="none" w="med" len="med"/>
              <a:tailEnd type="none" w="med" len="med"/>
            </a:ln>
          </p:spPr>
        </p:cxnSp>
        <p:grpSp>
          <p:nvGrpSpPr>
            <p:cNvPr id="798" name="Google Shape;798;p20"/>
            <p:cNvGrpSpPr/>
            <p:nvPr/>
          </p:nvGrpSpPr>
          <p:grpSpPr>
            <a:xfrm>
              <a:off x="2046140" y="3496668"/>
              <a:ext cx="265667" cy="265711"/>
              <a:chOff x="1016100" y="4225950"/>
              <a:chExt cx="441600" cy="441600"/>
            </a:xfrm>
          </p:grpSpPr>
          <p:sp>
            <p:nvSpPr>
              <p:cNvPr id="799" name="Google Shape;799;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0"/>
            <p:cNvGrpSpPr/>
            <p:nvPr/>
          </p:nvGrpSpPr>
          <p:grpSpPr>
            <a:xfrm>
              <a:off x="1712815" y="3496668"/>
              <a:ext cx="265667" cy="265711"/>
              <a:chOff x="1016100" y="4225950"/>
              <a:chExt cx="441600" cy="441600"/>
            </a:xfrm>
          </p:grpSpPr>
          <p:sp>
            <p:nvSpPr>
              <p:cNvPr id="802" name="Google Shape;802;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0"/>
            <p:cNvGrpSpPr/>
            <p:nvPr/>
          </p:nvGrpSpPr>
          <p:grpSpPr>
            <a:xfrm>
              <a:off x="3046810" y="3496668"/>
              <a:ext cx="265667" cy="265711"/>
              <a:chOff x="1016100" y="4225950"/>
              <a:chExt cx="441600" cy="441600"/>
            </a:xfrm>
          </p:grpSpPr>
          <p:sp>
            <p:nvSpPr>
              <p:cNvPr id="805" name="Google Shape;805;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20"/>
            <p:cNvGrpSpPr/>
            <p:nvPr/>
          </p:nvGrpSpPr>
          <p:grpSpPr>
            <a:xfrm>
              <a:off x="3382085" y="3496668"/>
              <a:ext cx="265667" cy="265711"/>
              <a:chOff x="1016100" y="4225950"/>
              <a:chExt cx="441600" cy="441600"/>
            </a:xfrm>
          </p:grpSpPr>
          <p:sp>
            <p:nvSpPr>
              <p:cNvPr id="808" name="Google Shape;808;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20"/>
            <p:cNvGrpSpPr/>
            <p:nvPr/>
          </p:nvGrpSpPr>
          <p:grpSpPr>
            <a:xfrm>
              <a:off x="3716010" y="3496668"/>
              <a:ext cx="265667" cy="265711"/>
              <a:chOff x="1016100" y="4225950"/>
              <a:chExt cx="441600" cy="441600"/>
            </a:xfrm>
          </p:grpSpPr>
          <p:sp>
            <p:nvSpPr>
              <p:cNvPr id="811" name="Google Shape;811;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20"/>
            <p:cNvGrpSpPr/>
            <p:nvPr/>
          </p:nvGrpSpPr>
          <p:grpSpPr>
            <a:xfrm>
              <a:off x="4049935" y="3496668"/>
              <a:ext cx="265667" cy="265711"/>
              <a:chOff x="1016100" y="4225950"/>
              <a:chExt cx="441600" cy="441600"/>
            </a:xfrm>
          </p:grpSpPr>
          <p:sp>
            <p:nvSpPr>
              <p:cNvPr id="814" name="Google Shape;814;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4383848" y="3496668"/>
              <a:ext cx="265667" cy="265711"/>
              <a:chOff x="1016100" y="4225950"/>
              <a:chExt cx="441600" cy="441600"/>
            </a:xfrm>
          </p:grpSpPr>
          <p:sp>
            <p:nvSpPr>
              <p:cNvPr id="817" name="Google Shape;817;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4717373" y="3496668"/>
              <a:ext cx="265667" cy="265711"/>
              <a:chOff x="1016100" y="4225950"/>
              <a:chExt cx="441600" cy="441600"/>
            </a:xfrm>
          </p:grpSpPr>
          <p:sp>
            <p:nvSpPr>
              <p:cNvPr id="820" name="Google Shape;820;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0"/>
            <p:cNvGrpSpPr/>
            <p:nvPr/>
          </p:nvGrpSpPr>
          <p:grpSpPr>
            <a:xfrm>
              <a:off x="5051298" y="3496668"/>
              <a:ext cx="265667" cy="265711"/>
              <a:chOff x="1016100" y="4225950"/>
              <a:chExt cx="441600" cy="441600"/>
            </a:xfrm>
          </p:grpSpPr>
          <p:sp>
            <p:nvSpPr>
              <p:cNvPr id="823" name="Google Shape;823;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0"/>
            <p:cNvGrpSpPr/>
            <p:nvPr/>
          </p:nvGrpSpPr>
          <p:grpSpPr>
            <a:xfrm>
              <a:off x="5386948" y="3496668"/>
              <a:ext cx="265667" cy="265711"/>
              <a:chOff x="1016100" y="4225950"/>
              <a:chExt cx="441600" cy="441600"/>
            </a:xfrm>
          </p:grpSpPr>
          <p:sp>
            <p:nvSpPr>
              <p:cNvPr id="826" name="Google Shape;826;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0"/>
            <p:cNvGrpSpPr/>
            <p:nvPr/>
          </p:nvGrpSpPr>
          <p:grpSpPr>
            <a:xfrm>
              <a:off x="5720860" y="3496668"/>
              <a:ext cx="265667" cy="265711"/>
              <a:chOff x="1016100" y="4225950"/>
              <a:chExt cx="441600" cy="441600"/>
            </a:xfrm>
          </p:grpSpPr>
          <p:sp>
            <p:nvSpPr>
              <p:cNvPr id="829" name="Google Shape;829;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20"/>
            <p:cNvGrpSpPr/>
            <p:nvPr/>
          </p:nvGrpSpPr>
          <p:grpSpPr>
            <a:xfrm>
              <a:off x="6053448" y="3496668"/>
              <a:ext cx="265667" cy="265711"/>
              <a:chOff x="1016100" y="4225950"/>
              <a:chExt cx="441600" cy="441600"/>
            </a:xfrm>
          </p:grpSpPr>
          <p:sp>
            <p:nvSpPr>
              <p:cNvPr id="832" name="Google Shape;832;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20"/>
            <p:cNvGrpSpPr/>
            <p:nvPr/>
          </p:nvGrpSpPr>
          <p:grpSpPr>
            <a:xfrm>
              <a:off x="6384810" y="3496668"/>
              <a:ext cx="265667" cy="265711"/>
              <a:chOff x="1016100" y="4225950"/>
              <a:chExt cx="441600" cy="441600"/>
            </a:xfrm>
          </p:grpSpPr>
          <p:sp>
            <p:nvSpPr>
              <p:cNvPr id="835" name="Google Shape;835;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0"/>
            <p:cNvGrpSpPr/>
            <p:nvPr/>
          </p:nvGrpSpPr>
          <p:grpSpPr>
            <a:xfrm>
              <a:off x="6716185" y="3496668"/>
              <a:ext cx="265667" cy="265711"/>
              <a:chOff x="1016100" y="4225950"/>
              <a:chExt cx="441600" cy="441600"/>
            </a:xfrm>
          </p:grpSpPr>
          <p:sp>
            <p:nvSpPr>
              <p:cNvPr id="838" name="Google Shape;838;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0"/>
            <p:cNvGrpSpPr/>
            <p:nvPr/>
          </p:nvGrpSpPr>
          <p:grpSpPr>
            <a:xfrm>
              <a:off x="7049648" y="3496668"/>
              <a:ext cx="265667" cy="265711"/>
              <a:chOff x="1016100" y="4225950"/>
              <a:chExt cx="441600" cy="441600"/>
            </a:xfrm>
          </p:grpSpPr>
          <p:sp>
            <p:nvSpPr>
              <p:cNvPr id="841" name="Google Shape;841;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3" name="Google Shape;843;p20"/>
            <p:cNvCxnSpPr/>
            <p:nvPr/>
          </p:nvCxnSpPr>
          <p:spPr>
            <a:xfrm>
              <a:off x="1679325" y="4134425"/>
              <a:ext cx="5674200" cy="0"/>
            </a:xfrm>
            <a:prstGeom prst="straightConnector1">
              <a:avLst/>
            </a:prstGeom>
            <a:noFill/>
            <a:ln w="9525" cap="flat" cmpd="sng">
              <a:solidFill>
                <a:srgbClr val="8875B0"/>
              </a:solidFill>
              <a:prstDash val="solid"/>
              <a:round/>
              <a:headEnd type="none" w="med" len="med"/>
              <a:tailEnd type="none" w="med" len="med"/>
            </a:ln>
          </p:spPr>
        </p:cxnSp>
        <p:cxnSp>
          <p:nvCxnSpPr>
            <p:cNvPr id="844" name="Google Shape;844;p20"/>
            <p:cNvCxnSpPr/>
            <p:nvPr/>
          </p:nvCxnSpPr>
          <p:spPr>
            <a:xfrm rot="5400000">
              <a:off x="3011791"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845" name="Google Shape;845;p20"/>
            <p:cNvCxnSpPr/>
            <p:nvPr/>
          </p:nvCxnSpPr>
          <p:spPr>
            <a:xfrm rot="5400000">
              <a:off x="3345711"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846" name="Google Shape;846;p20"/>
            <p:cNvCxnSpPr/>
            <p:nvPr/>
          </p:nvCxnSpPr>
          <p:spPr>
            <a:xfrm rot="5400000">
              <a:off x="5349229"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847" name="Google Shape;847;p20"/>
            <p:cNvCxnSpPr/>
            <p:nvPr/>
          </p:nvCxnSpPr>
          <p:spPr>
            <a:xfrm rot="5400000">
              <a:off x="5683148"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848" name="Google Shape;848;p20"/>
            <p:cNvCxnSpPr/>
            <p:nvPr/>
          </p:nvCxnSpPr>
          <p:spPr>
            <a:xfrm rot="5400000">
              <a:off x="4345986" y="3967926"/>
              <a:ext cx="338400" cy="0"/>
            </a:xfrm>
            <a:prstGeom prst="straightConnector1">
              <a:avLst/>
            </a:prstGeom>
            <a:noFill/>
            <a:ln w="9525" cap="flat" cmpd="sng">
              <a:solidFill>
                <a:srgbClr val="8875B0"/>
              </a:solidFill>
              <a:prstDash val="solid"/>
              <a:round/>
              <a:headEnd type="none" w="med" len="med"/>
              <a:tailEnd type="none" w="med" len="med"/>
            </a:ln>
          </p:spPr>
        </p:cxnSp>
        <p:cxnSp>
          <p:nvCxnSpPr>
            <p:cNvPr id="849" name="Google Shape;849;p20"/>
            <p:cNvCxnSpPr/>
            <p:nvPr/>
          </p:nvCxnSpPr>
          <p:spPr>
            <a:xfrm rot="5400000">
              <a:off x="6679823" y="3967926"/>
              <a:ext cx="338400" cy="0"/>
            </a:xfrm>
            <a:prstGeom prst="straightConnector1">
              <a:avLst/>
            </a:prstGeom>
            <a:noFill/>
            <a:ln w="9525" cap="flat" cmpd="sng">
              <a:solidFill>
                <a:srgbClr val="8875B0"/>
              </a:solidFill>
              <a:prstDash val="solid"/>
              <a:round/>
              <a:headEnd type="none" w="med" len="med"/>
              <a:tailEnd type="none" w="med" len="med"/>
            </a:ln>
          </p:spPr>
        </p:cxnSp>
        <p:grpSp>
          <p:nvGrpSpPr>
            <p:cNvPr id="850" name="Google Shape;850;p20"/>
            <p:cNvGrpSpPr/>
            <p:nvPr/>
          </p:nvGrpSpPr>
          <p:grpSpPr>
            <a:xfrm>
              <a:off x="2380065" y="3833718"/>
              <a:ext cx="265667" cy="265711"/>
              <a:chOff x="1016100" y="4225950"/>
              <a:chExt cx="441600" cy="441600"/>
            </a:xfrm>
          </p:grpSpPr>
          <p:sp>
            <p:nvSpPr>
              <p:cNvPr id="851" name="Google Shape;851;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20"/>
            <p:cNvGrpSpPr/>
            <p:nvPr/>
          </p:nvGrpSpPr>
          <p:grpSpPr>
            <a:xfrm>
              <a:off x="2046140" y="3833718"/>
              <a:ext cx="265667" cy="265711"/>
              <a:chOff x="1016100" y="4225950"/>
              <a:chExt cx="441600" cy="441600"/>
            </a:xfrm>
          </p:grpSpPr>
          <p:sp>
            <p:nvSpPr>
              <p:cNvPr id="854" name="Google Shape;854;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20"/>
            <p:cNvGrpSpPr/>
            <p:nvPr/>
          </p:nvGrpSpPr>
          <p:grpSpPr>
            <a:xfrm>
              <a:off x="1712728" y="3833718"/>
              <a:ext cx="265667" cy="265711"/>
              <a:chOff x="1016100" y="4225950"/>
              <a:chExt cx="441600" cy="441600"/>
            </a:xfrm>
          </p:grpSpPr>
          <p:sp>
            <p:nvSpPr>
              <p:cNvPr id="857" name="Google Shape;857;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0"/>
            <p:cNvGrpSpPr/>
            <p:nvPr/>
          </p:nvGrpSpPr>
          <p:grpSpPr>
            <a:xfrm>
              <a:off x="2866690" y="3833718"/>
              <a:ext cx="265667" cy="265711"/>
              <a:chOff x="1016100" y="4225950"/>
              <a:chExt cx="441600" cy="441600"/>
            </a:xfrm>
          </p:grpSpPr>
          <p:sp>
            <p:nvSpPr>
              <p:cNvPr id="860" name="Google Shape;860;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0"/>
            <p:cNvGrpSpPr/>
            <p:nvPr/>
          </p:nvGrpSpPr>
          <p:grpSpPr>
            <a:xfrm>
              <a:off x="3215115" y="3833718"/>
              <a:ext cx="265667" cy="265711"/>
              <a:chOff x="1016100" y="4225950"/>
              <a:chExt cx="441600" cy="441600"/>
            </a:xfrm>
          </p:grpSpPr>
          <p:sp>
            <p:nvSpPr>
              <p:cNvPr id="863" name="Google Shape;863;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0"/>
            <p:cNvGrpSpPr/>
            <p:nvPr/>
          </p:nvGrpSpPr>
          <p:grpSpPr>
            <a:xfrm>
              <a:off x="3565928" y="3833718"/>
              <a:ext cx="265667" cy="265711"/>
              <a:chOff x="1016100" y="4225950"/>
              <a:chExt cx="441600" cy="441600"/>
            </a:xfrm>
          </p:grpSpPr>
          <p:sp>
            <p:nvSpPr>
              <p:cNvPr id="866" name="Google Shape;866;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0"/>
            <p:cNvGrpSpPr/>
            <p:nvPr/>
          </p:nvGrpSpPr>
          <p:grpSpPr>
            <a:xfrm>
              <a:off x="4199690" y="3833718"/>
              <a:ext cx="265667" cy="265711"/>
              <a:chOff x="1016100" y="4225950"/>
              <a:chExt cx="441600" cy="441600"/>
            </a:xfrm>
          </p:grpSpPr>
          <p:sp>
            <p:nvSpPr>
              <p:cNvPr id="869" name="Google Shape;869;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0"/>
            <p:cNvGrpSpPr/>
            <p:nvPr/>
          </p:nvGrpSpPr>
          <p:grpSpPr>
            <a:xfrm>
              <a:off x="4565003" y="3833718"/>
              <a:ext cx="265667" cy="265711"/>
              <a:chOff x="1016100" y="4225950"/>
              <a:chExt cx="441600" cy="441600"/>
            </a:xfrm>
          </p:grpSpPr>
          <p:sp>
            <p:nvSpPr>
              <p:cNvPr id="872" name="Google Shape;872;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a:off x="5202915" y="3833718"/>
              <a:ext cx="265667" cy="265711"/>
              <a:chOff x="1016100" y="4225950"/>
              <a:chExt cx="441600" cy="441600"/>
            </a:xfrm>
          </p:grpSpPr>
          <p:sp>
            <p:nvSpPr>
              <p:cNvPr id="875" name="Google Shape;875;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0"/>
            <p:cNvGrpSpPr/>
            <p:nvPr/>
          </p:nvGrpSpPr>
          <p:grpSpPr>
            <a:xfrm>
              <a:off x="5550990" y="3833718"/>
              <a:ext cx="265667" cy="265711"/>
              <a:chOff x="1016100" y="4225950"/>
              <a:chExt cx="441600" cy="441600"/>
            </a:xfrm>
          </p:grpSpPr>
          <p:sp>
            <p:nvSpPr>
              <p:cNvPr id="878" name="Google Shape;878;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0"/>
            <p:cNvGrpSpPr/>
            <p:nvPr/>
          </p:nvGrpSpPr>
          <p:grpSpPr>
            <a:xfrm>
              <a:off x="5901253" y="3833718"/>
              <a:ext cx="265667" cy="265711"/>
              <a:chOff x="1016100" y="4225950"/>
              <a:chExt cx="441600" cy="441600"/>
            </a:xfrm>
          </p:grpSpPr>
          <p:sp>
            <p:nvSpPr>
              <p:cNvPr id="881" name="Google Shape;881;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0"/>
            <p:cNvGrpSpPr/>
            <p:nvPr/>
          </p:nvGrpSpPr>
          <p:grpSpPr>
            <a:xfrm>
              <a:off x="6534465" y="3833718"/>
              <a:ext cx="265667" cy="265711"/>
              <a:chOff x="1016100" y="4225950"/>
              <a:chExt cx="441600" cy="441600"/>
            </a:xfrm>
          </p:grpSpPr>
          <p:sp>
            <p:nvSpPr>
              <p:cNvPr id="884" name="Google Shape;884;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20"/>
            <p:cNvGrpSpPr/>
            <p:nvPr/>
          </p:nvGrpSpPr>
          <p:grpSpPr>
            <a:xfrm>
              <a:off x="6897928" y="3833718"/>
              <a:ext cx="265667" cy="265711"/>
              <a:chOff x="1016100" y="4225950"/>
              <a:chExt cx="441600" cy="441600"/>
            </a:xfrm>
          </p:grpSpPr>
          <p:sp>
            <p:nvSpPr>
              <p:cNvPr id="887" name="Google Shape;887;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9" name="Google Shape;889;p20"/>
            <p:cNvCxnSpPr/>
            <p:nvPr/>
          </p:nvCxnSpPr>
          <p:spPr>
            <a:xfrm>
              <a:off x="1678725" y="4470125"/>
              <a:ext cx="1001400" cy="0"/>
            </a:xfrm>
            <a:prstGeom prst="straightConnector1">
              <a:avLst/>
            </a:prstGeom>
            <a:noFill/>
            <a:ln w="9525" cap="flat" cmpd="sng">
              <a:solidFill>
                <a:srgbClr val="8875B0"/>
              </a:solidFill>
              <a:prstDash val="solid"/>
              <a:round/>
              <a:headEnd type="none" w="med" len="med"/>
              <a:tailEnd type="none" w="med" len="med"/>
            </a:ln>
          </p:spPr>
        </p:cxnSp>
        <p:cxnSp>
          <p:nvCxnSpPr>
            <p:cNvPr id="890" name="Google Shape;890;p20"/>
            <p:cNvCxnSpPr/>
            <p:nvPr/>
          </p:nvCxnSpPr>
          <p:spPr>
            <a:xfrm>
              <a:off x="1674575" y="4805825"/>
              <a:ext cx="5685000" cy="0"/>
            </a:xfrm>
            <a:prstGeom prst="straightConnector1">
              <a:avLst/>
            </a:prstGeom>
            <a:noFill/>
            <a:ln w="9525" cap="flat" cmpd="sng">
              <a:solidFill>
                <a:srgbClr val="8875B0"/>
              </a:solidFill>
              <a:prstDash val="solid"/>
              <a:round/>
              <a:headEnd type="none" w="med" len="med"/>
              <a:tailEnd type="none" w="med" len="med"/>
            </a:ln>
          </p:spPr>
        </p:cxnSp>
        <p:grpSp>
          <p:nvGrpSpPr>
            <p:cNvPr id="891" name="Google Shape;891;p20"/>
            <p:cNvGrpSpPr/>
            <p:nvPr/>
          </p:nvGrpSpPr>
          <p:grpSpPr>
            <a:xfrm>
              <a:off x="2380065" y="4169418"/>
              <a:ext cx="265667" cy="265711"/>
              <a:chOff x="1016100" y="4225950"/>
              <a:chExt cx="441600" cy="441600"/>
            </a:xfrm>
          </p:grpSpPr>
          <p:sp>
            <p:nvSpPr>
              <p:cNvPr id="892" name="Google Shape;892;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20"/>
            <p:cNvGrpSpPr/>
            <p:nvPr/>
          </p:nvGrpSpPr>
          <p:grpSpPr>
            <a:xfrm>
              <a:off x="2046140" y="4169418"/>
              <a:ext cx="265667" cy="265711"/>
              <a:chOff x="1016100" y="4225950"/>
              <a:chExt cx="441600" cy="441600"/>
            </a:xfrm>
          </p:grpSpPr>
          <p:sp>
            <p:nvSpPr>
              <p:cNvPr id="895" name="Google Shape;895;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0"/>
            <p:cNvGrpSpPr/>
            <p:nvPr/>
          </p:nvGrpSpPr>
          <p:grpSpPr>
            <a:xfrm>
              <a:off x="1712815" y="4169418"/>
              <a:ext cx="265667" cy="265711"/>
              <a:chOff x="1016100" y="4225950"/>
              <a:chExt cx="441600" cy="441600"/>
            </a:xfrm>
          </p:grpSpPr>
          <p:sp>
            <p:nvSpPr>
              <p:cNvPr id="898" name="Google Shape;898;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a:off x="2380065" y="4505118"/>
              <a:ext cx="265667" cy="265711"/>
              <a:chOff x="1016100" y="4225950"/>
              <a:chExt cx="441600" cy="441600"/>
            </a:xfrm>
          </p:grpSpPr>
          <p:sp>
            <p:nvSpPr>
              <p:cNvPr id="901" name="Google Shape;901;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0"/>
            <p:cNvGrpSpPr/>
            <p:nvPr/>
          </p:nvGrpSpPr>
          <p:grpSpPr>
            <a:xfrm>
              <a:off x="2046140" y="4505118"/>
              <a:ext cx="265667" cy="265711"/>
              <a:chOff x="1016100" y="4225950"/>
              <a:chExt cx="441600" cy="441600"/>
            </a:xfrm>
          </p:grpSpPr>
          <p:sp>
            <p:nvSpPr>
              <p:cNvPr id="904" name="Google Shape;904;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20"/>
            <p:cNvGrpSpPr/>
            <p:nvPr/>
          </p:nvGrpSpPr>
          <p:grpSpPr>
            <a:xfrm>
              <a:off x="1717578" y="4505118"/>
              <a:ext cx="265667" cy="265711"/>
              <a:chOff x="1016100" y="4225950"/>
              <a:chExt cx="441600" cy="441600"/>
            </a:xfrm>
          </p:grpSpPr>
          <p:sp>
            <p:nvSpPr>
              <p:cNvPr id="907" name="Google Shape;907;p20"/>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0"/>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9" name="Google Shape;909;p20"/>
            <p:cNvCxnSpPr/>
            <p:nvPr/>
          </p:nvCxnSpPr>
          <p:spPr>
            <a:xfrm rot="5400000">
              <a:off x="3013449"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0" name="Google Shape;910;p20"/>
            <p:cNvCxnSpPr/>
            <p:nvPr/>
          </p:nvCxnSpPr>
          <p:spPr>
            <a:xfrm rot="5400000">
              <a:off x="3347368"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1" name="Google Shape;911;p20"/>
            <p:cNvCxnSpPr/>
            <p:nvPr/>
          </p:nvCxnSpPr>
          <p:spPr>
            <a:xfrm rot="5400000">
              <a:off x="267955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2" name="Google Shape;912;p20"/>
            <p:cNvCxnSpPr/>
            <p:nvPr/>
          </p:nvCxnSpPr>
          <p:spPr>
            <a:xfrm rot="5400000">
              <a:off x="434911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3" name="Google Shape;913;p20"/>
            <p:cNvCxnSpPr/>
            <p:nvPr/>
          </p:nvCxnSpPr>
          <p:spPr>
            <a:xfrm rot="5400000">
              <a:off x="4015210"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4" name="Google Shape;914;p20"/>
            <p:cNvCxnSpPr/>
            <p:nvPr/>
          </p:nvCxnSpPr>
          <p:spPr>
            <a:xfrm rot="5400000">
              <a:off x="5347583"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5" name="Google Shape;915;p20"/>
            <p:cNvCxnSpPr/>
            <p:nvPr/>
          </p:nvCxnSpPr>
          <p:spPr>
            <a:xfrm rot="5400000">
              <a:off x="5681502"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6" name="Google Shape;916;p20"/>
            <p:cNvCxnSpPr/>
            <p:nvPr/>
          </p:nvCxnSpPr>
          <p:spPr>
            <a:xfrm rot="5400000">
              <a:off x="5013683"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7" name="Google Shape;917;p20"/>
            <p:cNvCxnSpPr/>
            <p:nvPr/>
          </p:nvCxnSpPr>
          <p:spPr>
            <a:xfrm rot="5400000">
              <a:off x="6352606" y="4467574"/>
              <a:ext cx="669000" cy="0"/>
            </a:xfrm>
            <a:prstGeom prst="straightConnector1">
              <a:avLst/>
            </a:prstGeom>
            <a:noFill/>
            <a:ln w="9525" cap="flat" cmpd="sng">
              <a:solidFill>
                <a:srgbClr val="8875B0"/>
              </a:solidFill>
              <a:prstDash val="solid"/>
              <a:round/>
              <a:headEnd type="none" w="med" len="med"/>
              <a:tailEnd type="none" w="med" len="med"/>
            </a:ln>
          </p:spPr>
        </p:cxnSp>
        <p:cxnSp>
          <p:nvCxnSpPr>
            <p:cNvPr id="918" name="Google Shape;918;p20"/>
            <p:cNvCxnSpPr/>
            <p:nvPr/>
          </p:nvCxnSpPr>
          <p:spPr>
            <a:xfrm rot="5400000">
              <a:off x="6686525" y="4467574"/>
              <a:ext cx="669000" cy="0"/>
            </a:xfrm>
            <a:prstGeom prst="straightConnector1">
              <a:avLst/>
            </a:prstGeom>
            <a:noFill/>
            <a:ln w="9525" cap="flat" cmpd="sng">
              <a:solidFill>
                <a:srgbClr val="8875B0"/>
              </a:solidFill>
              <a:prstDash val="solid"/>
              <a:round/>
              <a:headEnd type="none" w="med" len="med"/>
              <a:tailEnd type="none" w="med" len="med"/>
            </a:ln>
          </p:spPr>
        </p:cxnSp>
        <p:grpSp>
          <p:nvGrpSpPr>
            <p:cNvPr id="919" name="Google Shape;919;p20"/>
            <p:cNvGrpSpPr/>
            <p:nvPr/>
          </p:nvGrpSpPr>
          <p:grpSpPr>
            <a:xfrm>
              <a:off x="2714150" y="4177325"/>
              <a:ext cx="265800" cy="585600"/>
              <a:chOff x="2714150" y="4177325"/>
              <a:chExt cx="265800" cy="585600"/>
            </a:xfrm>
          </p:grpSpPr>
          <p:sp>
            <p:nvSpPr>
              <p:cNvPr id="920" name="Google Shape;920;p20"/>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0"/>
            <p:cNvGrpSpPr/>
            <p:nvPr/>
          </p:nvGrpSpPr>
          <p:grpSpPr>
            <a:xfrm>
              <a:off x="3048100" y="4177325"/>
              <a:ext cx="265800" cy="585600"/>
              <a:chOff x="2714150" y="4177325"/>
              <a:chExt cx="265800" cy="585600"/>
            </a:xfrm>
          </p:grpSpPr>
          <p:sp>
            <p:nvSpPr>
              <p:cNvPr id="923" name="Google Shape;923;p20"/>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0"/>
            <p:cNvGrpSpPr/>
            <p:nvPr/>
          </p:nvGrpSpPr>
          <p:grpSpPr>
            <a:xfrm>
              <a:off x="3382000" y="4177325"/>
              <a:ext cx="265800" cy="585600"/>
              <a:chOff x="2714150" y="4177325"/>
              <a:chExt cx="265800" cy="585600"/>
            </a:xfrm>
          </p:grpSpPr>
          <p:sp>
            <p:nvSpPr>
              <p:cNvPr id="926" name="Google Shape;926;p20"/>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20"/>
            <p:cNvGrpSpPr/>
            <p:nvPr/>
          </p:nvGrpSpPr>
          <p:grpSpPr>
            <a:xfrm>
              <a:off x="3715925" y="4177325"/>
              <a:ext cx="265800" cy="585600"/>
              <a:chOff x="2714138" y="4177325"/>
              <a:chExt cx="265800" cy="585600"/>
            </a:xfrm>
          </p:grpSpPr>
          <p:sp>
            <p:nvSpPr>
              <p:cNvPr id="929" name="Google Shape;929;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0"/>
            <p:cNvGrpSpPr/>
            <p:nvPr/>
          </p:nvGrpSpPr>
          <p:grpSpPr>
            <a:xfrm>
              <a:off x="4049850" y="4177325"/>
              <a:ext cx="265800" cy="585600"/>
              <a:chOff x="2714138" y="4177325"/>
              <a:chExt cx="265800" cy="585600"/>
            </a:xfrm>
          </p:grpSpPr>
          <p:sp>
            <p:nvSpPr>
              <p:cNvPr id="932" name="Google Shape;932;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0"/>
            <p:cNvGrpSpPr/>
            <p:nvPr/>
          </p:nvGrpSpPr>
          <p:grpSpPr>
            <a:xfrm>
              <a:off x="4383400" y="4177325"/>
              <a:ext cx="265800" cy="585600"/>
              <a:chOff x="2714138" y="4177325"/>
              <a:chExt cx="265800" cy="585600"/>
            </a:xfrm>
          </p:grpSpPr>
          <p:sp>
            <p:nvSpPr>
              <p:cNvPr id="935" name="Google Shape;935;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0"/>
            <p:cNvGrpSpPr/>
            <p:nvPr/>
          </p:nvGrpSpPr>
          <p:grpSpPr>
            <a:xfrm>
              <a:off x="4717300" y="4177325"/>
              <a:ext cx="265800" cy="585600"/>
              <a:chOff x="2714138" y="4177325"/>
              <a:chExt cx="265800" cy="585600"/>
            </a:xfrm>
          </p:grpSpPr>
          <p:sp>
            <p:nvSpPr>
              <p:cNvPr id="938" name="Google Shape;938;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20"/>
            <p:cNvGrpSpPr/>
            <p:nvPr/>
          </p:nvGrpSpPr>
          <p:grpSpPr>
            <a:xfrm>
              <a:off x="5049588" y="4177325"/>
              <a:ext cx="265800" cy="585600"/>
              <a:chOff x="2714138" y="4177325"/>
              <a:chExt cx="265800" cy="585600"/>
            </a:xfrm>
          </p:grpSpPr>
          <p:sp>
            <p:nvSpPr>
              <p:cNvPr id="941" name="Google Shape;941;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0"/>
            <p:cNvGrpSpPr/>
            <p:nvPr/>
          </p:nvGrpSpPr>
          <p:grpSpPr>
            <a:xfrm>
              <a:off x="5382213" y="4177325"/>
              <a:ext cx="265800" cy="585600"/>
              <a:chOff x="2714138" y="4177325"/>
              <a:chExt cx="265800" cy="585600"/>
            </a:xfrm>
          </p:grpSpPr>
          <p:sp>
            <p:nvSpPr>
              <p:cNvPr id="944" name="Google Shape;944;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0"/>
            <p:cNvGrpSpPr/>
            <p:nvPr/>
          </p:nvGrpSpPr>
          <p:grpSpPr>
            <a:xfrm>
              <a:off x="5716125" y="4177325"/>
              <a:ext cx="265800" cy="585600"/>
              <a:chOff x="2714138" y="4177325"/>
              <a:chExt cx="265800" cy="585600"/>
            </a:xfrm>
          </p:grpSpPr>
          <p:sp>
            <p:nvSpPr>
              <p:cNvPr id="947" name="Google Shape;947;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20"/>
            <p:cNvGrpSpPr/>
            <p:nvPr/>
          </p:nvGrpSpPr>
          <p:grpSpPr>
            <a:xfrm>
              <a:off x="6051725" y="4177325"/>
              <a:ext cx="265800" cy="585600"/>
              <a:chOff x="2714138" y="4177325"/>
              <a:chExt cx="265800" cy="585600"/>
            </a:xfrm>
          </p:grpSpPr>
          <p:sp>
            <p:nvSpPr>
              <p:cNvPr id="950" name="Google Shape;950;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0"/>
            <p:cNvGrpSpPr/>
            <p:nvPr/>
          </p:nvGrpSpPr>
          <p:grpSpPr>
            <a:xfrm>
              <a:off x="6387275" y="4177325"/>
              <a:ext cx="265800" cy="585600"/>
              <a:chOff x="2714138" y="4177325"/>
              <a:chExt cx="265800" cy="585600"/>
            </a:xfrm>
          </p:grpSpPr>
          <p:sp>
            <p:nvSpPr>
              <p:cNvPr id="953" name="Google Shape;953;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20"/>
            <p:cNvGrpSpPr/>
            <p:nvPr/>
          </p:nvGrpSpPr>
          <p:grpSpPr>
            <a:xfrm>
              <a:off x="6721163" y="4177325"/>
              <a:ext cx="265800" cy="585600"/>
              <a:chOff x="2714138" y="4177325"/>
              <a:chExt cx="265800" cy="585600"/>
            </a:xfrm>
          </p:grpSpPr>
          <p:sp>
            <p:nvSpPr>
              <p:cNvPr id="956" name="Google Shape;956;p20"/>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0"/>
            <p:cNvGrpSpPr/>
            <p:nvPr/>
          </p:nvGrpSpPr>
          <p:grpSpPr>
            <a:xfrm>
              <a:off x="7054775" y="4177325"/>
              <a:ext cx="265800" cy="585600"/>
              <a:chOff x="2719200" y="4177325"/>
              <a:chExt cx="265800" cy="585600"/>
            </a:xfrm>
          </p:grpSpPr>
          <p:sp>
            <p:nvSpPr>
              <p:cNvPr id="959" name="Google Shape;959;p20"/>
              <p:cNvSpPr/>
              <p:nvPr/>
            </p:nvSpPr>
            <p:spPr>
              <a:xfrm>
                <a:off x="271920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748313"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0"/>
            <p:cNvGrpSpPr/>
            <p:nvPr/>
          </p:nvGrpSpPr>
          <p:grpSpPr>
            <a:xfrm>
              <a:off x="2380065" y="2825730"/>
              <a:ext cx="265667" cy="265711"/>
              <a:chOff x="1016100" y="4225950"/>
              <a:chExt cx="441600" cy="441600"/>
            </a:xfrm>
          </p:grpSpPr>
          <p:sp>
            <p:nvSpPr>
              <p:cNvPr id="962" name="Google Shape;962;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20"/>
            <p:cNvGrpSpPr/>
            <p:nvPr/>
          </p:nvGrpSpPr>
          <p:grpSpPr>
            <a:xfrm>
              <a:off x="3076440" y="2780328"/>
              <a:ext cx="1207867" cy="635582"/>
              <a:chOff x="3076440" y="2788383"/>
              <a:chExt cx="1207867" cy="635582"/>
            </a:xfrm>
          </p:grpSpPr>
          <p:grpSp>
            <p:nvGrpSpPr>
              <p:cNvPr id="965" name="Google Shape;965;p20"/>
              <p:cNvGrpSpPr/>
              <p:nvPr/>
            </p:nvGrpSpPr>
            <p:grpSpPr>
              <a:xfrm>
                <a:off x="3076440" y="2788383"/>
                <a:ext cx="1207867" cy="442146"/>
                <a:chOff x="1330275" y="2770200"/>
                <a:chExt cx="6483450" cy="2373300"/>
              </a:xfrm>
            </p:grpSpPr>
            <p:grpSp>
              <p:nvGrpSpPr>
                <p:cNvPr id="966" name="Google Shape;966;p20"/>
                <p:cNvGrpSpPr/>
                <p:nvPr/>
              </p:nvGrpSpPr>
              <p:grpSpPr>
                <a:xfrm>
                  <a:off x="1330275" y="2770200"/>
                  <a:ext cx="2373300" cy="2373300"/>
                  <a:chOff x="1190575" y="1107025"/>
                  <a:chExt cx="2373300" cy="2373300"/>
                </a:xfrm>
              </p:grpSpPr>
              <p:sp>
                <p:nvSpPr>
                  <p:cNvPr id="967" name="Google Shape;967;p20"/>
                  <p:cNvSpPr/>
                  <p:nvPr/>
                </p:nvSpPr>
                <p:spPr>
                  <a:xfrm>
                    <a:off x="1190575" y="1107025"/>
                    <a:ext cx="2373300" cy="23733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030025" y="1946425"/>
                    <a:ext cx="694500" cy="6945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159800" y="2076200"/>
                    <a:ext cx="435000" cy="4350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312450" y="2228850"/>
                    <a:ext cx="129600" cy="1296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1" name="Google Shape;971;p20"/>
                  <p:cNvCxnSpPr/>
                  <p:nvPr/>
                </p:nvCxnSpPr>
                <p:spPr>
                  <a:xfrm flipH="1">
                    <a:off x="2716750" y="1564925"/>
                    <a:ext cx="343500" cy="366300"/>
                  </a:xfrm>
                  <a:prstGeom prst="straightConnector1">
                    <a:avLst/>
                  </a:prstGeom>
                  <a:noFill/>
                  <a:ln w="9525" cap="flat" cmpd="sng">
                    <a:solidFill>
                      <a:srgbClr val="8875B0"/>
                    </a:solidFill>
                    <a:prstDash val="solid"/>
                    <a:round/>
                    <a:headEnd type="none" w="med" len="med"/>
                    <a:tailEnd type="none" w="med" len="med"/>
                  </a:ln>
                </p:spPr>
              </p:cxnSp>
              <p:cxnSp>
                <p:nvCxnSpPr>
                  <p:cNvPr id="972" name="Google Shape;972;p20"/>
                  <p:cNvCxnSpPr/>
                  <p:nvPr/>
                </p:nvCxnSpPr>
                <p:spPr>
                  <a:xfrm>
                    <a:off x="2553675" y="2770450"/>
                    <a:ext cx="117300" cy="480900"/>
                  </a:xfrm>
                  <a:prstGeom prst="straightConnector1">
                    <a:avLst/>
                  </a:prstGeom>
                  <a:noFill/>
                  <a:ln w="9525" cap="flat" cmpd="sng">
                    <a:solidFill>
                      <a:srgbClr val="8875B0"/>
                    </a:solidFill>
                    <a:prstDash val="solid"/>
                    <a:round/>
                    <a:headEnd type="none" w="med" len="med"/>
                    <a:tailEnd type="none" w="med" len="med"/>
                  </a:ln>
                </p:spPr>
              </p:cxnSp>
              <p:cxnSp>
                <p:nvCxnSpPr>
                  <p:cNvPr id="973" name="Google Shape;973;p20"/>
                  <p:cNvCxnSpPr/>
                  <p:nvPr/>
                </p:nvCxnSpPr>
                <p:spPr>
                  <a:xfrm>
                    <a:off x="1404275" y="2053325"/>
                    <a:ext cx="488400" cy="129900"/>
                  </a:xfrm>
                  <a:prstGeom prst="straightConnector1">
                    <a:avLst/>
                  </a:prstGeom>
                  <a:noFill/>
                  <a:ln w="9525" cap="flat" cmpd="sng">
                    <a:solidFill>
                      <a:srgbClr val="8875B0"/>
                    </a:solidFill>
                    <a:prstDash val="solid"/>
                    <a:round/>
                    <a:headEnd type="none" w="med" len="med"/>
                    <a:tailEnd type="none" w="med" len="med"/>
                  </a:ln>
                </p:spPr>
              </p:cxnSp>
            </p:grpSp>
            <p:grpSp>
              <p:nvGrpSpPr>
                <p:cNvPr id="974" name="Google Shape;974;p20"/>
                <p:cNvGrpSpPr/>
                <p:nvPr/>
              </p:nvGrpSpPr>
              <p:grpSpPr>
                <a:xfrm>
                  <a:off x="4104984" y="3762235"/>
                  <a:ext cx="934039" cy="435113"/>
                  <a:chOff x="248925" y="1171525"/>
                  <a:chExt cx="6960050" cy="3242275"/>
                </a:xfrm>
              </p:grpSpPr>
              <p:sp>
                <p:nvSpPr>
                  <p:cNvPr id="975" name="Google Shape;975;p20"/>
                  <p:cNvSpPr/>
                  <p:nvPr/>
                </p:nvSpPr>
                <p:spPr>
                  <a:xfrm>
                    <a:off x="248925" y="1780350"/>
                    <a:ext cx="6960050" cy="2633450"/>
                  </a:xfrm>
                  <a:custGeom>
                    <a:avLst/>
                    <a:gdLst/>
                    <a:ahLst/>
                    <a:cxnLst/>
                    <a:rect l="l" t="t" r="r" b="b"/>
                    <a:pathLst>
                      <a:path w="278402" h="105338" fill="none" extrusionOk="0">
                        <a:moveTo>
                          <a:pt x="154475" y="0"/>
                        </a:moveTo>
                        <a:lnTo>
                          <a:pt x="225661" y="0"/>
                        </a:lnTo>
                        <a:cubicBezTo>
                          <a:pt x="254769" y="0"/>
                          <a:pt x="278401" y="23633"/>
                          <a:pt x="278401" y="52741"/>
                        </a:cubicBezTo>
                        <a:lnTo>
                          <a:pt x="278401" y="52741"/>
                        </a:lnTo>
                        <a:cubicBezTo>
                          <a:pt x="278401" y="81849"/>
                          <a:pt x="254769" y="105337"/>
                          <a:pt x="225661" y="105337"/>
                        </a:cubicBezTo>
                        <a:lnTo>
                          <a:pt x="52741" y="105337"/>
                        </a:lnTo>
                        <a:cubicBezTo>
                          <a:pt x="23633" y="105337"/>
                          <a:pt x="0" y="81849"/>
                          <a:pt x="0" y="52741"/>
                        </a:cubicBezTo>
                        <a:lnTo>
                          <a:pt x="0" y="52741"/>
                        </a:lnTo>
                        <a:cubicBezTo>
                          <a:pt x="0" y="23633"/>
                          <a:pt x="23633" y="0"/>
                          <a:pt x="52741" y="0"/>
                        </a:cubicBezTo>
                        <a:lnTo>
                          <a:pt x="72338" y="0"/>
                        </a:lnTo>
                      </a:path>
                    </a:pathLst>
                  </a:custGeom>
                  <a:noFill/>
                  <a:ln w="9525"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3037250" y="1171525"/>
                    <a:ext cx="1055550" cy="1217675"/>
                  </a:xfrm>
                  <a:custGeom>
                    <a:avLst/>
                    <a:gdLst/>
                    <a:ahLst/>
                    <a:cxnLst/>
                    <a:rect l="l" t="t" r="r" b="b"/>
                    <a:pathLst>
                      <a:path w="42222" h="48707" fill="none" extrusionOk="0">
                        <a:moveTo>
                          <a:pt x="1" y="24353"/>
                        </a:moveTo>
                        <a:lnTo>
                          <a:pt x="42222" y="48706"/>
                        </a:lnTo>
                        <a:lnTo>
                          <a:pt x="42222" y="0"/>
                        </a:lnTo>
                        <a:close/>
                      </a:path>
                    </a:pathLst>
                  </a:custGeom>
                  <a:noFill/>
                  <a:ln w="9525"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0"/>
                <p:cNvGrpSpPr/>
                <p:nvPr/>
              </p:nvGrpSpPr>
              <p:grpSpPr>
                <a:xfrm>
                  <a:off x="5440425" y="2770200"/>
                  <a:ext cx="2373300" cy="2373300"/>
                  <a:chOff x="1190575" y="1107025"/>
                  <a:chExt cx="2373300" cy="2373300"/>
                </a:xfrm>
              </p:grpSpPr>
              <p:sp>
                <p:nvSpPr>
                  <p:cNvPr id="978" name="Google Shape;978;p20"/>
                  <p:cNvSpPr/>
                  <p:nvPr/>
                </p:nvSpPr>
                <p:spPr>
                  <a:xfrm>
                    <a:off x="1190575" y="1107025"/>
                    <a:ext cx="2373300" cy="23733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2030025" y="1946425"/>
                    <a:ext cx="694500" cy="6945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2159800" y="2076200"/>
                    <a:ext cx="435000" cy="4350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2312450" y="2228850"/>
                    <a:ext cx="129600" cy="1296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2" name="Google Shape;982;p20"/>
                  <p:cNvCxnSpPr/>
                  <p:nvPr/>
                </p:nvCxnSpPr>
                <p:spPr>
                  <a:xfrm flipH="1">
                    <a:off x="2716750" y="1564925"/>
                    <a:ext cx="343500" cy="366300"/>
                  </a:xfrm>
                  <a:prstGeom prst="straightConnector1">
                    <a:avLst/>
                  </a:prstGeom>
                  <a:noFill/>
                  <a:ln w="9525" cap="flat" cmpd="sng">
                    <a:solidFill>
                      <a:srgbClr val="8875B0"/>
                    </a:solidFill>
                    <a:prstDash val="solid"/>
                    <a:round/>
                    <a:headEnd type="none" w="med" len="med"/>
                    <a:tailEnd type="none" w="med" len="med"/>
                  </a:ln>
                </p:spPr>
              </p:cxnSp>
              <p:cxnSp>
                <p:nvCxnSpPr>
                  <p:cNvPr id="983" name="Google Shape;983;p20"/>
                  <p:cNvCxnSpPr/>
                  <p:nvPr/>
                </p:nvCxnSpPr>
                <p:spPr>
                  <a:xfrm>
                    <a:off x="2553675" y="2770450"/>
                    <a:ext cx="117300" cy="480900"/>
                  </a:xfrm>
                  <a:prstGeom prst="straightConnector1">
                    <a:avLst/>
                  </a:prstGeom>
                  <a:noFill/>
                  <a:ln w="9525" cap="flat" cmpd="sng">
                    <a:solidFill>
                      <a:srgbClr val="8875B0"/>
                    </a:solidFill>
                    <a:prstDash val="solid"/>
                    <a:round/>
                    <a:headEnd type="none" w="med" len="med"/>
                    <a:tailEnd type="none" w="med" len="med"/>
                  </a:ln>
                </p:spPr>
              </p:cxnSp>
              <p:cxnSp>
                <p:nvCxnSpPr>
                  <p:cNvPr id="984" name="Google Shape;984;p20"/>
                  <p:cNvCxnSpPr/>
                  <p:nvPr/>
                </p:nvCxnSpPr>
                <p:spPr>
                  <a:xfrm>
                    <a:off x="1404275" y="2053325"/>
                    <a:ext cx="488400" cy="129900"/>
                  </a:xfrm>
                  <a:prstGeom prst="straightConnector1">
                    <a:avLst/>
                  </a:prstGeom>
                  <a:noFill/>
                  <a:ln w="9525" cap="flat" cmpd="sng">
                    <a:solidFill>
                      <a:srgbClr val="8875B0"/>
                    </a:solidFill>
                    <a:prstDash val="solid"/>
                    <a:round/>
                    <a:headEnd type="none" w="med" len="med"/>
                    <a:tailEnd type="none" w="med" len="med"/>
                  </a:ln>
                </p:spPr>
              </p:cxnSp>
            </p:grpSp>
            <p:grpSp>
              <p:nvGrpSpPr>
                <p:cNvPr id="985" name="Google Shape;985;p20"/>
                <p:cNvGrpSpPr/>
                <p:nvPr/>
              </p:nvGrpSpPr>
              <p:grpSpPr>
                <a:xfrm>
                  <a:off x="3962400" y="3144125"/>
                  <a:ext cx="1219200" cy="292800"/>
                  <a:chOff x="4000550" y="3144125"/>
                  <a:chExt cx="1219200" cy="292800"/>
                </a:xfrm>
              </p:grpSpPr>
              <p:cxnSp>
                <p:nvCxnSpPr>
                  <p:cNvPr id="986" name="Google Shape;986;p20"/>
                  <p:cNvCxnSpPr/>
                  <p:nvPr/>
                </p:nvCxnSpPr>
                <p:spPr>
                  <a:xfrm rot="5400000">
                    <a:off x="48501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987" name="Google Shape;987;p20"/>
                  <p:cNvCxnSpPr/>
                  <p:nvPr/>
                </p:nvCxnSpPr>
                <p:spPr>
                  <a:xfrm rot="5400000">
                    <a:off x="4463750" y="3290525"/>
                    <a:ext cx="292800" cy="0"/>
                  </a:xfrm>
                  <a:prstGeom prst="straightConnector1">
                    <a:avLst/>
                  </a:prstGeom>
                  <a:noFill/>
                  <a:ln w="9525" cap="flat" cmpd="sng">
                    <a:solidFill>
                      <a:srgbClr val="16DB93"/>
                    </a:solidFill>
                    <a:prstDash val="solid"/>
                    <a:round/>
                    <a:headEnd type="none" w="med" len="med"/>
                    <a:tailEnd type="none" w="med" len="med"/>
                  </a:ln>
                </p:spPr>
              </p:cxnSp>
              <p:cxnSp>
                <p:nvCxnSpPr>
                  <p:cNvPr id="988" name="Google Shape;988;p20"/>
                  <p:cNvCxnSpPr/>
                  <p:nvPr/>
                </p:nvCxnSpPr>
                <p:spPr>
                  <a:xfrm rot="5400000">
                    <a:off x="42405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989" name="Google Shape;989;p20"/>
                  <p:cNvCxnSpPr/>
                  <p:nvPr/>
                </p:nvCxnSpPr>
                <p:spPr>
                  <a:xfrm rot="5400000">
                    <a:off x="3935750" y="3290525"/>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990" name="Google Shape;990;p20"/>
                  <p:cNvCxnSpPr/>
                  <p:nvPr/>
                </p:nvCxnSpPr>
                <p:spPr>
                  <a:xfrm rot="5400000">
                    <a:off x="5154950" y="3290525"/>
                    <a:ext cx="129600" cy="0"/>
                  </a:xfrm>
                  <a:prstGeom prst="straightConnector1">
                    <a:avLst/>
                  </a:prstGeom>
                  <a:noFill/>
                  <a:ln w="9525" cap="flat" cmpd="sng">
                    <a:solidFill>
                      <a:srgbClr val="16DB93"/>
                    </a:solidFill>
                    <a:prstDash val="solid"/>
                    <a:round/>
                    <a:headEnd type="none" w="med" len="med"/>
                    <a:tailEnd type="none" w="med" len="med"/>
                  </a:ln>
                </p:spPr>
              </p:cxnSp>
            </p:grpSp>
          </p:grpSp>
          <p:grpSp>
            <p:nvGrpSpPr>
              <p:cNvPr id="991" name="Google Shape;991;p20"/>
              <p:cNvGrpSpPr/>
              <p:nvPr/>
            </p:nvGrpSpPr>
            <p:grpSpPr>
              <a:xfrm>
                <a:off x="3080602" y="3235874"/>
                <a:ext cx="1202545" cy="188091"/>
                <a:chOff x="27185" y="3703222"/>
                <a:chExt cx="9089535" cy="1421700"/>
              </a:xfrm>
            </p:grpSpPr>
            <p:cxnSp>
              <p:nvCxnSpPr>
                <p:cNvPr id="992" name="Google Shape;992;p20"/>
                <p:cNvCxnSpPr/>
                <p:nvPr/>
              </p:nvCxnSpPr>
              <p:spPr>
                <a:xfrm>
                  <a:off x="27185" y="4496781"/>
                  <a:ext cx="2050200" cy="0"/>
                </a:xfrm>
                <a:prstGeom prst="straightConnector1">
                  <a:avLst/>
                </a:prstGeom>
                <a:noFill/>
                <a:ln w="9525" cap="flat" cmpd="sng">
                  <a:solidFill>
                    <a:srgbClr val="8875B0"/>
                  </a:solidFill>
                  <a:prstDash val="solid"/>
                  <a:round/>
                  <a:headEnd type="none" w="med" len="med"/>
                  <a:tailEnd type="none" w="med" len="med"/>
                </a:ln>
              </p:spPr>
            </p:cxnSp>
            <p:cxnSp>
              <p:nvCxnSpPr>
                <p:cNvPr id="993" name="Google Shape;993;p20"/>
                <p:cNvCxnSpPr/>
                <p:nvPr/>
              </p:nvCxnSpPr>
              <p:spPr>
                <a:xfrm>
                  <a:off x="2193000" y="4496781"/>
                  <a:ext cx="167700" cy="0"/>
                </a:xfrm>
                <a:prstGeom prst="straightConnector1">
                  <a:avLst/>
                </a:prstGeom>
                <a:noFill/>
                <a:ln w="9525" cap="flat" cmpd="sng">
                  <a:solidFill>
                    <a:srgbClr val="8875B0"/>
                  </a:solidFill>
                  <a:prstDash val="solid"/>
                  <a:round/>
                  <a:headEnd type="none" w="med" len="med"/>
                  <a:tailEnd type="none" w="med" len="med"/>
                </a:ln>
              </p:spPr>
            </p:cxnSp>
            <p:cxnSp>
              <p:nvCxnSpPr>
                <p:cNvPr id="994" name="Google Shape;994;p20"/>
                <p:cNvCxnSpPr/>
                <p:nvPr/>
              </p:nvCxnSpPr>
              <p:spPr>
                <a:xfrm>
                  <a:off x="2669933" y="4496781"/>
                  <a:ext cx="3107100" cy="0"/>
                </a:xfrm>
                <a:prstGeom prst="straightConnector1">
                  <a:avLst/>
                </a:prstGeom>
                <a:noFill/>
                <a:ln w="9525" cap="flat" cmpd="sng">
                  <a:solidFill>
                    <a:srgbClr val="8875B0"/>
                  </a:solidFill>
                  <a:prstDash val="solid"/>
                  <a:round/>
                  <a:headEnd type="none" w="med" len="med"/>
                  <a:tailEnd type="none" w="med" len="med"/>
                </a:ln>
              </p:spPr>
            </p:cxnSp>
            <p:cxnSp>
              <p:nvCxnSpPr>
                <p:cNvPr id="995" name="Google Shape;995;p20"/>
                <p:cNvCxnSpPr/>
                <p:nvPr/>
              </p:nvCxnSpPr>
              <p:spPr>
                <a:xfrm>
                  <a:off x="5814574" y="4496781"/>
                  <a:ext cx="99600" cy="0"/>
                </a:xfrm>
                <a:prstGeom prst="straightConnector1">
                  <a:avLst/>
                </a:prstGeom>
                <a:noFill/>
                <a:ln w="9525" cap="flat" cmpd="sng">
                  <a:solidFill>
                    <a:srgbClr val="8875B0"/>
                  </a:solidFill>
                  <a:prstDash val="solid"/>
                  <a:round/>
                  <a:headEnd type="none" w="med" len="med"/>
                  <a:tailEnd type="none" w="med" len="med"/>
                </a:ln>
              </p:spPr>
            </p:cxnSp>
            <p:cxnSp>
              <p:nvCxnSpPr>
                <p:cNvPr id="996" name="Google Shape;996;p20"/>
                <p:cNvCxnSpPr/>
                <p:nvPr/>
              </p:nvCxnSpPr>
              <p:spPr>
                <a:xfrm>
                  <a:off x="6201425" y="4496781"/>
                  <a:ext cx="99600" cy="0"/>
                </a:xfrm>
                <a:prstGeom prst="straightConnector1">
                  <a:avLst/>
                </a:prstGeom>
                <a:noFill/>
                <a:ln w="9525" cap="flat" cmpd="sng">
                  <a:solidFill>
                    <a:srgbClr val="8875B0"/>
                  </a:solidFill>
                  <a:prstDash val="solid"/>
                  <a:round/>
                  <a:headEnd type="none" w="med" len="med"/>
                  <a:tailEnd type="none" w="med" len="med"/>
                </a:ln>
              </p:spPr>
            </p:cxnSp>
            <p:cxnSp>
              <p:nvCxnSpPr>
                <p:cNvPr id="997" name="Google Shape;997;p20"/>
                <p:cNvCxnSpPr/>
                <p:nvPr/>
              </p:nvCxnSpPr>
              <p:spPr>
                <a:xfrm>
                  <a:off x="5959601" y="4496781"/>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998" name="Google Shape;998;p20"/>
                <p:cNvCxnSpPr/>
                <p:nvPr/>
              </p:nvCxnSpPr>
              <p:spPr>
                <a:xfrm>
                  <a:off x="6891042" y="4496781"/>
                  <a:ext cx="360900" cy="0"/>
                </a:xfrm>
                <a:prstGeom prst="straightConnector1">
                  <a:avLst/>
                </a:prstGeom>
                <a:noFill/>
                <a:ln w="9525" cap="flat" cmpd="sng">
                  <a:solidFill>
                    <a:srgbClr val="8875B0"/>
                  </a:solidFill>
                  <a:prstDash val="solid"/>
                  <a:round/>
                  <a:headEnd type="none" w="med" len="med"/>
                  <a:tailEnd type="none" w="med" len="med"/>
                </a:ln>
              </p:spPr>
            </p:cxnSp>
            <p:cxnSp>
              <p:nvCxnSpPr>
                <p:cNvPr id="999" name="Google Shape;999;p20"/>
                <p:cNvCxnSpPr/>
                <p:nvPr/>
              </p:nvCxnSpPr>
              <p:spPr>
                <a:xfrm>
                  <a:off x="1625774" y="4740463"/>
                  <a:ext cx="573600" cy="0"/>
                </a:xfrm>
                <a:prstGeom prst="straightConnector1">
                  <a:avLst/>
                </a:prstGeom>
                <a:noFill/>
                <a:ln w="9525" cap="flat" cmpd="sng">
                  <a:solidFill>
                    <a:srgbClr val="8875B0"/>
                  </a:solidFill>
                  <a:prstDash val="solid"/>
                  <a:round/>
                  <a:headEnd type="none" w="med" len="med"/>
                  <a:tailEnd type="none" w="med" len="med"/>
                </a:ln>
              </p:spPr>
            </p:cxnSp>
            <p:cxnSp>
              <p:nvCxnSpPr>
                <p:cNvPr id="1000" name="Google Shape;1000;p20"/>
                <p:cNvCxnSpPr/>
                <p:nvPr/>
              </p:nvCxnSpPr>
              <p:spPr>
                <a:xfrm>
                  <a:off x="2354202" y="4740463"/>
                  <a:ext cx="366900" cy="0"/>
                </a:xfrm>
                <a:prstGeom prst="straightConnector1">
                  <a:avLst/>
                </a:prstGeom>
                <a:noFill/>
                <a:ln w="9525" cap="flat" cmpd="sng">
                  <a:solidFill>
                    <a:srgbClr val="8875B0"/>
                  </a:solidFill>
                  <a:prstDash val="solid"/>
                  <a:round/>
                  <a:headEnd type="none" w="med" len="med"/>
                  <a:tailEnd type="none" w="med" len="med"/>
                </a:ln>
              </p:spPr>
            </p:cxnSp>
            <p:cxnSp>
              <p:nvCxnSpPr>
                <p:cNvPr id="1001" name="Google Shape;1001;p20"/>
                <p:cNvCxnSpPr/>
                <p:nvPr/>
              </p:nvCxnSpPr>
              <p:spPr>
                <a:xfrm>
                  <a:off x="3657163" y="4745187"/>
                  <a:ext cx="99600" cy="0"/>
                </a:xfrm>
                <a:prstGeom prst="straightConnector1">
                  <a:avLst/>
                </a:prstGeom>
                <a:noFill/>
                <a:ln w="9525" cap="flat" cmpd="sng">
                  <a:solidFill>
                    <a:srgbClr val="8875B0"/>
                  </a:solidFill>
                  <a:prstDash val="solid"/>
                  <a:round/>
                  <a:headEnd type="none" w="med" len="med"/>
                  <a:tailEnd type="none" w="med" len="med"/>
                </a:ln>
              </p:spPr>
            </p:cxnSp>
            <p:cxnSp>
              <p:nvCxnSpPr>
                <p:cNvPr id="1002" name="Google Shape;1002;p20"/>
                <p:cNvCxnSpPr/>
                <p:nvPr/>
              </p:nvCxnSpPr>
              <p:spPr>
                <a:xfrm>
                  <a:off x="4044014" y="4745187"/>
                  <a:ext cx="99600" cy="0"/>
                </a:xfrm>
                <a:prstGeom prst="straightConnector1">
                  <a:avLst/>
                </a:prstGeom>
                <a:noFill/>
                <a:ln w="9525" cap="flat" cmpd="sng">
                  <a:solidFill>
                    <a:srgbClr val="8875B0"/>
                  </a:solidFill>
                  <a:prstDash val="solid"/>
                  <a:round/>
                  <a:headEnd type="none" w="med" len="med"/>
                  <a:tailEnd type="none" w="med" len="med"/>
                </a:ln>
              </p:spPr>
            </p:cxnSp>
            <p:cxnSp>
              <p:nvCxnSpPr>
                <p:cNvPr id="1003" name="Google Shape;1003;p20"/>
                <p:cNvCxnSpPr/>
                <p:nvPr/>
              </p:nvCxnSpPr>
              <p:spPr>
                <a:xfrm>
                  <a:off x="3802190" y="4745187"/>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1004" name="Google Shape;1004;p20"/>
                <p:cNvCxnSpPr/>
                <p:nvPr/>
              </p:nvCxnSpPr>
              <p:spPr>
                <a:xfrm>
                  <a:off x="4204033" y="4740274"/>
                  <a:ext cx="2935800" cy="0"/>
                </a:xfrm>
                <a:prstGeom prst="straightConnector1">
                  <a:avLst/>
                </a:prstGeom>
                <a:noFill/>
                <a:ln w="9525" cap="flat" cmpd="sng">
                  <a:solidFill>
                    <a:srgbClr val="8875B0"/>
                  </a:solidFill>
                  <a:prstDash val="solid"/>
                  <a:round/>
                  <a:headEnd type="none" w="med" len="med"/>
                  <a:tailEnd type="none" w="med" len="med"/>
                </a:ln>
              </p:spPr>
            </p:cxnSp>
            <p:cxnSp>
              <p:nvCxnSpPr>
                <p:cNvPr id="1005" name="Google Shape;1005;p20"/>
                <p:cNvCxnSpPr/>
                <p:nvPr/>
              </p:nvCxnSpPr>
              <p:spPr>
                <a:xfrm>
                  <a:off x="7416500" y="4740274"/>
                  <a:ext cx="99600" cy="0"/>
                </a:xfrm>
                <a:prstGeom prst="straightConnector1">
                  <a:avLst/>
                </a:prstGeom>
                <a:noFill/>
                <a:ln w="9525" cap="flat" cmpd="sng">
                  <a:solidFill>
                    <a:srgbClr val="8875B0"/>
                  </a:solidFill>
                  <a:prstDash val="solid"/>
                  <a:round/>
                  <a:headEnd type="none" w="med" len="med"/>
                  <a:tailEnd type="none" w="med" len="med"/>
                </a:ln>
              </p:spPr>
            </p:cxnSp>
            <p:cxnSp>
              <p:nvCxnSpPr>
                <p:cNvPr id="1006" name="Google Shape;1006;p20"/>
                <p:cNvCxnSpPr/>
                <p:nvPr/>
              </p:nvCxnSpPr>
              <p:spPr>
                <a:xfrm>
                  <a:off x="7576519" y="4740274"/>
                  <a:ext cx="1540200" cy="0"/>
                </a:xfrm>
                <a:prstGeom prst="straightConnector1">
                  <a:avLst/>
                </a:prstGeom>
                <a:noFill/>
                <a:ln w="9525" cap="flat" cmpd="sng">
                  <a:solidFill>
                    <a:srgbClr val="8875B0"/>
                  </a:solidFill>
                  <a:prstDash val="solid"/>
                  <a:round/>
                  <a:headEnd type="none" w="med" len="med"/>
                  <a:tailEnd type="none" w="med" len="med"/>
                </a:ln>
              </p:spPr>
            </p:cxnSp>
            <p:cxnSp>
              <p:nvCxnSpPr>
                <p:cNvPr id="1007" name="Google Shape;1007;p20"/>
                <p:cNvCxnSpPr/>
                <p:nvPr/>
              </p:nvCxnSpPr>
              <p:spPr>
                <a:xfrm>
                  <a:off x="27185" y="4745212"/>
                  <a:ext cx="815400" cy="0"/>
                </a:xfrm>
                <a:prstGeom prst="straightConnector1">
                  <a:avLst/>
                </a:prstGeom>
                <a:noFill/>
                <a:ln w="9525" cap="flat" cmpd="sng">
                  <a:solidFill>
                    <a:srgbClr val="8875B0"/>
                  </a:solidFill>
                  <a:prstDash val="solid"/>
                  <a:round/>
                  <a:headEnd type="none" w="med" len="med"/>
                  <a:tailEnd type="none" w="med" len="med"/>
                </a:ln>
              </p:spPr>
            </p:cxnSp>
            <p:cxnSp>
              <p:nvCxnSpPr>
                <p:cNvPr id="1008" name="Google Shape;1008;p20"/>
                <p:cNvCxnSpPr/>
                <p:nvPr/>
              </p:nvCxnSpPr>
              <p:spPr>
                <a:xfrm>
                  <a:off x="27185" y="4989052"/>
                  <a:ext cx="2050200" cy="0"/>
                </a:xfrm>
                <a:prstGeom prst="straightConnector1">
                  <a:avLst/>
                </a:prstGeom>
                <a:noFill/>
                <a:ln w="9525" cap="flat" cmpd="sng">
                  <a:solidFill>
                    <a:srgbClr val="8875B0"/>
                  </a:solidFill>
                  <a:prstDash val="solid"/>
                  <a:round/>
                  <a:headEnd type="none" w="med" len="med"/>
                  <a:tailEnd type="none" w="med" len="med"/>
                </a:ln>
              </p:spPr>
            </p:cxnSp>
            <p:cxnSp>
              <p:nvCxnSpPr>
                <p:cNvPr id="1009" name="Google Shape;1009;p20"/>
                <p:cNvCxnSpPr/>
                <p:nvPr/>
              </p:nvCxnSpPr>
              <p:spPr>
                <a:xfrm>
                  <a:off x="2193000" y="4989052"/>
                  <a:ext cx="167700" cy="0"/>
                </a:xfrm>
                <a:prstGeom prst="straightConnector1">
                  <a:avLst/>
                </a:prstGeom>
                <a:noFill/>
                <a:ln w="9525" cap="flat" cmpd="sng">
                  <a:solidFill>
                    <a:srgbClr val="8875B0"/>
                  </a:solidFill>
                  <a:prstDash val="solid"/>
                  <a:round/>
                  <a:headEnd type="none" w="med" len="med"/>
                  <a:tailEnd type="none" w="med" len="med"/>
                </a:ln>
              </p:spPr>
            </p:cxnSp>
            <p:cxnSp>
              <p:nvCxnSpPr>
                <p:cNvPr id="1010" name="Google Shape;1010;p20"/>
                <p:cNvCxnSpPr/>
                <p:nvPr/>
              </p:nvCxnSpPr>
              <p:spPr>
                <a:xfrm>
                  <a:off x="2669933" y="4989052"/>
                  <a:ext cx="3107100" cy="0"/>
                </a:xfrm>
                <a:prstGeom prst="straightConnector1">
                  <a:avLst/>
                </a:prstGeom>
                <a:noFill/>
                <a:ln w="9525" cap="flat" cmpd="sng">
                  <a:solidFill>
                    <a:srgbClr val="8875B0"/>
                  </a:solidFill>
                  <a:prstDash val="solid"/>
                  <a:round/>
                  <a:headEnd type="none" w="med" len="med"/>
                  <a:tailEnd type="none" w="med" len="med"/>
                </a:ln>
              </p:spPr>
            </p:cxnSp>
            <p:cxnSp>
              <p:nvCxnSpPr>
                <p:cNvPr id="1011" name="Google Shape;1011;p20"/>
                <p:cNvCxnSpPr/>
                <p:nvPr/>
              </p:nvCxnSpPr>
              <p:spPr>
                <a:xfrm>
                  <a:off x="5814574" y="4989052"/>
                  <a:ext cx="99600" cy="0"/>
                </a:xfrm>
                <a:prstGeom prst="straightConnector1">
                  <a:avLst/>
                </a:prstGeom>
                <a:noFill/>
                <a:ln w="9525" cap="flat" cmpd="sng">
                  <a:solidFill>
                    <a:srgbClr val="8875B0"/>
                  </a:solidFill>
                  <a:prstDash val="solid"/>
                  <a:round/>
                  <a:headEnd type="none" w="med" len="med"/>
                  <a:tailEnd type="none" w="med" len="med"/>
                </a:ln>
              </p:spPr>
            </p:cxnSp>
            <p:cxnSp>
              <p:nvCxnSpPr>
                <p:cNvPr id="1012" name="Google Shape;1012;p20"/>
                <p:cNvCxnSpPr/>
                <p:nvPr/>
              </p:nvCxnSpPr>
              <p:spPr>
                <a:xfrm>
                  <a:off x="6201425" y="4989052"/>
                  <a:ext cx="99600" cy="0"/>
                </a:xfrm>
                <a:prstGeom prst="straightConnector1">
                  <a:avLst/>
                </a:prstGeom>
                <a:noFill/>
                <a:ln w="9525" cap="flat" cmpd="sng">
                  <a:solidFill>
                    <a:srgbClr val="8875B0"/>
                  </a:solidFill>
                  <a:prstDash val="solid"/>
                  <a:round/>
                  <a:headEnd type="none" w="med" len="med"/>
                  <a:tailEnd type="none" w="med" len="med"/>
                </a:ln>
              </p:spPr>
            </p:cxnSp>
            <p:cxnSp>
              <p:nvCxnSpPr>
                <p:cNvPr id="1013" name="Google Shape;1013;p20"/>
                <p:cNvCxnSpPr/>
                <p:nvPr/>
              </p:nvCxnSpPr>
              <p:spPr>
                <a:xfrm>
                  <a:off x="5959601" y="4989052"/>
                  <a:ext cx="195900" cy="0"/>
                </a:xfrm>
                <a:prstGeom prst="straightConnector1">
                  <a:avLst/>
                </a:prstGeom>
                <a:noFill/>
                <a:ln w="9525" cap="flat" cmpd="sng">
                  <a:solidFill>
                    <a:srgbClr val="8875B0"/>
                  </a:solidFill>
                  <a:prstDash val="solid"/>
                  <a:round/>
                  <a:headEnd type="none" w="med" len="med"/>
                  <a:tailEnd type="none" w="med" len="med"/>
                </a:ln>
              </p:spPr>
            </p:cxnSp>
            <p:cxnSp>
              <p:nvCxnSpPr>
                <p:cNvPr id="1014" name="Google Shape;1014;p20"/>
                <p:cNvCxnSpPr/>
                <p:nvPr/>
              </p:nvCxnSpPr>
              <p:spPr>
                <a:xfrm>
                  <a:off x="6891042" y="4989052"/>
                  <a:ext cx="360900" cy="0"/>
                </a:xfrm>
                <a:prstGeom prst="straightConnector1">
                  <a:avLst/>
                </a:prstGeom>
                <a:noFill/>
                <a:ln w="9525" cap="flat" cmpd="sng">
                  <a:solidFill>
                    <a:srgbClr val="8875B0"/>
                  </a:solidFill>
                  <a:prstDash val="solid"/>
                  <a:round/>
                  <a:headEnd type="none" w="med" len="med"/>
                  <a:tailEnd type="none" w="med" len="med"/>
                </a:ln>
              </p:spPr>
            </p:cxnSp>
            <p:cxnSp>
              <p:nvCxnSpPr>
                <p:cNvPr id="1015" name="Google Shape;1015;p20"/>
                <p:cNvCxnSpPr/>
                <p:nvPr/>
              </p:nvCxnSpPr>
              <p:spPr>
                <a:xfrm>
                  <a:off x="478314"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16" name="Google Shape;1016;p20"/>
                <p:cNvCxnSpPr/>
                <p:nvPr/>
              </p:nvCxnSpPr>
              <p:spPr>
                <a:xfrm>
                  <a:off x="2085551"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17" name="Google Shape;1017;p20"/>
                <p:cNvCxnSpPr/>
                <p:nvPr/>
              </p:nvCxnSpPr>
              <p:spPr>
                <a:xfrm>
                  <a:off x="3692789"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18" name="Google Shape;1018;p20"/>
                <p:cNvCxnSpPr/>
                <p:nvPr/>
              </p:nvCxnSpPr>
              <p:spPr>
                <a:xfrm>
                  <a:off x="5300027"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19" name="Google Shape;1019;p20"/>
                <p:cNvCxnSpPr/>
                <p:nvPr/>
              </p:nvCxnSpPr>
              <p:spPr>
                <a:xfrm>
                  <a:off x="6907265"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20" name="Google Shape;1020;p20"/>
                <p:cNvCxnSpPr/>
                <p:nvPr/>
              </p:nvCxnSpPr>
              <p:spPr>
                <a:xfrm>
                  <a:off x="8514503" y="4077386"/>
                  <a:ext cx="0" cy="264600"/>
                </a:xfrm>
                <a:prstGeom prst="straightConnector1">
                  <a:avLst/>
                </a:prstGeom>
                <a:noFill/>
                <a:ln w="9525" cap="flat" cmpd="sng">
                  <a:solidFill>
                    <a:srgbClr val="8875B0"/>
                  </a:solidFill>
                  <a:prstDash val="solid"/>
                  <a:round/>
                  <a:headEnd type="none" w="med" len="med"/>
                  <a:tailEnd type="none" w="med" len="med"/>
                </a:ln>
              </p:spPr>
            </p:cxnSp>
            <p:cxnSp>
              <p:nvCxnSpPr>
                <p:cNvPr id="1021" name="Google Shape;1021;p20"/>
                <p:cNvCxnSpPr/>
                <p:nvPr/>
              </p:nvCxnSpPr>
              <p:spPr>
                <a:xfrm>
                  <a:off x="4223503" y="3703222"/>
                  <a:ext cx="0" cy="1421700"/>
                </a:xfrm>
                <a:prstGeom prst="straightConnector1">
                  <a:avLst/>
                </a:prstGeom>
                <a:noFill/>
                <a:ln w="9525" cap="flat" cmpd="sng">
                  <a:solidFill>
                    <a:srgbClr val="8875B0"/>
                  </a:solidFill>
                  <a:prstDash val="solid"/>
                  <a:round/>
                  <a:headEnd type="none" w="med" len="med"/>
                  <a:tailEnd type="none" w="med" len="med"/>
                </a:ln>
              </p:spPr>
            </p:cxnSp>
          </p:grpSp>
        </p:grpSp>
        <p:grpSp>
          <p:nvGrpSpPr>
            <p:cNvPr id="1022" name="Google Shape;1022;p20"/>
            <p:cNvGrpSpPr/>
            <p:nvPr/>
          </p:nvGrpSpPr>
          <p:grpSpPr>
            <a:xfrm>
              <a:off x="1730521" y="2808319"/>
              <a:ext cx="563658" cy="563747"/>
              <a:chOff x="1016100" y="4225950"/>
              <a:chExt cx="441600" cy="441600"/>
            </a:xfrm>
          </p:grpSpPr>
          <p:sp>
            <p:nvSpPr>
              <p:cNvPr id="1023" name="Google Shape;1023;p20"/>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3"/>
          <p:cNvSpPr/>
          <p:nvPr/>
        </p:nvSpPr>
        <p:spPr>
          <a:xfrm>
            <a:off x="3287913" y="2787450"/>
            <a:ext cx="2568175" cy="823450"/>
          </a:xfrm>
          <a:custGeom>
            <a:avLst/>
            <a:gdLst/>
            <a:ahLst/>
            <a:cxnLst/>
            <a:rect l="l" t="t" r="r" b="b"/>
            <a:pathLst>
              <a:path w="102727" h="32938" extrusionOk="0">
                <a:moveTo>
                  <a:pt x="0" y="32914"/>
                </a:moveTo>
                <a:lnTo>
                  <a:pt x="13192" y="32938"/>
                </a:lnTo>
                <a:lnTo>
                  <a:pt x="13201" y="29202"/>
                </a:lnTo>
                <a:lnTo>
                  <a:pt x="16387" y="29202"/>
                </a:lnTo>
                <a:lnTo>
                  <a:pt x="16359" y="32938"/>
                </a:lnTo>
                <a:lnTo>
                  <a:pt x="19598" y="32938"/>
                </a:lnTo>
                <a:lnTo>
                  <a:pt x="19573" y="17521"/>
                </a:lnTo>
                <a:lnTo>
                  <a:pt x="23289" y="17521"/>
                </a:lnTo>
                <a:lnTo>
                  <a:pt x="23289" y="32919"/>
                </a:lnTo>
                <a:lnTo>
                  <a:pt x="28333" y="32919"/>
                </a:lnTo>
                <a:lnTo>
                  <a:pt x="28333" y="26547"/>
                </a:lnTo>
                <a:lnTo>
                  <a:pt x="31253" y="26547"/>
                </a:lnTo>
                <a:lnTo>
                  <a:pt x="31253" y="14867"/>
                </a:lnTo>
                <a:lnTo>
                  <a:pt x="35663" y="16049"/>
                </a:lnTo>
                <a:lnTo>
                  <a:pt x="35663" y="32919"/>
                </a:lnTo>
                <a:lnTo>
                  <a:pt x="41607" y="32919"/>
                </a:lnTo>
                <a:lnTo>
                  <a:pt x="41607" y="11416"/>
                </a:lnTo>
                <a:lnTo>
                  <a:pt x="45854" y="11416"/>
                </a:lnTo>
                <a:lnTo>
                  <a:pt x="45854" y="27609"/>
                </a:lnTo>
                <a:lnTo>
                  <a:pt x="49836" y="27609"/>
                </a:lnTo>
                <a:lnTo>
                  <a:pt x="49836" y="21238"/>
                </a:lnTo>
                <a:lnTo>
                  <a:pt x="53287" y="21238"/>
                </a:lnTo>
                <a:lnTo>
                  <a:pt x="53287" y="30795"/>
                </a:lnTo>
                <a:lnTo>
                  <a:pt x="55942" y="30795"/>
                </a:lnTo>
                <a:lnTo>
                  <a:pt x="55942" y="0"/>
                </a:lnTo>
                <a:lnTo>
                  <a:pt x="66561" y="0"/>
                </a:lnTo>
                <a:lnTo>
                  <a:pt x="66561" y="32919"/>
                </a:lnTo>
                <a:lnTo>
                  <a:pt x="73994" y="32919"/>
                </a:lnTo>
                <a:lnTo>
                  <a:pt x="73994" y="16460"/>
                </a:lnTo>
                <a:lnTo>
                  <a:pt x="77908" y="17509"/>
                </a:lnTo>
                <a:lnTo>
                  <a:pt x="77908" y="32919"/>
                </a:lnTo>
                <a:lnTo>
                  <a:pt x="85409" y="32919"/>
                </a:lnTo>
                <a:lnTo>
                  <a:pt x="85409" y="25486"/>
                </a:lnTo>
                <a:lnTo>
                  <a:pt x="89391" y="25486"/>
                </a:lnTo>
                <a:lnTo>
                  <a:pt x="89391" y="29468"/>
                </a:lnTo>
                <a:lnTo>
                  <a:pt x="89391" y="18318"/>
                </a:lnTo>
                <a:lnTo>
                  <a:pt x="94544" y="19699"/>
                </a:lnTo>
                <a:lnTo>
                  <a:pt x="94607" y="32938"/>
                </a:lnTo>
                <a:lnTo>
                  <a:pt x="102727" y="32938"/>
                </a:lnTo>
              </a:path>
            </a:pathLst>
          </a:custGeom>
          <a:noFill/>
          <a:ln w="9525" cap="flat" cmpd="sng">
            <a:solidFill>
              <a:schemeClr val="accent4"/>
            </a:solidFill>
            <a:prstDash val="solid"/>
            <a:round/>
            <a:headEnd type="none" w="med" len="med"/>
            <a:tailEnd type="none" w="med" len="med"/>
          </a:ln>
        </p:spPr>
      </p:sp>
      <p:sp>
        <p:nvSpPr>
          <p:cNvPr id="69" name="Google Shape;69;p3"/>
          <p:cNvSpPr/>
          <p:nvPr/>
        </p:nvSpPr>
        <p:spPr>
          <a:xfrm>
            <a:off x="630500" y="0"/>
            <a:ext cx="7873800" cy="245550"/>
          </a:xfrm>
          <a:custGeom>
            <a:avLst/>
            <a:gdLst/>
            <a:ahLst/>
            <a:cxnLst/>
            <a:rect l="l" t="t" r="r" b="b"/>
            <a:pathLst>
              <a:path w="314952" h="9822" extrusionOk="0">
                <a:moveTo>
                  <a:pt x="0" y="0"/>
                </a:moveTo>
                <a:lnTo>
                  <a:pt x="64475" y="9822"/>
                </a:lnTo>
                <a:lnTo>
                  <a:pt x="250070" y="9822"/>
                </a:lnTo>
                <a:lnTo>
                  <a:pt x="314952" y="0"/>
                </a:lnTo>
              </a:path>
            </a:pathLst>
          </a:custGeom>
          <a:noFill/>
          <a:ln w="9525" cap="flat" cmpd="sng">
            <a:solidFill>
              <a:schemeClr val="accent4"/>
            </a:solidFill>
            <a:prstDash val="solid"/>
            <a:round/>
            <a:headEnd type="none" w="med" len="med"/>
            <a:tailEnd type="none" w="med" len="med"/>
          </a:ln>
        </p:spPr>
      </p:sp>
      <p:grpSp>
        <p:nvGrpSpPr>
          <p:cNvPr id="70" name="Google Shape;70;p3"/>
          <p:cNvGrpSpPr/>
          <p:nvPr/>
        </p:nvGrpSpPr>
        <p:grpSpPr>
          <a:xfrm>
            <a:off x="639750" y="3771900"/>
            <a:ext cx="7864500" cy="1371600"/>
            <a:chOff x="639750" y="3384800"/>
            <a:chExt cx="7864500" cy="1371600"/>
          </a:xfrm>
        </p:grpSpPr>
        <p:cxnSp>
          <p:nvCxnSpPr>
            <p:cNvPr id="71" name="Google Shape;71;p3"/>
            <p:cNvCxnSpPr/>
            <p:nvPr/>
          </p:nvCxnSpPr>
          <p:spPr>
            <a:xfrm>
              <a:off x="74091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2" name="Google Shape;72;p3"/>
            <p:cNvCxnSpPr/>
            <p:nvPr/>
          </p:nvCxnSpPr>
          <p:spPr>
            <a:xfrm>
              <a:off x="66127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3" name="Google Shape;73;p3"/>
            <p:cNvCxnSpPr/>
            <p:nvPr/>
          </p:nvCxnSpPr>
          <p:spPr>
            <a:xfrm>
              <a:off x="58163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4" name="Google Shape;74;p3"/>
            <p:cNvCxnSpPr/>
            <p:nvPr/>
          </p:nvCxnSpPr>
          <p:spPr>
            <a:xfrm>
              <a:off x="50199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5" name="Google Shape;75;p3"/>
            <p:cNvCxnSpPr/>
            <p:nvPr/>
          </p:nvCxnSpPr>
          <p:spPr>
            <a:xfrm>
              <a:off x="42235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6" name="Google Shape;76;p3"/>
            <p:cNvCxnSpPr/>
            <p:nvPr/>
          </p:nvCxnSpPr>
          <p:spPr>
            <a:xfrm>
              <a:off x="34271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7" name="Google Shape;77;p3"/>
            <p:cNvCxnSpPr/>
            <p:nvPr/>
          </p:nvCxnSpPr>
          <p:spPr>
            <a:xfrm>
              <a:off x="26307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78" name="Google Shape;78;p3"/>
            <p:cNvCxnSpPr/>
            <p:nvPr/>
          </p:nvCxnSpPr>
          <p:spPr>
            <a:xfrm>
              <a:off x="1834338" y="46040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79" name="Google Shape;79;p3"/>
            <p:cNvCxnSpPr/>
            <p:nvPr/>
          </p:nvCxnSpPr>
          <p:spPr>
            <a:xfrm>
              <a:off x="1037938" y="4604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0" name="Google Shape;80;p3"/>
            <p:cNvCxnSpPr/>
            <p:nvPr/>
          </p:nvCxnSpPr>
          <p:spPr>
            <a:xfrm>
              <a:off x="70109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1" name="Google Shape;81;p3"/>
            <p:cNvCxnSpPr/>
            <p:nvPr/>
          </p:nvCxnSpPr>
          <p:spPr>
            <a:xfrm>
              <a:off x="6214538" y="44516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82" name="Google Shape;82;p3"/>
            <p:cNvCxnSpPr/>
            <p:nvPr/>
          </p:nvCxnSpPr>
          <p:spPr>
            <a:xfrm>
              <a:off x="54181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3" name="Google Shape;83;p3"/>
            <p:cNvCxnSpPr/>
            <p:nvPr/>
          </p:nvCxnSpPr>
          <p:spPr>
            <a:xfrm>
              <a:off x="4621738" y="44516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84" name="Google Shape;84;p3"/>
            <p:cNvCxnSpPr/>
            <p:nvPr/>
          </p:nvCxnSpPr>
          <p:spPr>
            <a:xfrm>
              <a:off x="38253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5" name="Google Shape;85;p3"/>
            <p:cNvCxnSpPr/>
            <p:nvPr/>
          </p:nvCxnSpPr>
          <p:spPr>
            <a:xfrm>
              <a:off x="30289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6" name="Google Shape;86;p3"/>
            <p:cNvCxnSpPr/>
            <p:nvPr/>
          </p:nvCxnSpPr>
          <p:spPr>
            <a:xfrm>
              <a:off x="22325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7" name="Google Shape;87;p3"/>
            <p:cNvCxnSpPr/>
            <p:nvPr/>
          </p:nvCxnSpPr>
          <p:spPr>
            <a:xfrm>
              <a:off x="1436138" y="4451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8" name="Google Shape;88;p3"/>
            <p:cNvCxnSpPr/>
            <p:nvPr/>
          </p:nvCxnSpPr>
          <p:spPr>
            <a:xfrm>
              <a:off x="66127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89" name="Google Shape;89;p3"/>
            <p:cNvCxnSpPr/>
            <p:nvPr/>
          </p:nvCxnSpPr>
          <p:spPr>
            <a:xfrm>
              <a:off x="58163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0" name="Google Shape;90;p3"/>
            <p:cNvCxnSpPr/>
            <p:nvPr/>
          </p:nvCxnSpPr>
          <p:spPr>
            <a:xfrm>
              <a:off x="5019938" y="42992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91" name="Google Shape;91;p3"/>
            <p:cNvCxnSpPr/>
            <p:nvPr/>
          </p:nvCxnSpPr>
          <p:spPr>
            <a:xfrm>
              <a:off x="42235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2" name="Google Shape;92;p3"/>
            <p:cNvCxnSpPr/>
            <p:nvPr/>
          </p:nvCxnSpPr>
          <p:spPr>
            <a:xfrm>
              <a:off x="34271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3" name="Google Shape;93;p3"/>
            <p:cNvCxnSpPr/>
            <p:nvPr/>
          </p:nvCxnSpPr>
          <p:spPr>
            <a:xfrm>
              <a:off x="26307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4" name="Google Shape;94;p3"/>
            <p:cNvCxnSpPr/>
            <p:nvPr/>
          </p:nvCxnSpPr>
          <p:spPr>
            <a:xfrm>
              <a:off x="1834338" y="4299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5" name="Google Shape;95;p3"/>
            <p:cNvCxnSpPr/>
            <p:nvPr/>
          </p:nvCxnSpPr>
          <p:spPr>
            <a:xfrm>
              <a:off x="6214538" y="4146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6" name="Google Shape;96;p3"/>
            <p:cNvCxnSpPr/>
            <p:nvPr/>
          </p:nvCxnSpPr>
          <p:spPr>
            <a:xfrm>
              <a:off x="5418138" y="4146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7" name="Google Shape;97;p3"/>
            <p:cNvCxnSpPr/>
            <p:nvPr/>
          </p:nvCxnSpPr>
          <p:spPr>
            <a:xfrm>
              <a:off x="4621738" y="4146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8" name="Google Shape;98;p3"/>
            <p:cNvCxnSpPr/>
            <p:nvPr/>
          </p:nvCxnSpPr>
          <p:spPr>
            <a:xfrm>
              <a:off x="3825338" y="4146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99" name="Google Shape;99;p3"/>
            <p:cNvCxnSpPr/>
            <p:nvPr/>
          </p:nvCxnSpPr>
          <p:spPr>
            <a:xfrm>
              <a:off x="3028938" y="41468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00" name="Google Shape;100;p3"/>
            <p:cNvCxnSpPr/>
            <p:nvPr/>
          </p:nvCxnSpPr>
          <p:spPr>
            <a:xfrm>
              <a:off x="2232538" y="4146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1" name="Google Shape;101;p3"/>
            <p:cNvCxnSpPr/>
            <p:nvPr/>
          </p:nvCxnSpPr>
          <p:spPr>
            <a:xfrm>
              <a:off x="5816338" y="3994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2" name="Google Shape;102;p3"/>
            <p:cNvCxnSpPr/>
            <p:nvPr/>
          </p:nvCxnSpPr>
          <p:spPr>
            <a:xfrm>
              <a:off x="5019938" y="39944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03" name="Google Shape;103;p3"/>
            <p:cNvCxnSpPr/>
            <p:nvPr/>
          </p:nvCxnSpPr>
          <p:spPr>
            <a:xfrm>
              <a:off x="4223538" y="3994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4" name="Google Shape;104;p3"/>
            <p:cNvCxnSpPr/>
            <p:nvPr/>
          </p:nvCxnSpPr>
          <p:spPr>
            <a:xfrm>
              <a:off x="3427138" y="39944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05" name="Google Shape;105;p3"/>
            <p:cNvCxnSpPr/>
            <p:nvPr/>
          </p:nvCxnSpPr>
          <p:spPr>
            <a:xfrm>
              <a:off x="2630738" y="3994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5418138" y="38420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07" name="Google Shape;107;p3"/>
            <p:cNvCxnSpPr/>
            <p:nvPr/>
          </p:nvCxnSpPr>
          <p:spPr>
            <a:xfrm>
              <a:off x="4621738" y="3842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3825338" y="3842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3028938" y="38420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5019938" y="3689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4223538" y="36896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3427138" y="36896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13" name="Google Shape;113;p3"/>
            <p:cNvCxnSpPr/>
            <p:nvPr/>
          </p:nvCxnSpPr>
          <p:spPr>
            <a:xfrm>
              <a:off x="4621738" y="35372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14" name="Google Shape;114;p3"/>
            <p:cNvCxnSpPr/>
            <p:nvPr/>
          </p:nvCxnSpPr>
          <p:spPr>
            <a:xfrm>
              <a:off x="3825338" y="35372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4223538" y="33848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70109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6214550" y="47564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18" name="Google Shape;118;p3"/>
            <p:cNvCxnSpPr/>
            <p:nvPr/>
          </p:nvCxnSpPr>
          <p:spPr>
            <a:xfrm>
              <a:off x="54181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19" name="Google Shape;119;p3"/>
            <p:cNvCxnSpPr/>
            <p:nvPr/>
          </p:nvCxnSpPr>
          <p:spPr>
            <a:xfrm>
              <a:off x="46217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20" name="Google Shape;120;p3"/>
            <p:cNvCxnSpPr/>
            <p:nvPr/>
          </p:nvCxnSpPr>
          <p:spPr>
            <a:xfrm>
              <a:off x="3825350" y="4756400"/>
              <a:ext cx="696900" cy="0"/>
            </a:xfrm>
            <a:prstGeom prst="straightConnector1">
              <a:avLst/>
            </a:prstGeom>
            <a:noFill/>
            <a:ln w="9525" cap="flat" cmpd="sng">
              <a:solidFill>
                <a:schemeClr val="accent2"/>
              </a:solidFill>
              <a:prstDash val="solid"/>
              <a:round/>
              <a:headEnd type="none" w="med" len="med"/>
              <a:tailEnd type="none" w="med" len="med"/>
            </a:ln>
          </p:spPr>
        </p:cxnSp>
        <p:cxnSp>
          <p:nvCxnSpPr>
            <p:cNvPr id="121" name="Google Shape;121;p3"/>
            <p:cNvCxnSpPr/>
            <p:nvPr/>
          </p:nvCxnSpPr>
          <p:spPr>
            <a:xfrm>
              <a:off x="30289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22325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14361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639750" y="4756400"/>
              <a:ext cx="696900" cy="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7807350" y="4756400"/>
              <a:ext cx="696900" cy="0"/>
            </a:xfrm>
            <a:prstGeom prst="straightConnector1">
              <a:avLst/>
            </a:prstGeom>
            <a:noFill/>
            <a:ln w="9525" cap="flat" cmpd="sng">
              <a:solidFill>
                <a:schemeClr val="accent3"/>
              </a:solidFill>
              <a:prstDash val="solid"/>
              <a:round/>
              <a:headEnd type="none" w="med" len="med"/>
              <a:tailEnd type="none" w="med" len="med"/>
            </a:ln>
          </p:spPr>
        </p:cxnSp>
      </p:grpSp>
      <p:sp>
        <p:nvSpPr>
          <p:cNvPr id="126" name="Google Shape;126;p3"/>
          <p:cNvSpPr txBox="1">
            <a:spLocks noGrp="1"/>
          </p:cNvSpPr>
          <p:nvPr>
            <p:ph type="title" hasCustomPrompt="1"/>
          </p:nvPr>
        </p:nvSpPr>
        <p:spPr>
          <a:xfrm>
            <a:off x="2521350" y="876000"/>
            <a:ext cx="676500" cy="128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120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127" name="Google Shape;127;p3"/>
          <p:cNvSpPr txBox="1">
            <a:spLocks noGrp="1"/>
          </p:cNvSpPr>
          <p:nvPr>
            <p:ph type="title" idx="2"/>
          </p:nvPr>
        </p:nvSpPr>
        <p:spPr>
          <a:xfrm>
            <a:off x="3795300" y="977092"/>
            <a:ext cx="2799300" cy="365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28" name="Google Shape;128;p3"/>
          <p:cNvSpPr txBox="1">
            <a:spLocks noGrp="1"/>
          </p:cNvSpPr>
          <p:nvPr>
            <p:ph type="subTitle" idx="1"/>
          </p:nvPr>
        </p:nvSpPr>
        <p:spPr>
          <a:xfrm>
            <a:off x="3821494" y="1623633"/>
            <a:ext cx="2575800" cy="51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2_1_1">
    <p:spTree>
      <p:nvGrpSpPr>
        <p:cNvPr id="1" name="Shape 1025"/>
        <p:cNvGrpSpPr/>
        <p:nvPr/>
      </p:nvGrpSpPr>
      <p:grpSpPr>
        <a:xfrm>
          <a:off x="0" y="0"/>
          <a:ext cx="0" cy="0"/>
          <a:chOff x="0" y="0"/>
          <a:chExt cx="0" cy="0"/>
        </a:xfrm>
      </p:grpSpPr>
      <p:sp>
        <p:nvSpPr>
          <p:cNvPr id="1026" name="Google Shape;1026;p2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7" name="Google Shape;1027;p21"/>
          <p:cNvSpPr txBox="1">
            <a:spLocks noGrp="1"/>
          </p:cNvSpPr>
          <p:nvPr>
            <p:ph type="title" idx="2"/>
          </p:nvPr>
        </p:nvSpPr>
        <p:spPr>
          <a:xfrm>
            <a:off x="1271550" y="26551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28" name="Google Shape;1028;p21"/>
          <p:cNvSpPr txBox="1">
            <a:spLocks noGrp="1"/>
          </p:cNvSpPr>
          <p:nvPr>
            <p:ph type="subTitle" idx="1"/>
          </p:nvPr>
        </p:nvSpPr>
        <p:spPr>
          <a:xfrm>
            <a:off x="897600" y="3015500"/>
            <a:ext cx="2233500" cy="9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29" name="Google Shape;1029;p21"/>
          <p:cNvSpPr txBox="1">
            <a:spLocks noGrp="1"/>
          </p:cNvSpPr>
          <p:nvPr>
            <p:ph type="title" idx="3"/>
          </p:nvPr>
        </p:nvSpPr>
        <p:spPr>
          <a:xfrm>
            <a:off x="3829202" y="26551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30" name="Google Shape;1030;p21"/>
          <p:cNvSpPr txBox="1">
            <a:spLocks noGrp="1"/>
          </p:cNvSpPr>
          <p:nvPr>
            <p:ph type="subTitle" idx="4"/>
          </p:nvPr>
        </p:nvSpPr>
        <p:spPr>
          <a:xfrm>
            <a:off x="3455250" y="3015500"/>
            <a:ext cx="2233500" cy="9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1" name="Google Shape;1031;p21"/>
          <p:cNvSpPr txBox="1">
            <a:spLocks noGrp="1"/>
          </p:cNvSpPr>
          <p:nvPr>
            <p:ph type="title" idx="5"/>
          </p:nvPr>
        </p:nvSpPr>
        <p:spPr>
          <a:xfrm>
            <a:off x="6386852" y="26551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32" name="Google Shape;1032;p21"/>
          <p:cNvSpPr txBox="1">
            <a:spLocks noGrp="1"/>
          </p:cNvSpPr>
          <p:nvPr>
            <p:ph type="subTitle" idx="6"/>
          </p:nvPr>
        </p:nvSpPr>
        <p:spPr>
          <a:xfrm>
            <a:off x="6012900" y="3015500"/>
            <a:ext cx="2233500" cy="9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4">
  <p:cSld name="CUSTOM_2_1_1_1">
    <p:spTree>
      <p:nvGrpSpPr>
        <p:cNvPr id="1" name="Shape 1033"/>
        <p:cNvGrpSpPr/>
        <p:nvPr/>
      </p:nvGrpSpPr>
      <p:grpSpPr>
        <a:xfrm>
          <a:off x="0" y="0"/>
          <a:ext cx="0" cy="0"/>
          <a:chOff x="0" y="0"/>
          <a:chExt cx="0" cy="0"/>
        </a:xfrm>
      </p:grpSpPr>
      <p:sp>
        <p:nvSpPr>
          <p:cNvPr id="1034" name="Google Shape;1034;p2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5" name="Google Shape;1035;p22"/>
          <p:cNvSpPr txBox="1">
            <a:spLocks noGrp="1"/>
          </p:cNvSpPr>
          <p:nvPr>
            <p:ph type="title" idx="2"/>
          </p:nvPr>
        </p:nvSpPr>
        <p:spPr>
          <a:xfrm>
            <a:off x="2229575" y="1173036"/>
            <a:ext cx="1785000" cy="275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sz="2200">
                <a:solidFill>
                  <a:srgbClr val="698EFF"/>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36" name="Google Shape;1036;p22"/>
          <p:cNvSpPr txBox="1">
            <a:spLocks noGrp="1"/>
          </p:cNvSpPr>
          <p:nvPr>
            <p:ph type="subTitle" idx="1"/>
          </p:nvPr>
        </p:nvSpPr>
        <p:spPr>
          <a:xfrm>
            <a:off x="2233175" y="1531425"/>
            <a:ext cx="26952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7" name="Google Shape;1037;p22"/>
          <p:cNvSpPr txBox="1">
            <a:spLocks noGrp="1"/>
          </p:cNvSpPr>
          <p:nvPr>
            <p:ph type="title" idx="3"/>
          </p:nvPr>
        </p:nvSpPr>
        <p:spPr>
          <a:xfrm>
            <a:off x="4181348" y="2365125"/>
            <a:ext cx="1785000" cy="275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sz="2200">
                <a:solidFill>
                  <a:srgbClr val="16DB93"/>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38" name="Google Shape;1038;p22"/>
          <p:cNvSpPr txBox="1">
            <a:spLocks noGrp="1"/>
          </p:cNvSpPr>
          <p:nvPr>
            <p:ph type="subTitle" idx="4"/>
          </p:nvPr>
        </p:nvSpPr>
        <p:spPr>
          <a:xfrm>
            <a:off x="4199826" y="2723600"/>
            <a:ext cx="26952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9" name="Google Shape;1039;p22"/>
          <p:cNvSpPr txBox="1">
            <a:spLocks noGrp="1"/>
          </p:cNvSpPr>
          <p:nvPr>
            <p:ph type="title" idx="5"/>
          </p:nvPr>
        </p:nvSpPr>
        <p:spPr>
          <a:xfrm>
            <a:off x="5615853" y="3557044"/>
            <a:ext cx="1785000" cy="275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40" name="Google Shape;1040;p22"/>
          <p:cNvSpPr txBox="1">
            <a:spLocks noGrp="1"/>
          </p:cNvSpPr>
          <p:nvPr>
            <p:ph type="subTitle" idx="6"/>
          </p:nvPr>
        </p:nvSpPr>
        <p:spPr>
          <a:xfrm>
            <a:off x="5619450" y="3915525"/>
            <a:ext cx="26952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041"/>
        <p:cNvGrpSpPr/>
        <p:nvPr/>
      </p:nvGrpSpPr>
      <p:grpSpPr>
        <a:xfrm>
          <a:off x="0" y="0"/>
          <a:ext cx="0" cy="0"/>
          <a:chOff x="0" y="0"/>
          <a:chExt cx="0" cy="0"/>
        </a:xfrm>
      </p:grpSpPr>
      <p:sp>
        <p:nvSpPr>
          <p:cNvPr id="1042" name="Google Shape;1042;p2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3" name="Google Shape;1043;p23"/>
          <p:cNvSpPr txBox="1">
            <a:spLocks noGrp="1"/>
          </p:cNvSpPr>
          <p:nvPr>
            <p:ph type="title" idx="2"/>
          </p:nvPr>
        </p:nvSpPr>
        <p:spPr>
          <a:xfrm>
            <a:off x="718550" y="1379777"/>
            <a:ext cx="1485600" cy="4308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44" name="Google Shape;1044;p23"/>
          <p:cNvSpPr txBox="1">
            <a:spLocks noGrp="1"/>
          </p:cNvSpPr>
          <p:nvPr>
            <p:ph type="subTitle" idx="1"/>
          </p:nvPr>
        </p:nvSpPr>
        <p:spPr>
          <a:xfrm>
            <a:off x="713225" y="1914075"/>
            <a:ext cx="1802700" cy="7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5" name="Google Shape;1045;p23"/>
          <p:cNvSpPr txBox="1">
            <a:spLocks noGrp="1"/>
          </p:cNvSpPr>
          <p:nvPr>
            <p:ph type="title" idx="3"/>
          </p:nvPr>
        </p:nvSpPr>
        <p:spPr>
          <a:xfrm>
            <a:off x="722075" y="2847722"/>
            <a:ext cx="1485600" cy="4308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46" name="Google Shape;1046;p23"/>
          <p:cNvSpPr txBox="1">
            <a:spLocks noGrp="1"/>
          </p:cNvSpPr>
          <p:nvPr>
            <p:ph type="subTitle" idx="4"/>
          </p:nvPr>
        </p:nvSpPr>
        <p:spPr>
          <a:xfrm>
            <a:off x="727317" y="3381875"/>
            <a:ext cx="1802700" cy="7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7" name="Google Shape;1047;p23"/>
          <p:cNvSpPr txBox="1">
            <a:spLocks noGrp="1"/>
          </p:cNvSpPr>
          <p:nvPr>
            <p:ph type="title" idx="5"/>
          </p:nvPr>
        </p:nvSpPr>
        <p:spPr>
          <a:xfrm>
            <a:off x="6947606" y="1379783"/>
            <a:ext cx="1485600" cy="430800"/>
          </a:xfrm>
          <a:prstGeom prst="rect">
            <a:avLst/>
          </a:prstGeom>
        </p:spPr>
        <p:txBody>
          <a:bodyPr spcFirstLastPara="1" wrap="square" lIns="91425" tIns="91425" rIns="91425" bIns="91425" anchor="ctr" anchorCtr="0">
            <a:noAutofit/>
          </a:bodyPr>
          <a:lstStyle>
            <a:lvl1pPr lvl="0" algn="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48" name="Google Shape;1048;p23"/>
          <p:cNvSpPr txBox="1">
            <a:spLocks noGrp="1"/>
          </p:cNvSpPr>
          <p:nvPr>
            <p:ph type="subTitle" idx="6"/>
          </p:nvPr>
        </p:nvSpPr>
        <p:spPr>
          <a:xfrm>
            <a:off x="6510590" y="1914075"/>
            <a:ext cx="1925700" cy="70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9" name="Google Shape;1049;p23"/>
          <p:cNvSpPr txBox="1">
            <a:spLocks noGrp="1"/>
          </p:cNvSpPr>
          <p:nvPr>
            <p:ph type="title" idx="7"/>
          </p:nvPr>
        </p:nvSpPr>
        <p:spPr>
          <a:xfrm>
            <a:off x="6948144" y="2847583"/>
            <a:ext cx="1485600" cy="430800"/>
          </a:xfrm>
          <a:prstGeom prst="rect">
            <a:avLst/>
          </a:prstGeom>
        </p:spPr>
        <p:txBody>
          <a:bodyPr spcFirstLastPara="1" wrap="square" lIns="91425" tIns="91425" rIns="91425" bIns="91425" anchor="ctr" anchorCtr="0">
            <a:noAutofit/>
          </a:bodyPr>
          <a:lstStyle>
            <a:lvl1pPr lvl="0" algn="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50" name="Google Shape;1050;p23"/>
          <p:cNvSpPr txBox="1">
            <a:spLocks noGrp="1"/>
          </p:cNvSpPr>
          <p:nvPr>
            <p:ph type="subTitle" idx="8"/>
          </p:nvPr>
        </p:nvSpPr>
        <p:spPr>
          <a:xfrm>
            <a:off x="6505500" y="3381875"/>
            <a:ext cx="1925700" cy="70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3_1">
    <p:spTree>
      <p:nvGrpSpPr>
        <p:cNvPr id="1" name="Shape 1051"/>
        <p:cNvGrpSpPr/>
        <p:nvPr/>
      </p:nvGrpSpPr>
      <p:grpSpPr>
        <a:xfrm>
          <a:off x="0" y="0"/>
          <a:ext cx="0" cy="0"/>
          <a:chOff x="0" y="0"/>
          <a:chExt cx="0" cy="0"/>
        </a:xfrm>
      </p:grpSpPr>
      <p:sp>
        <p:nvSpPr>
          <p:cNvPr id="1052" name="Google Shape;1052;p2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3" name="Google Shape;1053;p24"/>
          <p:cNvSpPr txBox="1">
            <a:spLocks noGrp="1"/>
          </p:cNvSpPr>
          <p:nvPr>
            <p:ph type="title" idx="2"/>
          </p:nvPr>
        </p:nvSpPr>
        <p:spPr>
          <a:xfrm>
            <a:off x="2893600" y="2089638"/>
            <a:ext cx="1095300" cy="459600"/>
          </a:xfrm>
          <a:prstGeom prst="rect">
            <a:avLst/>
          </a:prstGeom>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16DB93"/>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54" name="Google Shape;1054;p24"/>
          <p:cNvSpPr txBox="1">
            <a:spLocks noGrp="1"/>
          </p:cNvSpPr>
          <p:nvPr>
            <p:ph type="subTitle" idx="1"/>
          </p:nvPr>
        </p:nvSpPr>
        <p:spPr>
          <a:xfrm>
            <a:off x="2827450" y="2720550"/>
            <a:ext cx="1227600" cy="57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5" name="Google Shape;1055;p24"/>
          <p:cNvSpPr txBox="1">
            <a:spLocks noGrp="1"/>
          </p:cNvSpPr>
          <p:nvPr>
            <p:ph type="title" idx="3"/>
          </p:nvPr>
        </p:nvSpPr>
        <p:spPr>
          <a:xfrm>
            <a:off x="4792600" y="2089638"/>
            <a:ext cx="1095300" cy="459600"/>
          </a:xfrm>
          <a:prstGeom prst="rect">
            <a:avLst/>
          </a:prstGeom>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EC446D"/>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56" name="Google Shape;1056;p24"/>
          <p:cNvSpPr txBox="1">
            <a:spLocks noGrp="1"/>
          </p:cNvSpPr>
          <p:nvPr>
            <p:ph type="subTitle" idx="4"/>
          </p:nvPr>
        </p:nvSpPr>
        <p:spPr>
          <a:xfrm>
            <a:off x="4726375" y="2720550"/>
            <a:ext cx="1227600" cy="57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4"/>
          <p:cNvSpPr txBox="1">
            <a:spLocks noGrp="1"/>
          </p:cNvSpPr>
          <p:nvPr>
            <p:ph type="title" idx="5"/>
          </p:nvPr>
        </p:nvSpPr>
        <p:spPr>
          <a:xfrm>
            <a:off x="6690550" y="2089638"/>
            <a:ext cx="1095300" cy="459600"/>
          </a:xfrm>
          <a:prstGeom prst="rect">
            <a:avLst/>
          </a:prstGeom>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58" name="Google Shape;1058;p24"/>
          <p:cNvSpPr txBox="1">
            <a:spLocks noGrp="1"/>
          </p:cNvSpPr>
          <p:nvPr>
            <p:ph type="subTitle" idx="6"/>
          </p:nvPr>
        </p:nvSpPr>
        <p:spPr>
          <a:xfrm>
            <a:off x="6624250" y="2720550"/>
            <a:ext cx="1227600" cy="57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9" name="Google Shape;1059;p24"/>
          <p:cNvSpPr txBox="1">
            <a:spLocks noGrp="1"/>
          </p:cNvSpPr>
          <p:nvPr>
            <p:ph type="title" idx="7"/>
          </p:nvPr>
        </p:nvSpPr>
        <p:spPr>
          <a:xfrm>
            <a:off x="995325" y="2089638"/>
            <a:ext cx="1095300" cy="459600"/>
          </a:xfrm>
          <a:prstGeom prst="rect">
            <a:avLst/>
          </a:prstGeom>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698EFF"/>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60" name="Google Shape;1060;p24"/>
          <p:cNvSpPr txBox="1">
            <a:spLocks noGrp="1"/>
          </p:cNvSpPr>
          <p:nvPr>
            <p:ph type="subTitle" idx="8"/>
          </p:nvPr>
        </p:nvSpPr>
        <p:spPr>
          <a:xfrm>
            <a:off x="929175" y="2720550"/>
            <a:ext cx="1227600" cy="57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061"/>
        <p:cNvGrpSpPr/>
        <p:nvPr/>
      </p:nvGrpSpPr>
      <p:grpSpPr>
        <a:xfrm>
          <a:off x="0" y="0"/>
          <a:ext cx="0" cy="0"/>
          <a:chOff x="0" y="0"/>
          <a:chExt cx="0" cy="0"/>
        </a:xfrm>
      </p:grpSpPr>
      <p:sp>
        <p:nvSpPr>
          <p:cNvPr id="1062" name="Google Shape;1062;p2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3" name="Google Shape;1063;p25"/>
          <p:cNvSpPr txBox="1">
            <a:spLocks noGrp="1"/>
          </p:cNvSpPr>
          <p:nvPr>
            <p:ph type="title" idx="2" hasCustomPrompt="1"/>
          </p:nvPr>
        </p:nvSpPr>
        <p:spPr>
          <a:xfrm>
            <a:off x="1317844" y="1574900"/>
            <a:ext cx="1910700" cy="70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064" name="Google Shape;1064;p25"/>
          <p:cNvSpPr txBox="1">
            <a:spLocks noGrp="1"/>
          </p:cNvSpPr>
          <p:nvPr>
            <p:ph type="subTitle" idx="1"/>
          </p:nvPr>
        </p:nvSpPr>
        <p:spPr>
          <a:xfrm>
            <a:off x="1405195" y="2426600"/>
            <a:ext cx="173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65" name="Google Shape;1065;p25"/>
          <p:cNvSpPr txBox="1">
            <a:spLocks noGrp="1"/>
          </p:cNvSpPr>
          <p:nvPr>
            <p:ph type="title" idx="3" hasCustomPrompt="1"/>
          </p:nvPr>
        </p:nvSpPr>
        <p:spPr>
          <a:xfrm>
            <a:off x="3616513" y="1574900"/>
            <a:ext cx="1910700" cy="70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066" name="Google Shape;1066;p25"/>
          <p:cNvSpPr txBox="1">
            <a:spLocks noGrp="1"/>
          </p:cNvSpPr>
          <p:nvPr>
            <p:ph type="subTitle" idx="4"/>
          </p:nvPr>
        </p:nvSpPr>
        <p:spPr>
          <a:xfrm>
            <a:off x="3705763" y="2426600"/>
            <a:ext cx="173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67" name="Google Shape;1067;p25"/>
          <p:cNvSpPr txBox="1">
            <a:spLocks noGrp="1"/>
          </p:cNvSpPr>
          <p:nvPr>
            <p:ph type="title" idx="5" hasCustomPrompt="1"/>
          </p:nvPr>
        </p:nvSpPr>
        <p:spPr>
          <a:xfrm>
            <a:off x="5915158" y="1574900"/>
            <a:ext cx="1910700" cy="70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6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068" name="Google Shape;1068;p25"/>
          <p:cNvSpPr txBox="1">
            <a:spLocks noGrp="1"/>
          </p:cNvSpPr>
          <p:nvPr>
            <p:ph type="subTitle" idx="6"/>
          </p:nvPr>
        </p:nvSpPr>
        <p:spPr>
          <a:xfrm>
            <a:off x="6003438" y="2426600"/>
            <a:ext cx="173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069"/>
        <p:cNvGrpSpPr/>
        <p:nvPr/>
      </p:nvGrpSpPr>
      <p:grpSpPr>
        <a:xfrm>
          <a:off x="0" y="0"/>
          <a:ext cx="0" cy="0"/>
          <a:chOff x="0" y="0"/>
          <a:chExt cx="0" cy="0"/>
        </a:xfrm>
      </p:grpSpPr>
      <p:sp>
        <p:nvSpPr>
          <p:cNvPr id="1070" name="Google Shape;1070;p2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71" name="Google Shape;1071;p26"/>
          <p:cNvGrpSpPr/>
          <p:nvPr/>
        </p:nvGrpSpPr>
        <p:grpSpPr>
          <a:xfrm>
            <a:off x="8056129" y="4329023"/>
            <a:ext cx="374677" cy="275105"/>
            <a:chOff x="6912575" y="4332606"/>
            <a:chExt cx="374677" cy="195638"/>
          </a:xfrm>
        </p:grpSpPr>
        <p:cxnSp>
          <p:nvCxnSpPr>
            <p:cNvPr id="1072" name="Google Shape;1072;p26"/>
            <p:cNvCxnSpPr/>
            <p:nvPr/>
          </p:nvCxnSpPr>
          <p:spPr>
            <a:xfrm>
              <a:off x="6912575" y="4430425"/>
              <a:ext cx="371700" cy="0"/>
            </a:xfrm>
            <a:prstGeom prst="straightConnector1">
              <a:avLst/>
            </a:prstGeom>
            <a:noFill/>
            <a:ln w="9525" cap="flat" cmpd="sng">
              <a:solidFill>
                <a:srgbClr val="698EFF"/>
              </a:solidFill>
              <a:prstDash val="solid"/>
              <a:round/>
              <a:headEnd type="none" w="med" len="med"/>
              <a:tailEnd type="none" w="med" len="med"/>
            </a:ln>
          </p:spPr>
        </p:cxnSp>
        <p:cxnSp>
          <p:nvCxnSpPr>
            <p:cNvPr id="1073" name="Google Shape;1073;p26"/>
            <p:cNvCxnSpPr/>
            <p:nvPr/>
          </p:nvCxnSpPr>
          <p:spPr>
            <a:xfrm>
              <a:off x="7105152" y="4332606"/>
              <a:ext cx="182100" cy="100200"/>
            </a:xfrm>
            <a:prstGeom prst="straightConnector1">
              <a:avLst/>
            </a:prstGeom>
            <a:noFill/>
            <a:ln w="9525" cap="flat" cmpd="sng">
              <a:solidFill>
                <a:srgbClr val="698EFF"/>
              </a:solidFill>
              <a:prstDash val="solid"/>
              <a:round/>
              <a:headEnd type="none" w="med" len="med"/>
              <a:tailEnd type="none" w="med" len="med"/>
            </a:ln>
          </p:spPr>
        </p:cxnSp>
        <p:cxnSp>
          <p:nvCxnSpPr>
            <p:cNvPr id="1074" name="Google Shape;1074;p26"/>
            <p:cNvCxnSpPr/>
            <p:nvPr/>
          </p:nvCxnSpPr>
          <p:spPr>
            <a:xfrm flipH="1">
              <a:off x="7105152" y="4428044"/>
              <a:ext cx="182100" cy="100200"/>
            </a:xfrm>
            <a:prstGeom prst="straightConnector1">
              <a:avLst/>
            </a:prstGeom>
            <a:noFill/>
            <a:ln w="9525" cap="flat" cmpd="sng">
              <a:solidFill>
                <a:srgbClr val="698EFF"/>
              </a:solidFill>
              <a:prstDash val="solid"/>
              <a:round/>
              <a:headEnd type="none" w="med" len="med"/>
              <a:tailEnd type="none" w="med" len="med"/>
            </a:ln>
          </p:spPr>
        </p:cxnSp>
      </p:grpSp>
      <p:grpSp>
        <p:nvGrpSpPr>
          <p:cNvPr id="1075" name="Google Shape;1075;p26"/>
          <p:cNvGrpSpPr/>
          <p:nvPr/>
        </p:nvGrpSpPr>
        <p:grpSpPr>
          <a:xfrm>
            <a:off x="713125" y="4328875"/>
            <a:ext cx="609600" cy="275100"/>
            <a:chOff x="713125" y="4328875"/>
            <a:chExt cx="609600" cy="275100"/>
          </a:xfrm>
        </p:grpSpPr>
        <p:sp>
          <p:nvSpPr>
            <p:cNvPr id="1076" name="Google Shape;1076;p26"/>
            <p:cNvSpPr/>
            <p:nvPr/>
          </p:nvSpPr>
          <p:spPr>
            <a:xfrm>
              <a:off x="713125" y="4328875"/>
              <a:ext cx="609600" cy="275100"/>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7" name="Google Shape;1077;p26"/>
            <p:cNvCxnSpPr/>
            <p:nvPr/>
          </p:nvCxnSpPr>
          <p:spPr>
            <a:xfrm>
              <a:off x="865625" y="4333800"/>
              <a:ext cx="0" cy="267600"/>
            </a:xfrm>
            <a:prstGeom prst="straightConnector1">
              <a:avLst/>
            </a:prstGeom>
            <a:noFill/>
            <a:ln w="9525" cap="flat" cmpd="sng">
              <a:solidFill>
                <a:srgbClr val="698EFF"/>
              </a:solidFill>
              <a:prstDash val="solid"/>
              <a:round/>
              <a:headEnd type="none" w="med" len="med"/>
              <a:tailEnd type="none" w="med" len="med"/>
            </a:ln>
          </p:spPr>
        </p:cxnSp>
        <p:cxnSp>
          <p:nvCxnSpPr>
            <p:cNvPr id="1078" name="Google Shape;1078;p26"/>
            <p:cNvCxnSpPr/>
            <p:nvPr/>
          </p:nvCxnSpPr>
          <p:spPr>
            <a:xfrm>
              <a:off x="1018025" y="4333800"/>
              <a:ext cx="0" cy="267600"/>
            </a:xfrm>
            <a:prstGeom prst="straightConnector1">
              <a:avLst/>
            </a:prstGeom>
            <a:noFill/>
            <a:ln w="9525" cap="flat" cmpd="sng">
              <a:solidFill>
                <a:srgbClr val="698EFF"/>
              </a:solidFill>
              <a:prstDash val="solid"/>
              <a:round/>
              <a:headEnd type="none" w="med" len="med"/>
              <a:tailEnd type="none" w="med" len="med"/>
            </a:ln>
          </p:spPr>
        </p:cxnSp>
        <p:cxnSp>
          <p:nvCxnSpPr>
            <p:cNvPr id="1079" name="Google Shape;1079;p26"/>
            <p:cNvCxnSpPr/>
            <p:nvPr/>
          </p:nvCxnSpPr>
          <p:spPr>
            <a:xfrm>
              <a:off x="1170425" y="4333800"/>
              <a:ext cx="0" cy="267600"/>
            </a:xfrm>
            <a:prstGeom prst="straightConnector1">
              <a:avLst/>
            </a:prstGeom>
            <a:noFill/>
            <a:ln w="9525" cap="flat" cmpd="sng">
              <a:solidFill>
                <a:srgbClr val="698EFF"/>
              </a:solidFill>
              <a:prstDash val="solid"/>
              <a:round/>
              <a:headEnd type="none" w="med" len="med"/>
              <a:tailEnd type="none" w="med" len="med"/>
            </a:ln>
          </p:spPr>
        </p:cxnSp>
        <p:cxnSp>
          <p:nvCxnSpPr>
            <p:cNvPr id="1080" name="Google Shape;1080;p26"/>
            <p:cNvCxnSpPr>
              <a:stCxn id="1076" idx="1"/>
            </p:cNvCxnSpPr>
            <p:nvPr/>
          </p:nvCxnSpPr>
          <p:spPr>
            <a:xfrm>
              <a:off x="713125" y="4466425"/>
              <a:ext cx="609600" cy="0"/>
            </a:xfrm>
            <a:prstGeom prst="straightConnector1">
              <a:avLst/>
            </a:prstGeom>
            <a:noFill/>
            <a:ln w="9525" cap="flat" cmpd="sng">
              <a:solidFill>
                <a:srgbClr val="698EFF"/>
              </a:solidFill>
              <a:prstDash val="solid"/>
              <a:round/>
              <a:headEnd type="none" w="med" len="med"/>
              <a:tailEnd type="none" w="med" len="med"/>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6_1">
    <p:spTree>
      <p:nvGrpSpPr>
        <p:cNvPr id="1" name="Shape 1081"/>
        <p:cNvGrpSpPr/>
        <p:nvPr/>
      </p:nvGrpSpPr>
      <p:grpSpPr>
        <a:xfrm>
          <a:off x="0" y="0"/>
          <a:ext cx="0" cy="0"/>
          <a:chOff x="0" y="0"/>
          <a:chExt cx="0" cy="0"/>
        </a:xfrm>
      </p:grpSpPr>
      <p:sp>
        <p:nvSpPr>
          <p:cNvPr id="1082" name="Google Shape;1082;p2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CUSTOM_6_1_1">
    <p:spTree>
      <p:nvGrpSpPr>
        <p:cNvPr id="1" name="Shape 1083"/>
        <p:cNvGrpSpPr/>
        <p:nvPr/>
      </p:nvGrpSpPr>
      <p:grpSpPr>
        <a:xfrm>
          <a:off x="0" y="0"/>
          <a:ext cx="0" cy="0"/>
          <a:chOff x="0" y="0"/>
          <a:chExt cx="0" cy="0"/>
        </a:xfrm>
      </p:grpSpPr>
      <p:sp>
        <p:nvSpPr>
          <p:cNvPr id="1084" name="Google Shape;1084;p2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5">
  <p:cSld name="CUSTOM_6_1_1_1">
    <p:spTree>
      <p:nvGrpSpPr>
        <p:cNvPr id="1" name="Shape 1085"/>
        <p:cNvGrpSpPr/>
        <p:nvPr/>
      </p:nvGrpSpPr>
      <p:grpSpPr>
        <a:xfrm>
          <a:off x="0" y="0"/>
          <a:ext cx="0" cy="0"/>
          <a:chOff x="0" y="0"/>
          <a:chExt cx="0" cy="0"/>
        </a:xfrm>
      </p:grpSpPr>
      <p:sp>
        <p:nvSpPr>
          <p:cNvPr id="1086" name="Google Shape;1086;p2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CUSTOM_6_1_1_1_1">
    <p:spTree>
      <p:nvGrpSpPr>
        <p:cNvPr id="1" name="Shape 1087"/>
        <p:cNvGrpSpPr/>
        <p:nvPr/>
      </p:nvGrpSpPr>
      <p:grpSpPr>
        <a:xfrm>
          <a:off x="0" y="0"/>
          <a:ext cx="0" cy="0"/>
          <a:chOff x="0" y="0"/>
          <a:chExt cx="0" cy="0"/>
        </a:xfrm>
      </p:grpSpPr>
      <p:sp>
        <p:nvSpPr>
          <p:cNvPr id="1088" name="Google Shape;1088;p3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atin typeface="Barlow Condensed"/>
                <a:ea typeface="Barlow Condensed"/>
                <a:cs typeface="Barlow Condensed"/>
                <a:sym typeface="Barlow Condensed"/>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31" name="Google Shape;131;p4"/>
          <p:cNvSpPr txBox="1">
            <a:spLocks noGrp="1"/>
          </p:cNvSpPr>
          <p:nvPr>
            <p:ph type="body" idx="1"/>
          </p:nvPr>
        </p:nvSpPr>
        <p:spPr>
          <a:xfrm>
            <a:off x="713225" y="1122300"/>
            <a:ext cx="7717500" cy="3481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2" name="Google Shape;132;p4"/>
          <p:cNvGrpSpPr/>
          <p:nvPr/>
        </p:nvGrpSpPr>
        <p:grpSpPr>
          <a:xfrm rot="5400000">
            <a:off x="4425600" y="4586850"/>
            <a:ext cx="292800" cy="609600"/>
            <a:chOff x="231400" y="2266950"/>
            <a:chExt cx="292800" cy="609600"/>
          </a:xfrm>
        </p:grpSpPr>
        <p:cxnSp>
          <p:nvCxnSpPr>
            <p:cNvPr id="133" name="Google Shape;133;p4"/>
            <p:cNvCxnSpPr/>
            <p:nvPr/>
          </p:nvCxnSpPr>
          <p:spPr>
            <a:xfrm>
              <a:off x="313000" y="22669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4" name="Google Shape;134;p4"/>
            <p:cNvCxnSpPr/>
            <p:nvPr/>
          </p:nvCxnSpPr>
          <p:spPr>
            <a:xfrm>
              <a:off x="313000" y="24193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5" name="Google Shape;135;p4"/>
            <p:cNvCxnSpPr/>
            <p:nvPr/>
          </p:nvCxnSpPr>
          <p:spPr>
            <a:xfrm>
              <a:off x="231400" y="2571750"/>
              <a:ext cx="292800" cy="0"/>
            </a:xfrm>
            <a:prstGeom prst="straightConnector1">
              <a:avLst/>
            </a:prstGeom>
            <a:noFill/>
            <a:ln w="9525" cap="flat" cmpd="sng">
              <a:solidFill>
                <a:srgbClr val="16DB93"/>
              </a:solidFill>
              <a:prstDash val="solid"/>
              <a:round/>
              <a:headEnd type="none" w="med" len="med"/>
              <a:tailEnd type="none" w="med" len="med"/>
            </a:ln>
          </p:spPr>
        </p:cxnSp>
        <p:cxnSp>
          <p:nvCxnSpPr>
            <p:cNvPr id="136" name="Google Shape;136;p4"/>
            <p:cNvCxnSpPr/>
            <p:nvPr/>
          </p:nvCxnSpPr>
          <p:spPr>
            <a:xfrm>
              <a:off x="313000" y="27241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7" name="Google Shape;137;p4"/>
            <p:cNvCxnSpPr/>
            <p:nvPr/>
          </p:nvCxnSpPr>
          <p:spPr>
            <a:xfrm>
              <a:off x="313000" y="2876550"/>
              <a:ext cx="129600" cy="0"/>
            </a:xfrm>
            <a:prstGeom prst="straightConnector1">
              <a:avLst/>
            </a:prstGeom>
            <a:noFill/>
            <a:ln w="9525" cap="flat" cmpd="sng">
              <a:solidFill>
                <a:srgbClr val="16DB93"/>
              </a:solidFill>
              <a:prstDash val="solid"/>
              <a:round/>
              <a:headEnd type="none" w="med" len="med"/>
              <a:tailEnd type="none" w="med" len="med"/>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CUSTOM_6_1_1_1_1_1">
    <p:spTree>
      <p:nvGrpSpPr>
        <p:cNvPr id="1" name="Shape 1089"/>
        <p:cNvGrpSpPr/>
        <p:nvPr/>
      </p:nvGrpSpPr>
      <p:grpSpPr>
        <a:xfrm>
          <a:off x="0" y="0"/>
          <a:ext cx="0" cy="0"/>
          <a:chOff x="0" y="0"/>
          <a:chExt cx="0" cy="0"/>
        </a:xfrm>
      </p:grpSpPr>
      <p:sp>
        <p:nvSpPr>
          <p:cNvPr id="1090" name="Google Shape;1090;p3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8">
  <p:cSld name="CUSTOM_6_1_1_1_1_1_1_1">
    <p:spTree>
      <p:nvGrpSpPr>
        <p:cNvPr id="1" name="Shape 1091"/>
        <p:cNvGrpSpPr/>
        <p:nvPr/>
      </p:nvGrpSpPr>
      <p:grpSpPr>
        <a:xfrm>
          <a:off x="0" y="0"/>
          <a:ext cx="0" cy="0"/>
          <a:chOff x="0" y="0"/>
          <a:chExt cx="0" cy="0"/>
        </a:xfrm>
      </p:grpSpPr>
      <p:sp>
        <p:nvSpPr>
          <p:cNvPr id="1092" name="Google Shape;1092;p3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93"/>
        <p:cNvGrpSpPr/>
        <p:nvPr/>
      </p:nvGrpSpPr>
      <p:grpSpPr>
        <a:xfrm>
          <a:off x="0" y="0"/>
          <a:ext cx="0" cy="0"/>
          <a:chOff x="0" y="0"/>
          <a:chExt cx="0" cy="0"/>
        </a:xfrm>
      </p:grpSpPr>
      <p:sp>
        <p:nvSpPr>
          <p:cNvPr id="1094" name="Google Shape;1094;p3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5" name="Google Shape;1095;p33"/>
          <p:cNvSpPr txBox="1">
            <a:spLocks noGrp="1"/>
          </p:cNvSpPr>
          <p:nvPr>
            <p:ph type="title" idx="2"/>
          </p:nvPr>
        </p:nvSpPr>
        <p:spPr>
          <a:xfrm>
            <a:off x="1271550" y="130624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96" name="Google Shape;1096;p33"/>
          <p:cNvSpPr txBox="1">
            <a:spLocks noGrp="1"/>
          </p:cNvSpPr>
          <p:nvPr>
            <p:ph type="subTitle" idx="1"/>
          </p:nvPr>
        </p:nvSpPr>
        <p:spPr>
          <a:xfrm>
            <a:off x="897600" y="166655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7" name="Google Shape;1097;p33"/>
          <p:cNvSpPr txBox="1">
            <a:spLocks noGrp="1"/>
          </p:cNvSpPr>
          <p:nvPr>
            <p:ph type="title" idx="3"/>
          </p:nvPr>
        </p:nvSpPr>
        <p:spPr>
          <a:xfrm>
            <a:off x="3829202" y="130624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098" name="Google Shape;1098;p33"/>
          <p:cNvSpPr txBox="1">
            <a:spLocks noGrp="1"/>
          </p:cNvSpPr>
          <p:nvPr>
            <p:ph type="subTitle" idx="4"/>
          </p:nvPr>
        </p:nvSpPr>
        <p:spPr>
          <a:xfrm>
            <a:off x="3455250" y="166655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9" name="Google Shape;1099;p33"/>
          <p:cNvSpPr txBox="1">
            <a:spLocks noGrp="1"/>
          </p:cNvSpPr>
          <p:nvPr>
            <p:ph type="title" idx="5"/>
          </p:nvPr>
        </p:nvSpPr>
        <p:spPr>
          <a:xfrm>
            <a:off x="6386852" y="130624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100" name="Google Shape;1100;p33"/>
          <p:cNvSpPr txBox="1">
            <a:spLocks noGrp="1"/>
          </p:cNvSpPr>
          <p:nvPr>
            <p:ph type="subTitle" idx="6"/>
          </p:nvPr>
        </p:nvSpPr>
        <p:spPr>
          <a:xfrm>
            <a:off x="6012900" y="166655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1" name="Google Shape;1101;p33"/>
          <p:cNvSpPr txBox="1">
            <a:spLocks noGrp="1"/>
          </p:cNvSpPr>
          <p:nvPr>
            <p:ph type="title" idx="7"/>
          </p:nvPr>
        </p:nvSpPr>
        <p:spPr>
          <a:xfrm>
            <a:off x="1271550" y="30298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102" name="Google Shape;1102;p33"/>
          <p:cNvSpPr txBox="1">
            <a:spLocks noGrp="1"/>
          </p:cNvSpPr>
          <p:nvPr>
            <p:ph type="subTitle" idx="8"/>
          </p:nvPr>
        </p:nvSpPr>
        <p:spPr>
          <a:xfrm>
            <a:off x="897600" y="339020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3" name="Google Shape;1103;p33"/>
          <p:cNvSpPr txBox="1">
            <a:spLocks noGrp="1"/>
          </p:cNvSpPr>
          <p:nvPr>
            <p:ph type="title" idx="9"/>
          </p:nvPr>
        </p:nvSpPr>
        <p:spPr>
          <a:xfrm>
            <a:off x="3829202" y="30298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104" name="Google Shape;1104;p33"/>
          <p:cNvSpPr txBox="1">
            <a:spLocks noGrp="1"/>
          </p:cNvSpPr>
          <p:nvPr>
            <p:ph type="subTitle" idx="13"/>
          </p:nvPr>
        </p:nvSpPr>
        <p:spPr>
          <a:xfrm>
            <a:off x="3455250" y="339020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5" name="Google Shape;1105;p33"/>
          <p:cNvSpPr txBox="1">
            <a:spLocks noGrp="1"/>
          </p:cNvSpPr>
          <p:nvPr>
            <p:ph type="title" idx="14"/>
          </p:nvPr>
        </p:nvSpPr>
        <p:spPr>
          <a:xfrm>
            <a:off x="6386852" y="3029893"/>
            <a:ext cx="1485600" cy="2751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106" name="Google Shape;1106;p33"/>
          <p:cNvSpPr txBox="1">
            <a:spLocks noGrp="1"/>
          </p:cNvSpPr>
          <p:nvPr>
            <p:ph type="subTitle" idx="15"/>
          </p:nvPr>
        </p:nvSpPr>
        <p:spPr>
          <a:xfrm>
            <a:off x="6012900" y="3390200"/>
            <a:ext cx="22335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107" name="Google Shape;1107;p33"/>
          <p:cNvGrpSpPr/>
          <p:nvPr/>
        </p:nvGrpSpPr>
        <p:grpSpPr>
          <a:xfrm>
            <a:off x="1816067" y="4501444"/>
            <a:ext cx="338266" cy="338310"/>
            <a:chOff x="1016100" y="4225950"/>
            <a:chExt cx="441600" cy="441600"/>
          </a:xfrm>
        </p:grpSpPr>
        <p:sp>
          <p:nvSpPr>
            <p:cNvPr id="1108" name="Google Shape;1108;p3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33"/>
          <p:cNvGrpSpPr/>
          <p:nvPr/>
        </p:nvGrpSpPr>
        <p:grpSpPr>
          <a:xfrm>
            <a:off x="1363746" y="4501444"/>
            <a:ext cx="338266" cy="338310"/>
            <a:chOff x="1016100" y="4225950"/>
            <a:chExt cx="441600" cy="441600"/>
          </a:xfrm>
        </p:grpSpPr>
        <p:sp>
          <p:nvSpPr>
            <p:cNvPr id="1111" name="Google Shape;1111;p3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33"/>
          <p:cNvGrpSpPr/>
          <p:nvPr/>
        </p:nvGrpSpPr>
        <p:grpSpPr>
          <a:xfrm>
            <a:off x="911417" y="4501444"/>
            <a:ext cx="338266" cy="338310"/>
            <a:chOff x="1016100" y="4225950"/>
            <a:chExt cx="441600" cy="441600"/>
          </a:xfrm>
        </p:grpSpPr>
        <p:sp>
          <p:nvSpPr>
            <p:cNvPr id="1114" name="Google Shape;1114;p3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33"/>
          <p:cNvGrpSpPr/>
          <p:nvPr/>
        </p:nvGrpSpPr>
        <p:grpSpPr>
          <a:xfrm>
            <a:off x="2268511" y="4501444"/>
            <a:ext cx="338266" cy="338310"/>
            <a:chOff x="1016100" y="4225950"/>
            <a:chExt cx="441600" cy="441600"/>
          </a:xfrm>
        </p:grpSpPr>
        <p:sp>
          <p:nvSpPr>
            <p:cNvPr id="1117" name="Google Shape;1117;p33"/>
            <p:cNvSpPr/>
            <p:nvPr/>
          </p:nvSpPr>
          <p:spPr>
            <a:xfrm>
              <a:off x="1016100" y="4225950"/>
              <a:ext cx="441600" cy="441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1077175" y="4287025"/>
              <a:ext cx="319500" cy="319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33"/>
          <p:cNvGrpSpPr/>
          <p:nvPr/>
        </p:nvGrpSpPr>
        <p:grpSpPr>
          <a:xfrm>
            <a:off x="2721234" y="4501444"/>
            <a:ext cx="338266" cy="338310"/>
            <a:chOff x="1016100" y="4225950"/>
            <a:chExt cx="441600" cy="441600"/>
          </a:xfrm>
        </p:grpSpPr>
        <p:sp>
          <p:nvSpPr>
            <p:cNvPr id="1120" name="Google Shape;1120;p33"/>
            <p:cNvSpPr/>
            <p:nvPr/>
          </p:nvSpPr>
          <p:spPr>
            <a:xfrm>
              <a:off x="1016100" y="4225950"/>
              <a:ext cx="441600" cy="441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3"/>
            <p:cNvSpPr/>
            <p:nvPr/>
          </p:nvSpPr>
          <p:spPr>
            <a:xfrm>
              <a:off x="1077175" y="4287025"/>
              <a:ext cx="319500" cy="319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3"/>
          <p:cNvGrpSpPr/>
          <p:nvPr/>
        </p:nvGrpSpPr>
        <p:grpSpPr>
          <a:xfrm>
            <a:off x="3469955" y="4501444"/>
            <a:ext cx="338266" cy="338310"/>
            <a:chOff x="1016100" y="4225950"/>
            <a:chExt cx="441600" cy="441600"/>
          </a:xfrm>
        </p:grpSpPr>
        <p:sp>
          <p:nvSpPr>
            <p:cNvPr id="1123" name="Google Shape;1123;p3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33"/>
          <p:cNvGrpSpPr/>
          <p:nvPr/>
        </p:nvGrpSpPr>
        <p:grpSpPr>
          <a:xfrm>
            <a:off x="3922354" y="4501444"/>
            <a:ext cx="338266" cy="338310"/>
            <a:chOff x="1016100" y="4225950"/>
            <a:chExt cx="441600" cy="441600"/>
          </a:xfrm>
        </p:grpSpPr>
        <p:sp>
          <p:nvSpPr>
            <p:cNvPr id="1126" name="Google Shape;1126;p3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33"/>
          <p:cNvGrpSpPr/>
          <p:nvPr/>
        </p:nvGrpSpPr>
        <p:grpSpPr>
          <a:xfrm>
            <a:off x="4373933" y="4501444"/>
            <a:ext cx="338266" cy="338310"/>
            <a:chOff x="1016100" y="4225950"/>
            <a:chExt cx="441600" cy="441600"/>
          </a:xfrm>
        </p:grpSpPr>
        <p:sp>
          <p:nvSpPr>
            <p:cNvPr id="1129" name="Google Shape;1129;p3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33"/>
          <p:cNvGrpSpPr/>
          <p:nvPr/>
        </p:nvGrpSpPr>
        <p:grpSpPr>
          <a:xfrm>
            <a:off x="4826329" y="4501444"/>
            <a:ext cx="338266" cy="338310"/>
            <a:chOff x="1016100" y="4225950"/>
            <a:chExt cx="441600" cy="441600"/>
          </a:xfrm>
        </p:grpSpPr>
        <p:sp>
          <p:nvSpPr>
            <p:cNvPr id="1132" name="Google Shape;1132;p3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33"/>
          <p:cNvGrpSpPr/>
          <p:nvPr/>
        </p:nvGrpSpPr>
        <p:grpSpPr>
          <a:xfrm>
            <a:off x="6508121" y="4501444"/>
            <a:ext cx="338266" cy="338310"/>
            <a:chOff x="1016100" y="4225950"/>
            <a:chExt cx="441600" cy="441600"/>
          </a:xfrm>
        </p:grpSpPr>
        <p:sp>
          <p:nvSpPr>
            <p:cNvPr id="1135" name="Google Shape;1135;p33"/>
            <p:cNvSpPr/>
            <p:nvPr/>
          </p:nvSpPr>
          <p:spPr>
            <a:xfrm>
              <a:off x="1016100" y="4225950"/>
              <a:ext cx="441600" cy="44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077175" y="4287025"/>
              <a:ext cx="319500" cy="3195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3"/>
          <p:cNvGrpSpPr/>
          <p:nvPr/>
        </p:nvGrpSpPr>
        <p:grpSpPr>
          <a:xfrm>
            <a:off x="6960492" y="4501444"/>
            <a:ext cx="338266" cy="338310"/>
            <a:chOff x="1016100" y="4225950"/>
            <a:chExt cx="441600" cy="441600"/>
          </a:xfrm>
        </p:grpSpPr>
        <p:sp>
          <p:nvSpPr>
            <p:cNvPr id="1138" name="Google Shape;1138;p33"/>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3"/>
          <p:cNvGrpSpPr/>
          <p:nvPr/>
        </p:nvGrpSpPr>
        <p:grpSpPr>
          <a:xfrm>
            <a:off x="7412921" y="4501444"/>
            <a:ext cx="338266" cy="338310"/>
            <a:chOff x="1016100" y="4225950"/>
            <a:chExt cx="441600" cy="441600"/>
          </a:xfrm>
        </p:grpSpPr>
        <p:sp>
          <p:nvSpPr>
            <p:cNvPr id="1141" name="Google Shape;1141;p33"/>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33"/>
          <p:cNvGrpSpPr/>
          <p:nvPr/>
        </p:nvGrpSpPr>
        <p:grpSpPr>
          <a:xfrm>
            <a:off x="5278729" y="4501444"/>
            <a:ext cx="338266" cy="338310"/>
            <a:chOff x="1016100" y="4225950"/>
            <a:chExt cx="441600" cy="441600"/>
          </a:xfrm>
        </p:grpSpPr>
        <p:sp>
          <p:nvSpPr>
            <p:cNvPr id="1144" name="Google Shape;1144;p3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055721" y="4501444"/>
            <a:ext cx="338266" cy="338310"/>
            <a:chOff x="1016100" y="4225950"/>
            <a:chExt cx="441600" cy="441600"/>
          </a:xfrm>
        </p:grpSpPr>
        <p:sp>
          <p:nvSpPr>
            <p:cNvPr id="1147" name="Google Shape;1147;p33"/>
            <p:cNvSpPr/>
            <p:nvPr/>
          </p:nvSpPr>
          <p:spPr>
            <a:xfrm>
              <a:off x="1016100" y="4225950"/>
              <a:ext cx="441600" cy="44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1077175" y="4287025"/>
              <a:ext cx="319500" cy="3195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3"/>
          <p:cNvGrpSpPr/>
          <p:nvPr/>
        </p:nvGrpSpPr>
        <p:grpSpPr>
          <a:xfrm>
            <a:off x="7865321" y="4501444"/>
            <a:ext cx="338266" cy="338310"/>
            <a:chOff x="1016100" y="4225950"/>
            <a:chExt cx="441600" cy="441600"/>
          </a:xfrm>
        </p:grpSpPr>
        <p:sp>
          <p:nvSpPr>
            <p:cNvPr id="1150" name="Google Shape;1150;p33"/>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077175" y="4287025"/>
              <a:ext cx="319500" cy="3195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152"/>
        <p:cNvGrpSpPr/>
        <p:nvPr/>
      </p:nvGrpSpPr>
      <p:grpSpPr>
        <a:xfrm>
          <a:off x="0" y="0"/>
          <a:ext cx="0" cy="0"/>
          <a:chOff x="0" y="0"/>
          <a:chExt cx="0" cy="0"/>
        </a:xfrm>
      </p:grpSpPr>
      <p:sp>
        <p:nvSpPr>
          <p:cNvPr id="1153" name="Google Shape;1153;p34"/>
          <p:cNvSpPr/>
          <p:nvPr/>
        </p:nvSpPr>
        <p:spPr>
          <a:xfrm>
            <a:off x="1342313" y="539500"/>
            <a:ext cx="817200" cy="1625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342313" y="3700975"/>
            <a:ext cx="817200" cy="903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342313" y="2933101"/>
            <a:ext cx="817200" cy="768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42313" y="2165250"/>
            <a:ext cx="817200" cy="768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34"/>
          <p:cNvGrpSpPr/>
          <p:nvPr/>
        </p:nvGrpSpPr>
        <p:grpSpPr>
          <a:xfrm>
            <a:off x="1433028" y="2224265"/>
            <a:ext cx="638244" cy="638377"/>
            <a:chOff x="1016100" y="4225950"/>
            <a:chExt cx="441600" cy="441600"/>
          </a:xfrm>
        </p:grpSpPr>
        <p:sp>
          <p:nvSpPr>
            <p:cNvPr id="1158" name="Google Shape;1158;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4"/>
          <p:cNvGrpSpPr/>
          <p:nvPr/>
        </p:nvGrpSpPr>
        <p:grpSpPr>
          <a:xfrm>
            <a:off x="1433028" y="2997920"/>
            <a:ext cx="638244" cy="638377"/>
            <a:chOff x="1016100" y="4225950"/>
            <a:chExt cx="441600" cy="441600"/>
          </a:xfrm>
        </p:grpSpPr>
        <p:sp>
          <p:nvSpPr>
            <p:cNvPr id="1161" name="Google Shape;1161;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4"/>
          <p:cNvGrpSpPr/>
          <p:nvPr/>
        </p:nvGrpSpPr>
        <p:grpSpPr>
          <a:xfrm>
            <a:off x="1380638" y="3780997"/>
            <a:ext cx="743036" cy="743213"/>
            <a:chOff x="1016100" y="4225950"/>
            <a:chExt cx="441600" cy="441600"/>
          </a:xfrm>
        </p:grpSpPr>
        <p:sp>
          <p:nvSpPr>
            <p:cNvPr id="1164" name="Google Shape;1164;p34"/>
            <p:cNvSpPr/>
            <p:nvPr/>
          </p:nvSpPr>
          <p:spPr>
            <a:xfrm>
              <a:off x="1016100" y="4225950"/>
              <a:ext cx="441600" cy="441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1077175" y="4287025"/>
              <a:ext cx="319500" cy="319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34"/>
          <p:cNvGrpSpPr/>
          <p:nvPr/>
        </p:nvGrpSpPr>
        <p:grpSpPr>
          <a:xfrm>
            <a:off x="1446789" y="683330"/>
            <a:ext cx="607326" cy="1338037"/>
            <a:chOff x="2714138" y="4177325"/>
            <a:chExt cx="265800" cy="585600"/>
          </a:xfrm>
        </p:grpSpPr>
        <p:sp>
          <p:nvSpPr>
            <p:cNvPr id="1167" name="Google Shape;1167;p34"/>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34"/>
          <p:cNvSpPr/>
          <p:nvPr/>
        </p:nvSpPr>
        <p:spPr>
          <a:xfrm>
            <a:off x="6984488" y="539500"/>
            <a:ext cx="817200" cy="1046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984488" y="1586200"/>
            <a:ext cx="817200" cy="3017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34"/>
          <p:cNvGrpSpPr/>
          <p:nvPr/>
        </p:nvGrpSpPr>
        <p:grpSpPr>
          <a:xfrm>
            <a:off x="7075203" y="1678940"/>
            <a:ext cx="638244" cy="638377"/>
            <a:chOff x="1016100" y="4225950"/>
            <a:chExt cx="441600" cy="441600"/>
          </a:xfrm>
        </p:grpSpPr>
        <p:sp>
          <p:nvSpPr>
            <p:cNvPr id="1172" name="Google Shape;1172;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34"/>
          <p:cNvGrpSpPr/>
          <p:nvPr/>
        </p:nvGrpSpPr>
        <p:grpSpPr>
          <a:xfrm>
            <a:off x="7022813" y="691247"/>
            <a:ext cx="743036" cy="743213"/>
            <a:chOff x="1016100" y="4225950"/>
            <a:chExt cx="441600" cy="441600"/>
          </a:xfrm>
        </p:grpSpPr>
        <p:sp>
          <p:nvSpPr>
            <p:cNvPr id="1175" name="Google Shape;1175;p34"/>
            <p:cNvSpPr/>
            <p:nvPr/>
          </p:nvSpPr>
          <p:spPr>
            <a:xfrm>
              <a:off x="1016100" y="4225950"/>
              <a:ext cx="441600" cy="441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1077175" y="4287025"/>
              <a:ext cx="319500" cy="319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34"/>
          <p:cNvGrpSpPr/>
          <p:nvPr/>
        </p:nvGrpSpPr>
        <p:grpSpPr>
          <a:xfrm>
            <a:off x="7075203" y="2410215"/>
            <a:ext cx="638244" cy="638377"/>
            <a:chOff x="1016100" y="4225950"/>
            <a:chExt cx="441600" cy="441600"/>
          </a:xfrm>
        </p:grpSpPr>
        <p:sp>
          <p:nvSpPr>
            <p:cNvPr id="1178" name="Google Shape;1178;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4"/>
          <p:cNvGrpSpPr/>
          <p:nvPr/>
        </p:nvGrpSpPr>
        <p:grpSpPr>
          <a:xfrm>
            <a:off x="7075203" y="3141490"/>
            <a:ext cx="638244" cy="638377"/>
            <a:chOff x="1016100" y="4225950"/>
            <a:chExt cx="441600" cy="441600"/>
          </a:xfrm>
        </p:grpSpPr>
        <p:sp>
          <p:nvSpPr>
            <p:cNvPr id="1181" name="Google Shape;1181;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7075203" y="3872765"/>
            <a:ext cx="638244" cy="638377"/>
            <a:chOff x="1016100" y="4225950"/>
            <a:chExt cx="441600" cy="441600"/>
          </a:xfrm>
        </p:grpSpPr>
        <p:sp>
          <p:nvSpPr>
            <p:cNvPr id="1184" name="Google Shape;1184;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34"/>
          <p:cNvSpPr txBox="1">
            <a:spLocks noGrp="1"/>
          </p:cNvSpPr>
          <p:nvPr>
            <p:ph type="title"/>
          </p:nvPr>
        </p:nvSpPr>
        <p:spPr>
          <a:xfrm>
            <a:off x="2682788" y="655749"/>
            <a:ext cx="3778200" cy="81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7000">
                <a:solidFill>
                  <a:schemeClr val="accent1"/>
                </a:solidFill>
              </a:defRPr>
            </a:lvl1pPr>
            <a:lvl2pPr lvl="1" algn="ctr" rtl="0">
              <a:spcBef>
                <a:spcPts val="0"/>
              </a:spcBef>
              <a:spcAft>
                <a:spcPts val="0"/>
              </a:spcAft>
              <a:buClr>
                <a:schemeClr val="accent1"/>
              </a:buClr>
              <a:buSzPts val="3000"/>
              <a:buNone/>
              <a:defRPr>
                <a:solidFill>
                  <a:schemeClr val="accent1"/>
                </a:solidFill>
              </a:defRPr>
            </a:lvl2pPr>
            <a:lvl3pPr lvl="2" algn="ctr" rtl="0">
              <a:spcBef>
                <a:spcPts val="0"/>
              </a:spcBef>
              <a:spcAft>
                <a:spcPts val="0"/>
              </a:spcAft>
              <a:buClr>
                <a:schemeClr val="accent1"/>
              </a:buClr>
              <a:buSzPts val="3000"/>
              <a:buNone/>
              <a:defRPr>
                <a:solidFill>
                  <a:schemeClr val="accent1"/>
                </a:solidFill>
              </a:defRPr>
            </a:lvl3pPr>
            <a:lvl4pPr lvl="3" algn="ctr" rtl="0">
              <a:spcBef>
                <a:spcPts val="0"/>
              </a:spcBef>
              <a:spcAft>
                <a:spcPts val="0"/>
              </a:spcAft>
              <a:buClr>
                <a:schemeClr val="accent1"/>
              </a:buClr>
              <a:buSzPts val="3000"/>
              <a:buNone/>
              <a:defRPr>
                <a:solidFill>
                  <a:schemeClr val="accent1"/>
                </a:solidFill>
              </a:defRPr>
            </a:lvl4pPr>
            <a:lvl5pPr lvl="4" algn="ctr" rtl="0">
              <a:spcBef>
                <a:spcPts val="0"/>
              </a:spcBef>
              <a:spcAft>
                <a:spcPts val="0"/>
              </a:spcAft>
              <a:buClr>
                <a:schemeClr val="accent1"/>
              </a:buClr>
              <a:buSzPts val="3000"/>
              <a:buNone/>
              <a:defRPr>
                <a:solidFill>
                  <a:schemeClr val="accent1"/>
                </a:solidFill>
              </a:defRPr>
            </a:lvl5pPr>
            <a:lvl6pPr lvl="5" algn="ctr" rtl="0">
              <a:spcBef>
                <a:spcPts val="0"/>
              </a:spcBef>
              <a:spcAft>
                <a:spcPts val="0"/>
              </a:spcAft>
              <a:buClr>
                <a:schemeClr val="accent1"/>
              </a:buClr>
              <a:buSzPts val="3000"/>
              <a:buNone/>
              <a:defRPr>
                <a:solidFill>
                  <a:schemeClr val="accent1"/>
                </a:solidFill>
              </a:defRPr>
            </a:lvl6pPr>
            <a:lvl7pPr lvl="6" algn="ctr" rtl="0">
              <a:spcBef>
                <a:spcPts val="0"/>
              </a:spcBef>
              <a:spcAft>
                <a:spcPts val="0"/>
              </a:spcAft>
              <a:buClr>
                <a:schemeClr val="accent1"/>
              </a:buClr>
              <a:buSzPts val="3000"/>
              <a:buNone/>
              <a:defRPr>
                <a:solidFill>
                  <a:schemeClr val="accent1"/>
                </a:solidFill>
              </a:defRPr>
            </a:lvl7pPr>
            <a:lvl8pPr lvl="7" algn="ctr" rtl="0">
              <a:spcBef>
                <a:spcPts val="0"/>
              </a:spcBef>
              <a:spcAft>
                <a:spcPts val="0"/>
              </a:spcAft>
              <a:buClr>
                <a:schemeClr val="accent1"/>
              </a:buClr>
              <a:buSzPts val="3000"/>
              <a:buNone/>
              <a:defRPr>
                <a:solidFill>
                  <a:schemeClr val="accent1"/>
                </a:solidFill>
              </a:defRPr>
            </a:lvl8pPr>
            <a:lvl9pPr lvl="8" algn="ctr" rtl="0">
              <a:spcBef>
                <a:spcPts val="0"/>
              </a:spcBef>
              <a:spcAft>
                <a:spcPts val="0"/>
              </a:spcAft>
              <a:buClr>
                <a:schemeClr val="accent1"/>
              </a:buClr>
              <a:buSzPts val="3000"/>
              <a:buNone/>
              <a:defRPr>
                <a:solidFill>
                  <a:schemeClr val="accent1"/>
                </a:solidFill>
              </a:defRPr>
            </a:lvl9pPr>
          </a:lstStyle>
          <a:p>
            <a:endParaRPr/>
          </a:p>
        </p:txBody>
      </p:sp>
      <p:sp>
        <p:nvSpPr>
          <p:cNvPr id="1187" name="Google Shape;1187;p34"/>
          <p:cNvSpPr txBox="1"/>
          <p:nvPr/>
        </p:nvSpPr>
        <p:spPr>
          <a:xfrm>
            <a:off x="2688500" y="3526050"/>
            <a:ext cx="3528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chemeClr val="accent5"/>
                </a:solidFill>
                <a:latin typeface="Questrial"/>
                <a:ea typeface="Questrial"/>
                <a:cs typeface="Questrial"/>
                <a:sym typeface="Questrial"/>
              </a:rPr>
              <a:t>CREDITS: This presentation template was created by </a:t>
            </a:r>
            <a:r>
              <a:rPr lang="en" sz="1200">
                <a:solidFill>
                  <a:schemeClr val="accent5"/>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Questrial"/>
                <a:ea typeface="Questrial"/>
                <a:cs typeface="Questrial"/>
                <a:sym typeface="Questrial"/>
              </a:rPr>
              <a:t>, including icons by </a:t>
            </a:r>
            <a:r>
              <a:rPr lang="en" sz="1200">
                <a:solidFill>
                  <a:schemeClr val="accent5"/>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Questrial"/>
                <a:ea typeface="Questrial"/>
                <a:cs typeface="Questrial"/>
                <a:sym typeface="Questrial"/>
              </a:rPr>
              <a:t>, infographics &amp; images by </a:t>
            </a:r>
            <a:r>
              <a:rPr lang="en" sz="1200">
                <a:solidFill>
                  <a:schemeClr val="accent5"/>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1200">
                <a:solidFill>
                  <a:schemeClr val="accent5"/>
                </a:solidFill>
                <a:latin typeface="Questrial"/>
                <a:ea typeface="Questrial"/>
                <a:cs typeface="Questrial"/>
                <a:sym typeface="Questrial"/>
              </a:rPr>
              <a:t> </a:t>
            </a:r>
            <a:endParaRPr sz="1200">
              <a:solidFill>
                <a:schemeClr val="accent5"/>
              </a:solidFill>
              <a:latin typeface="Questrial"/>
              <a:ea typeface="Questrial"/>
              <a:cs typeface="Questrial"/>
              <a:sym typeface="Questrial"/>
            </a:endParaRPr>
          </a:p>
        </p:txBody>
      </p:sp>
      <p:sp>
        <p:nvSpPr>
          <p:cNvPr id="1188" name="Google Shape;1188;p34"/>
          <p:cNvSpPr txBox="1">
            <a:spLocks noGrp="1"/>
          </p:cNvSpPr>
          <p:nvPr>
            <p:ph type="subTitle" idx="1"/>
          </p:nvPr>
        </p:nvSpPr>
        <p:spPr>
          <a:xfrm>
            <a:off x="2682663" y="1679100"/>
            <a:ext cx="3778200" cy="117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1400"/>
              <a:buNone/>
              <a:defRPr sz="1600">
                <a:solidFill>
                  <a:schemeClr val="accent5"/>
                </a:solidFill>
              </a:defRPr>
            </a:lvl1pPr>
            <a:lvl2pPr lvl="1" algn="ctr" rtl="0">
              <a:spcBef>
                <a:spcPts val="1600"/>
              </a:spcBef>
              <a:spcAft>
                <a:spcPts val="0"/>
              </a:spcAft>
              <a:buClr>
                <a:schemeClr val="accent5"/>
              </a:buClr>
              <a:buSzPts val="1400"/>
              <a:buNone/>
              <a:defRPr>
                <a:solidFill>
                  <a:schemeClr val="accent5"/>
                </a:solidFill>
              </a:defRPr>
            </a:lvl2pPr>
            <a:lvl3pPr lvl="2" algn="ctr" rtl="0">
              <a:spcBef>
                <a:spcPts val="1600"/>
              </a:spcBef>
              <a:spcAft>
                <a:spcPts val="0"/>
              </a:spcAft>
              <a:buClr>
                <a:schemeClr val="accent5"/>
              </a:buClr>
              <a:buSzPts val="1400"/>
              <a:buNone/>
              <a:defRPr>
                <a:solidFill>
                  <a:schemeClr val="accent5"/>
                </a:solidFill>
              </a:defRPr>
            </a:lvl3pPr>
            <a:lvl4pPr lvl="3" algn="ctr" rtl="0">
              <a:spcBef>
                <a:spcPts val="1600"/>
              </a:spcBef>
              <a:spcAft>
                <a:spcPts val="0"/>
              </a:spcAft>
              <a:buClr>
                <a:schemeClr val="accent5"/>
              </a:buClr>
              <a:buSzPts val="1400"/>
              <a:buNone/>
              <a:defRPr>
                <a:solidFill>
                  <a:schemeClr val="accent5"/>
                </a:solidFill>
              </a:defRPr>
            </a:lvl4pPr>
            <a:lvl5pPr lvl="4" algn="ctr" rtl="0">
              <a:spcBef>
                <a:spcPts val="1600"/>
              </a:spcBef>
              <a:spcAft>
                <a:spcPts val="0"/>
              </a:spcAft>
              <a:buClr>
                <a:schemeClr val="accent5"/>
              </a:buClr>
              <a:buSzPts val="1400"/>
              <a:buNone/>
              <a:defRPr>
                <a:solidFill>
                  <a:schemeClr val="accent5"/>
                </a:solidFill>
              </a:defRPr>
            </a:lvl5pPr>
            <a:lvl6pPr lvl="5" algn="ctr" rtl="0">
              <a:spcBef>
                <a:spcPts val="1600"/>
              </a:spcBef>
              <a:spcAft>
                <a:spcPts val="0"/>
              </a:spcAft>
              <a:buClr>
                <a:schemeClr val="accent5"/>
              </a:buClr>
              <a:buSzPts val="1400"/>
              <a:buNone/>
              <a:defRPr>
                <a:solidFill>
                  <a:schemeClr val="accent5"/>
                </a:solidFill>
              </a:defRPr>
            </a:lvl6pPr>
            <a:lvl7pPr lvl="6" algn="ctr" rtl="0">
              <a:spcBef>
                <a:spcPts val="1600"/>
              </a:spcBef>
              <a:spcAft>
                <a:spcPts val="0"/>
              </a:spcAft>
              <a:buClr>
                <a:schemeClr val="accent5"/>
              </a:buClr>
              <a:buSzPts val="1400"/>
              <a:buNone/>
              <a:defRPr>
                <a:solidFill>
                  <a:schemeClr val="accent5"/>
                </a:solidFill>
              </a:defRPr>
            </a:lvl7pPr>
            <a:lvl8pPr lvl="7" algn="ctr" rtl="0">
              <a:spcBef>
                <a:spcPts val="1600"/>
              </a:spcBef>
              <a:spcAft>
                <a:spcPts val="0"/>
              </a:spcAft>
              <a:buClr>
                <a:schemeClr val="accent5"/>
              </a:buClr>
              <a:buSzPts val="1400"/>
              <a:buNone/>
              <a:defRPr>
                <a:solidFill>
                  <a:schemeClr val="accent5"/>
                </a:solidFill>
              </a:defRPr>
            </a:lvl8pPr>
            <a:lvl9pPr lvl="8" algn="ctr" rtl="0">
              <a:spcBef>
                <a:spcPts val="1600"/>
              </a:spcBef>
              <a:spcAft>
                <a:spcPts val="1600"/>
              </a:spcAft>
              <a:buClr>
                <a:schemeClr val="accent5"/>
              </a:buClr>
              <a:buSzPts val="1400"/>
              <a:buNone/>
              <a:defRPr>
                <a:solidFill>
                  <a:schemeClr val="accent5"/>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6">
  <p:cSld name="CUSTOM_9">
    <p:spTree>
      <p:nvGrpSpPr>
        <p:cNvPr id="1" name="Shape 1189"/>
        <p:cNvGrpSpPr/>
        <p:nvPr/>
      </p:nvGrpSpPr>
      <p:grpSpPr>
        <a:xfrm>
          <a:off x="0" y="0"/>
          <a:ext cx="0" cy="0"/>
          <a:chOff x="0" y="0"/>
          <a:chExt cx="0" cy="0"/>
        </a:xfrm>
      </p:grpSpPr>
      <p:sp>
        <p:nvSpPr>
          <p:cNvPr id="1190" name="Google Shape;1190;p3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1" name="Google Shape;1191;p35"/>
          <p:cNvSpPr txBox="1">
            <a:spLocks noGrp="1"/>
          </p:cNvSpPr>
          <p:nvPr>
            <p:ph type="body" idx="1"/>
          </p:nvPr>
        </p:nvSpPr>
        <p:spPr>
          <a:xfrm>
            <a:off x="713225" y="1122300"/>
            <a:ext cx="7717500" cy="40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00">
                <a:solidFill>
                  <a:schemeClr val="accent5"/>
                </a:solidFill>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7">
  <p:cSld name="CUSTOM_9_1">
    <p:spTree>
      <p:nvGrpSpPr>
        <p:cNvPr id="1" name="Shape 1192"/>
        <p:cNvGrpSpPr/>
        <p:nvPr/>
      </p:nvGrpSpPr>
      <p:grpSpPr>
        <a:xfrm>
          <a:off x="0" y="0"/>
          <a:ext cx="0" cy="0"/>
          <a:chOff x="0" y="0"/>
          <a:chExt cx="0" cy="0"/>
        </a:xfrm>
      </p:grpSpPr>
      <p:sp>
        <p:nvSpPr>
          <p:cNvPr id="1193" name="Google Shape;1193;p3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4" name="Google Shape;1194;p36"/>
          <p:cNvSpPr txBox="1">
            <a:spLocks noGrp="1"/>
          </p:cNvSpPr>
          <p:nvPr>
            <p:ph type="body" idx="1"/>
          </p:nvPr>
        </p:nvSpPr>
        <p:spPr>
          <a:xfrm>
            <a:off x="713225" y="1122300"/>
            <a:ext cx="7717500" cy="3481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5"/>
          <p:cNvSpPr txBox="1">
            <a:spLocks noGrp="1"/>
          </p:cNvSpPr>
          <p:nvPr>
            <p:ph type="subTitle" idx="1"/>
          </p:nvPr>
        </p:nvSpPr>
        <p:spPr>
          <a:xfrm>
            <a:off x="1168714" y="3299372"/>
            <a:ext cx="23055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0" name="Google Shape;140;p5"/>
          <p:cNvSpPr txBox="1">
            <a:spLocks noGrp="1"/>
          </p:cNvSpPr>
          <p:nvPr>
            <p:ph type="subTitle" idx="2"/>
          </p:nvPr>
        </p:nvSpPr>
        <p:spPr>
          <a:xfrm>
            <a:off x="5669764" y="3299375"/>
            <a:ext cx="23055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 name="Google Shape;141;p5"/>
          <p:cNvSpPr txBox="1">
            <a:spLocks noGrp="1"/>
          </p:cNvSpPr>
          <p:nvPr>
            <p:ph type="title"/>
          </p:nvPr>
        </p:nvSpPr>
        <p:spPr>
          <a:xfrm>
            <a:off x="1268613" y="2384722"/>
            <a:ext cx="21057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5"/>
          <p:cNvSpPr txBox="1">
            <a:spLocks noGrp="1"/>
          </p:cNvSpPr>
          <p:nvPr>
            <p:ph type="title" idx="3"/>
          </p:nvPr>
        </p:nvSpPr>
        <p:spPr>
          <a:xfrm>
            <a:off x="5769663" y="2384722"/>
            <a:ext cx="21057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rgbClr val="16DB93"/>
                </a:solidFill>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3" name="Google Shape;143;p5"/>
          <p:cNvGrpSpPr/>
          <p:nvPr/>
        </p:nvGrpSpPr>
        <p:grpSpPr>
          <a:xfrm>
            <a:off x="3948386" y="1759581"/>
            <a:ext cx="1247247" cy="1624594"/>
            <a:chOff x="400525" y="2625350"/>
            <a:chExt cx="841200" cy="1095700"/>
          </a:xfrm>
        </p:grpSpPr>
        <p:sp>
          <p:nvSpPr>
            <p:cNvPr id="144" name="Google Shape;144;p5"/>
            <p:cNvSpPr/>
            <p:nvPr/>
          </p:nvSpPr>
          <p:spPr>
            <a:xfrm rot="-2700000">
              <a:off x="523716" y="2876441"/>
              <a:ext cx="594818" cy="594818"/>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2700000">
              <a:off x="676738" y="3029388"/>
              <a:ext cx="288924" cy="288924"/>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02487" y="2625350"/>
              <a:ext cx="838025" cy="419100"/>
              <a:chOff x="402487" y="2625350"/>
              <a:chExt cx="838025" cy="419100"/>
            </a:xfrm>
          </p:grpSpPr>
          <p:cxnSp>
            <p:nvCxnSpPr>
              <p:cNvPr id="147" name="Google Shape;147;p5"/>
              <p:cNvCxnSpPr/>
              <p:nvPr/>
            </p:nvCxnSpPr>
            <p:spPr>
              <a:xfrm>
                <a:off x="402487" y="2625350"/>
                <a:ext cx="421800" cy="419100"/>
              </a:xfrm>
              <a:prstGeom prst="straightConnector1">
                <a:avLst/>
              </a:prstGeom>
              <a:noFill/>
              <a:ln w="9525" cap="flat" cmpd="sng">
                <a:solidFill>
                  <a:srgbClr val="698EFF"/>
                </a:solidFill>
                <a:prstDash val="solid"/>
                <a:round/>
                <a:headEnd type="none" w="med" len="med"/>
                <a:tailEnd type="none" w="med" len="med"/>
              </a:ln>
            </p:spPr>
          </p:cxnSp>
          <p:cxnSp>
            <p:nvCxnSpPr>
              <p:cNvPr id="148" name="Google Shape;148;p5"/>
              <p:cNvCxnSpPr/>
              <p:nvPr/>
            </p:nvCxnSpPr>
            <p:spPr>
              <a:xfrm flipH="1">
                <a:off x="818713" y="2625350"/>
                <a:ext cx="421800" cy="419100"/>
              </a:xfrm>
              <a:prstGeom prst="straightConnector1">
                <a:avLst/>
              </a:prstGeom>
              <a:noFill/>
              <a:ln w="9525" cap="flat" cmpd="sng">
                <a:solidFill>
                  <a:srgbClr val="698EFF"/>
                </a:solidFill>
                <a:prstDash val="solid"/>
                <a:round/>
                <a:headEnd type="none" w="med" len="med"/>
                <a:tailEnd type="none" w="med" len="med"/>
              </a:ln>
            </p:spPr>
          </p:cxnSp>
        </p:grpSp>
        <p:grpSp>
          <p:nvGrpSpPr>
            <p:cNvPr id="149" name="Google Shape;149;p5"/>
            <p:cNvGrpSpPr/>
            <p:nvPr/>
          </p:nvGrpSpPr>
          <p:grpSpPr>
            <a:xfrm rot="10800000">
              <a:off x="402487" y="3301950"/>
              <a:ext cx="838025" cy="419100"/>
              <a:chOff x="402487" y="2625350"/>
              <a:chExt cx="838025" cy="419100"/>
            </a:xfrm>
          </p:grpSpPr>
          <p:cxnSp>
            <p:nvCxnSpPr>
              <p:cNvPr id="150" name="Google Shape;150;p5"/>
              <p:cNvCxnSpPr/>
              <p:nvPr/>
            </p:nvCxnSpPr>
            <p:spPr>
              <a:xfrm>
                <a:off x="402487" y="2625350"/>
                <a:ext cx="421800" cy="419100"/>
              </a:xfrm>
              <a:prstGeom prst="straightConnector1">
                <a:avLst/>
              </a:prstGeom>
              <a:noFill/>
              <a:ln w="9525" cap="flat" cmpd="sng">
                <a:solidFill>
                  <a:srgbClr val="698EFF"/>
                </a:solidFill>
                <a:prstDash val="solid"/>
                <a:round/>
                <a:headEnd type="none" w="med" len="med"/>
                <a:tailEnd type="none" w="med" len="med"/>
              </a:ln>
            </p:spPr>
          </p:cxnSp>
          <p:cxnSp>
            <p:nvCxnSpPr>
              <p:cNvPr id="151" name="Google Shape;151;p5"/>
              <p:cNvCxnSpPr/>
              <p:nvPr/>
            </p:nvCxnSpPr>
            <p:spPr>
              <a:xfrm flipH="1">
                <a:off x="818713" y="2625350"/>
                <a:ext cx="421800" cy="419100"/>
              </a:xfrm>
              <a:prstGeom prst="straightConnector1">
                <a:avLst/>
              </a:prstGeom>
              <a:noFill/>
              <a:ln w="9525" cap="flat" cmpd="sng">
                <a:solidFill>
                  <a:srgbClr val="698EFF"/>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6" name="Google Shape;156;p7"/>
          <p:cNvSpPr txBox="1">
            <a:spLocks noGrp="1"/>
          </p:cNvSpPr>
          <p:nvPr>
            <p:ph type="subTitle" idx="1"/>
          </p:nvPr>
        </p:nvSpPr>
        <p:spPr>
          <a:xfrm>
            <a:off x="2309400" y="1480950"/>
            <a:ext cx="4525200" cy="11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7"/>
          <p:cNvSpPr/>
          <p:nvPr/>
        </p:nvSpPr>
        <p:spPr>
          <a:xfrm>
            <a:off x="706175" y="3119600"/>
            <a:ext cx="7724700" cy="22446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592197" y="3376310"/>
            <a:ext cx="5959587" cy="2181537"/>
            <a:chOff x="1330275" y="2770200"/>
            <a:chExt cx="6483450" cy="2373300"/>
          </a:xfrm>
        </p:grpSpPr>
        <p:grpSp>
          <p:nvGrpSpPr>
            <p:cNvPr id="159" name="Google Shape;159;p7"/>
            <p:cNvGrpSpPr/>
            <p:nvPr/>
          </p:nvGrpSpPr>
          <p:grpSpPr>
            <a:xfrm>
              <a:off x="1330275" y="2770200"/>
              <a:ext cx="2373300" cy="2373300"/>
              <a:chOff x="1190575" y="1107025"/>
              <a:chExt cx="2373300" cy="2373300"/>
            </a:xfrm>
          </p:grpSpPr>
          <p:sp>
            <p:nvSpPr>
              <p:cNvPr id="160" name="Google Shape;160;p7"/>
              <p:cNvSpPr/>
              <p:nvPr/>
            </p:nvSpPr>
            <p:spPr>
              <a:xfrm>
                <a:off x="1190575" y="1107025"/>
                <a:ext cx="2373300" cy="23733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030025" y="1946425"/>
                <a:ext cx="694500" cy="6945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2159800" y="2076200"/>
                <a:ext cx="435000" cy="4350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312450" y="2228850"/>
                <a:ext cx="129600" cy="1296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7"/>
              <p:cNvCxnSpPr/>
              <p:nvPr/>
            </p:nvCxnSpPr>
            <p:spPr>
              <a:xfrm flipH="1">
                <a:off x="2716750" y="1564925"/>
                <a:ext cx="343500" cy="366300"/>
              </a:xfrm>
              <a:prstGeom prst="straightConnector1">
                <a:avLst/>
              </a:prstGeom>
              <a:noFill/>
              <a:ln w="19050" cap="flat" cmpd="sng">
                <a:solidFill>
                  <a:srgbClr val="8875B0"/>
                </a:solidFill>
                <a:prstDash val="solid"/>
                <a:round/>
                <a:headEnd type="none" w="med" len="med"/>
                <a:tailEnd type="none" w="med" len="med"/>
              </a:ln>
            </p:spPr>
          </p:cxnSp>
          <p:cxnSp>
            <p:nvCxnSpPr>
              <p:cNvPr id="165" name="Google Shape;165;p7"/>
              <p:cNvCxnSpPr/>
              <p:nvPr/>
            </p:nvCxnSpPr>
            <p:spPr>
              <a:xfrm>
                <a:off x="2553675" y="2770450"/>
                <a:ext cx="117300" cy="480900"/>
              </a:xfrm>
              <a:prstGeom prst="straightConnector1">
                <a:avLst/>
              </a:prstGeom>
              <a:noFill/>
              <a:ln w="19050" cap="flat" cmpd="sng">
                <a:solidFill>
                  <a:srgbClr val="8875B0"/>
                </a:solidFill>
                <a:prstDash val="solid"/>
                <a:round/>
                <a:headEnd type="none" w="med" len="med"/>
                <a:tailEnd type="none" w="med" len="med"/>
              </a:ln>
            </p:spPr>
          </p:cxnSp>
          <p:cxnSp>
            <p:nvCxnSpPr>
              <p:cNvPr id="166" name="Google Shape;166;p7"/>
              <p:cNvCxnSpPr/>
              <p:nvPr/>
            </p:nvCxnSpPr>
            <p:spPr>
              <a:xfrm>
                <a:off x="1404275" y="2053325"/>
                <a:ext cx="488400" cy="129900"/>
              </a:xfrm>
              <a:prstGeom prst="straightConnector1">
                <a:avLst/>
              </a:prstGeom>
              <a:noFill/>
              <a:ln w="19050" cap="flat" cmpd="sng">
                <a:solidFill>
                  <a:srgbClr val="8875B0"/>
                </a:solidFill>
                <a:prstDash val="solid"/>
                <a:round/>
                <a:headEnd type="none" w="med" len="med"/>
                <a:tailEnd type="none" w="med" len="med"/>
              </a:ln>
            </p:spPr>
          </p:cxnSp>
        </p:grpSp>
        <p:grpSp>
          <p:nvGrpSpPr>
            <p:cNvPr id="167" name="Google Shape;167;p7"/>
            <p:cNvGrpSpPr/>
            <p:nvPr/>
          </p:nvGrpSpPr>
          <p:grpSpPr>
            <a:xfrm>
              <a:off x="4104984" y="3762235"/>
              <a:ext cx="934039" cy="435113"/>
              <a:chOff x="248925" y="1171525"/>
              <a:chExt cx="6960050" cy="3242275"/>
            </a:xfrm>
          </p:grpSpPr>
          <p:sp>
            <p:nvSpPr>
              <p:cNvPr id="168" name="Google Shape;168;p7"/>
              <p:cNvSpPr/>
              <p:nvPr/>
            </p:nvSpPr>
            <p:spPr>
              <a:xfrm>
                <a:off x="248925" y="1780350"/>
                <a:ext cx="6960050" cy="2633450"/>
              </a:xfrm>
              <a:custGeom>
                <a:avLst/>
                <a:gdLst/>
                <a:ahLst/>
                <a:cxnLst/>
                <a:rect l="l" t="t" r="r" b="b"/>
                <a:pathLst>
                  <a:path w="278402" h="105338" fill="none" extrusionOk="0">
                    <a:moveTo>
                      <a:pt x="154475" y="0"/>
                    </a:moveTo>
                    <a:lnTo>
                      <a:pt x="225661" y="0"/>
                    </a:lnTo>
                    <a:cubicBezTo>
                      <a:pt x="254769" y="0"/>
                      <a:pt x="278401" y="23633"/>
                      <a:pt x="278401" y="52741"/>
                    </a:cubicBezTo>
                    <a:lnTo>
                      <a:pt x="278401" y="52741"/>
                    </a:lnTo>
                    <a:cubicBezTo>
                      <a:pt x="278401" y="81849"/>
                      <a:pt x="254769" y="105337"/>
                      <a:pt x="225661" y="105337"/>
                    </a:cubicBezTo>
                    <a:lnTo>
                      <a:pt x="52741" y="105337"/>
                    </a:lnTo>
                    <a:cubicBezTo>
                      <a:pt x="23633" y="105337"/>
                      <a:pt x="0" y="81849"/>
                      <a:pt x="0" y="52741"/>
                    </a:cubicBezTo>
                    <a:lnTo>
                      <a:pt x="0" y="52741"/>
                    </a:lnTo>
                    <a:cubicBezTo>
                      <a:pt x="0" y="23633"/>
                      <a:pt x="23633" y="0"/>
                      <a:pt x="52741" y="0"/>
                    </a:cubicBezTo>
                    <a:lnTo>
                      <a:pt x="72338" y="0"/>
                    </a:lnTo>
                  </a:path>
                </a:pathLst>
              </a:custGeom>
              <a:noFill/>
              <a:ln w="19050"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037250" y="1171525"/>
                <a:ext cx="1055550" cy="1217675"/>
              </a:xfrm>
              <a:custGeom>
                <a:avLst/>
                <a:gdLst/>
                <a:ahLst/>
                <a:cxnLst/>
                <a:rect l="l" t="t" r="r" b="b"/>
                <a:pathLst>
                  <a:path w="42222" h="48707" fill="none" extrusionOk="0">
                    <a:moveTo>
                      <a:pt x="1" y="24353"/>
                    </a:moveTo>
                    <a:lnTo>
                      <a:pt x="42222" y="48706"/>
                    </a:lnTo>
                    <a:lnTo>
                      <a:pt x="42222" y="0"/>
                    </a:lnTo>
                    <a:close/>
                  </a:path>
                </a:pathLst>
              </a:custGeom>
              <a:noFill/>
              <a:ln w="19050" cap="rnd"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a:off x="5440425" y="2770200"/>
              <a:ext cx="2373300" cy="2373300"/>
              <a:chOff x="1190575" y="1107025"/>
              <a:chExt cx="2373300" cy="2373300"/>
            </a:xfrm>
          </p:grpSpPr>
          <p:sp>
            <p:nvSpPr>
              <p:cNvPr id="171" name="Google Shape;171;p7"/>
              <p:cNvSpPr/>
              <p:nvPr/>
            </p:nvSpPr>
            <p:spPr>
              <a:xfrm>
                <a:off x="1190575" y="1107025"/>
                <a:ext cx="2373300" cy="23733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030025" y="1946425"/>
                <a:ext cx="694500" cy="6945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159800" y="2076200"/>
                <a:ext cx="435000" cy="4350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312450" y="2228850"/>
                <a:ext cx="129600" cy="1296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7"/>
              <p:cNvCxnSpPr/>
              <p:nvPr/>
            </p:nvCxnSpPr>
            <p:spPr>
              <a:xfrm flipH="1">
                <a:off x="2716750" y="1564925"/>
                <a:ext cx="343500" cy="366300"/>
              </a:xfrm>
              <a:prstGeom prst="straightConnector1">
                <a:avLst/>
              </a:prstGeom>
              <a:noFill/>
              <a:ln w="19050" cap="flat" cmpd="sng">
                <a:solidFill>
                  <a:srgbClr val="8875B0"/>
                </a:solidFill>
                <a:prstDash val="solid"/>
                <a:round/>
                <a:headEnd type="none" w="med" len="med"/>
                <a:tailEnd type="none" w="med" len="med"/>
              </a:ln>
            </p:spPr>
          </p:cxnSp>
          <p:cxnSp>
            <p:nvCxnSpPr>
              <p:cNvPr id="176" name="Google Shape;176;p7"/>
              <p:cNvCxnSpPr/>
              <p:nvPr/>
            </p:nvCxnSpPr>
            <p:spPr>
              <a:xfrm>
                <a:off x="2553675" y="2770450"/>
                <a:ext cx="117300" cy="480900"/>
              </a:xfrm>
              <a:prstGeom prst="straightConnector1">
                <a:avLst/>
              </a:prstGeom>
              <a:noFill/>
              <a:ln w="19050" cap="flat" cmpd="sng">
                <a:solidFill>
                  <a:srgbClr val="8875B0"/>
                </a:solidFill>
                <a:prstDash val="solid"/>
                <a:round/>
                <a:headEnd type="none" w="med" len="med"/>
                <a:tailEnd type="none" w="med" len="med"/>
              </a:ln>
            </p:spPr>
          </p:cxnSp>
          <p:cxnSp>
            <p:nvCxnSpPr>
              <p:cNvPr id="177" name="Google Shape;177;p7"/>
              <p:cNvCxnSpPr/>
              <p:nvPr/>
            </p:nvCxnSpPr>
            <p:spPr>
              <a:xfrm>
                <a:off x="1404275" y="2053325"/>
                <a:ext cx="488400" cy="129900"/>
              </a:xfrm>
              <a:prstGeom prst="straightConnector1">
                <a:avLst/>
              </a:prstGeom>
              <a:noFill/>
              <a:ln w="19050" cap="flat" cmpd="sng">
                <a:solidFill>
                  <a:srgbClr val="8875B0"/>
                </a:solidFill>
                <a:prstDash val="solid"/>
                <a:round/>
                <a:headEnd type="none" w="med" len="med"/>
                <a:tailEnd type="none" w="med" len="med"/>
              </a:ln>
            </p:spPr>
          </p:cxnSp>
        </p:grpSp>
        <p:grpSp>
          <p:nvGrpSpPr>
            <p:cNvPr id="178" name="Google Shape;178;p7"/>
            <p:cNvGrpSpPr/>
            <p:nvPr/>
          </p:nvGrpSpPr>
          <p:grpSpPr>
            <a:xfrm>
              <a:off x="3962400" y="3144125"/>
              <a:ext cx="1219200" cy="292800"/>
              <a:chOff x="4000550" y="3144125"/>
              <a:chExt cx="1219200" cy="292800"/>
            </a:xfrm>
          </p:grpSpPr>
          <p:cxnSp>
            <p:nvCxnSpPr>
              <p:cNvPr id="179" name="Google Shape;179;p7"/>
              <p:cNvCxnSpPr/>
              <p:nvPr/>
            </p:nvCxnSpPr>
            <p:spPr>
              <a:xfrm rot="5400000">
                <a:off x="4850150" y="3290525"/>
                <a:ext cx="129600" cy="0"/>
              </a:xfrm>
              <a:prstGeom prst="straightConnector1">
                <a:avLst/>
              </a:prstGeom>
              <a:noFill/>
              <a:ln w="19050" cap="flat" cmpd="sng">
                <a:solidFill>
                  <a:srgbClr val="16DB93"/>
                </a:solidFill>
                <a:prstDash val="solid"/>
                <a:round/>
                <a:headEnd type="none" w="med" len="med"/>
                <a:tailEnd type="none" w="med" len="med"/>
              </a:ln>
            </p:spPr>
          </p:cxnSp>
          <p:cxnSp>
            <p:nvCxnSpPr>
              <p:cNvPr id="180" name="Google Shape;180;p7"/>
              <p:cNvCxnSpPr/>
              <p:nvPr/>
            </p:nvCxnSpPr>
            <p:spPr>
              <a:xfrm rot="5400000">
                <a:off x="4463750" y="3290525"/>
                <a:ext cx="292800" cy="0"/>
              </a:xfrm>
              <a:prstGeom prst="straightConnector1">
                <a:avLst/>
              </a:prstGeom>
              <a:noFill/>
              <a:ln w="19050" cap="flat" cmpd="sng">
                <a:solidFill>
                  <a:srgbClr val="16DB93"/>
                </a:solidFill>
                <a:prstDash val="solid"/>
                <a:round/>
                <a:headEnd type="none" w="med" len="med"/>
                <a:tailEnd type="none" w="med" len="med"/>
              </a:ln>
            </p:spPr>
          </p:cxnSp>
          <p:cxnSp>
            <p:nvCxnSpPr>
              <p:cNvPr id="181" name="Google Shape;181;p7"/>
              <p:cNvCxnSpPr/>
              <p:nvPr/>
            </p:nvCxnSpPr>
            <p:spPr>
              <a:xfrm rot="5400000">
                <a:off x="4240550" y="3290525"/>
                <a:ext cx="129600" cy="0"/>
              </a:xfrm>
              <a:prstGeom prst="straightConnector1">
                <a:avLst/>
              </a:prstGeom>
              <a:noFill/>
              <a:ln w="19050" cap="flat" cmpd="sng">
                <a:solidFill>
                  <a:srgbClr val="16DB93"/>
                </a:solidFill>
                <a:prstDash val="solid"/>
                <a:round/>
                <a:headEnd type="none" w="med" len="med"/>
                <a:tailEnd type="none" w="med" len="med"/>
              </a:ln>
            </p:spPr>
          </p:cxnSp>
          <p:cxnSp>
            <p:nvCxnSpPr>
              <p:cNvPr id="182" name="Google Shape;182;p7"/>
              <p:cNvCxnSpPr/>
              <p:nvPr/>
            </p:nvCxnSpPr>
            <p:spPr>
              <a:xfrm rot="5400000">
                <a:off x="3935750" y="3290525"/>
                <a:ext cx="129600" cy="0"/>
              </a:xfrm>
              <a:prstGeom prst="straightConnector1">
                <a:avLst/>
              </a:prstGeom>
              <a:noFill/>
              <a:ln w="19050" cap="flat" cmpd="sng">
                <a:solidFill>
                  <a:srgbClr val="16DB93"/>
                </a:solidFill>
                <a:prstDash val="solid"/>
                <a:round/>
                <a:headEnd type="none" w="med" len="med"/>
                <a:tailEnd type="none" w="med" len="med"/>
              </a:ln>
            </p:spPr>
          </p:cxnSp>
          <p:cxnSp>
            <p:nvCxnSpPr>
              <p:cNvPr id="183" name="Google Shape;183;p7"/>
              <p:cNvCxnSpPr/>
              <p:nvPr/>
            </p:nvCxnSpPr>
            <p:spPr>
              <a:xfrm rot="5400000">
                <a:off x="5154950" y="3290525"/>
                <a:ext cx="129600" cy="0"/>
              </a:xfrm>
              <a:prstGeom prst="straightConnector1">
                <a:avLst/>
              </a:prstGeom>
              <a:noFill/>
              <a:ln w="19050" cap="flat" cmpd="sng">
                <a:solidFill>
                  <a:srgbClr val="16DB93"/>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cxnSp>
        <p:nvCxnSpPr>
          <p:cNvPr id="185" name="Google Shape;185;p8"/>
          <p:cNvCxnSpPr/>
          <p:nvPr/>
        </p:nvCxnSpPr>
        <p:spPr>
          <a:xfrm>
            <a:off x="142538" y="539500"/>
            <a:ext cx="0" cy="4700100"/>
          </a:xfrm>
          <a:prstGeom prst="straightConnector1">
            <a:avLst/>
          </a:prstGeom>
          <a:noFill/>
          <a:ln w="9525" cap="flat" cmpd="sng">
            <a:solidFill>
              <a:srgbClr val="8875B0"/>
            </a:solidFill>
            <a:prstDash val="solid"/>
            <a:round/>
            <a:headEnd type="none" w="med" len="med"/>
            <a:tailEnd type="none" w="med" len="med"/>
          </a:ln>
        </p:spPr>
      </p:cxnSp>
      <p:cxnSp>
        <p:nvCxnSpPr>
          <p:cNvPr id="186" name="Google Shape;186;p8"/>
          <p:cNvCxnSpPr/>
          <p:nvPr/>
        </p:nvCxnSpPr>
        <p:spPr>
          <a:xfrm>
            <a:off x="2350351" y="546221"/>
            <a:ext cx="9000" cy="3574800"/>
          </a:xfrm>
          <a:prstGeom prst="straightConnector1">
            <a:avLst/>
          </a:prstGeom>
          <a:noFill/>
          <a:ln w="9525" cap="flat" cmpd="sng">
            <a:solidFill>
              <a:srgbClr val="8875B0"/>
            </a:solidFill>
            <a:prstDash val="solid"/>
            <a:round/>
            <a:headEnd type="none" w="med" len="med"/>
            <a:tailEnd type="none" w="med" len="med"/>
          </a:ln>
        </p:spPr>
      </p:cxnSp>
      <p:cxnSp>
        <p:nvCxnSpPr>
          <p:cNvPr id="187" name="Google Shape;187;p8"/>
          <p:cNvCxnSpPr/>
          <p:nvPr/>
        </p:nvCxnSpPr>
        <p:spPr>
          <a:xfrm>
            <a:off x="142331" y="1887014"/>
            <a:ext cx="2206800" cy="0"/>
          </a:xfrm>
          <a:prstGeom prst="straightConnector1">
            <a:avLst/>
          </a:prstGeom>
          <a:noFill/>
          <a:ln w="9525" cap="flat" cmpd="sng">
            <a:solidFill>
              <a:srgbClr val="8875B0"/>
            </a:solidFill>
            <a:prstDash val="solid"/>
            <a:round/>
            <a:headEnd type="none" w="med" len="med"/>
            <a:tailEnd type="none" w="med" len="med"/>
          </a:ln>
        </p:spPr>
      </p:cxnSp>
      <p:cxnSp>
        <p:nvCxnSpPr>
          <p:cNvPr id="188" name="Google Shape;188;p8"/>
          <p:cNvCxnSpPr/>
          <p:nvPr/>
        </p:nvCxnSpPr>
        <p:spPr>
          <a:xfrm>
            <a:off x="144360" y="2998975"/>
            <a:ext cx="8857200" cy="0"/>
          </a:xfrm>
          <a:prstGeom prst="straightConnector1">
            <a:avLst/>
          </a:prstGeom>
          <a:noFill/>
          <a:ln w="9525" cap="flat" cmpd="sng">
            <a:solidFill>
              <a:srgbClr val="8875B0"/>
            </a:solidFill>
            <a:prstDash val="solid"/>
            <a:round/>
            <a:headEnd type="none" w="med" len="med"/>
            <a:tailEnd type="none" w="med" len="med"/>
          </a:ln>
        </p:spPr>
      </p:cxnSp>
      <p:cxnSp>
        <p:nvCxnSpPr>
          <p:cNvPr id="189" name="Google Shape;189;p8"/>
          <p:cNvCxnSpPr/>
          <p:nvPr/>
        </p:nvCxnSpPr>
        <p:spPr>
          <a:xfrm>
            <a:off x="1251738" y="1888702"/>
            <a:ext cx="0" cy="3344700"/>
          </a:xfrm>
          <a:prstGeom prst="straightConnector1">
            <a:avLst/>
          </a:prstGeom>
          <a:noFill/>
          <a:ln w="9525" cap="flat" cmpd="sng">
            <a:solidFill>
              <a:srgbClr val="8875B0"/>
            </a:solidFill>
            <a:prstDash val="solid"/>
            <a:round/>
            <a:headEnd type="none" w="med" len="med"/>
            <a:tailEnd type="none" w="med" len="med"/>
          </a:ln>
        </p:spPr>
      </p:cxnSp>
      <p:cxnSp>
        <p:nvCxnSpPr>
          <p:cNvPr id="190" name="Google Shape;190;p8"/>
          <p:cNvCxnSpPr/>
          <p:nvPr/>
        </p:nvCxnSpPr>
        <p:spPr>
          <a:xfrm rot="5400000">
            <a:off x="2905495" y="3560118"/>
            <a:ext cx="1122300" cy="0"/>
          </a:xfrm>
          <a:prstGeom prst="straightConnector1">
            <a:avLst/>
          </a:prstGeom>
          <a:noFill/>
          <a:ln w="9525" cap="flat" cmpd="sng">
            <a:solidFill>
              <a:srgbClr val="8875B0"/>
            </a:solidFill>
            <a:prstDash val="solid"/>
            <a:round/>
            <a:headEnd type="none" w="med" len="med"/>
            <a:tailEnd type="none" w="med" len="med"/>
          </a:ln>
        </p:spPr>
      </p:cxnSp>
      <p:cxnSp>
        <p:nvCxnSpPr>
          <p:cNvPr id="191" name="Google Shape;191;p8"/>
          <p:cNvCxnSpPr/>
          <p:nvPr/>
        </p:nvCxnSpPr>
        <p:spPr>
          <a:xfrm rot="5400000">
            <a:off x="4012961" y="3560118"/>
            <a:ext cx="1122300" cy="0"/>
          </a:xfrm>
          <a:prstGeom prst="straightConnector1">
            <a:avLst/>
          </a:prstGeom>
          <a:noFill/>
          <a:ln w="9525" cap="flat" cmpd="sng">
            <a:solidFill>
              <a:srgbClr val="8875B0"/>
            </a:solidFill>
            <a:prstDash val="solid"/>
            <a:round/>
            <a:headEnd type="none" w="med" len="med"/>
            <a:tailEnd type="none" w="med" len="med"/>
          </a:ln>
        </p:spPr>
      </p:cxnSp>
      <p:cxnSp>
        <p:nvCxnSpPr>
          <p:cNvPr id="192" name="Google Shape;192;p8"/>
          <p:cNvCxnSpPr/>
          <p:nvPr/>
        </p:nvCxnSpPr>
        <p:spPr>
          <a:xfrm>
            <a:off x="5681588" y="3007675"/>
            <a:ext cx="0" cy="2227200"/>
          </a:xfrm>
          <a:prstGeom prst="straightConnector1">
            <a:avLst/>
          </a:prstGeom>
          <a:noFill/>
          <a:ln w="9525" cap="flat" cmpd="sng">
            <a:solidFill>
              <a:srgbClr val="8875B0"/>
            </a:solidFill>
            <a:prstDash val="solid"/>
            <a:round/>
            <a:headEnd type="none" w="med" len="med"/>
            <a:tailEnd type="none" w="med" len="med"/>
          </a:ln>
        </p:spPr>
      </p:cxnSp>
      <p:cxnSp>
        <p:nvCxnSpPr>
          <p:cNvPr id="193" name="Google Shape;193;p8"/>
          <p:cNvCxnSpPr/>
          <p:nvPr/>
        </p:nvCxnSpPr>
        <p:spPr>
          <a:xfrm>
            <a:off x="6789044" y="543477"/>
            <a:ext cx="0" cy="3577800"/>
          </a:xfrm>
          <a:prstGeom prst="straightConnector1">
            <a:avLst/>
          </a:prstGeom>
          <a:noFill/>
          <a:ln w="9525" cap="flat" cmpd="sng">
            <a:solidFill>
              <a:srgbClr val="8875B0"/>
            </a:solidFill>
            <a:prstDash val="solid"/>
            <a:round/>
            <a:headEnd type="none" w="med" len="med"/>
            <a:tailEnd type="none" w="med" len="med"/>
          </a:ln>
        </p:spPr>
      </p:cxnSp>
      <p:cxnSp>
        <p:nvCxnSpPr>
          <p:cNvPr id="194" name="Google Shape;194;p8"/>
          <p:cNvCxnSpPr/>
          <p:nvPr/>
        </p:nvCxnSpPr>
        <p:spPr>
          <a:xfrm rot="5400000">
            <a:off x="7335360" y="3560118"/>
            <a:ext cx="1122300" cy="0"/>
          </a:xfrm>
          <a:prstGeom prst="straightConnector1">
            <a:avLst/>
          </a:prstGeom>
          <a:noFill/>
          <a:ln w="9525" cap="flat" cmpd="sng">
            <a:solidFill>
              <a:srgbClr val="8875B0"/>
            </a:solidFill>
            <a:prstDash val="solid"/>
            <a:round/>
            <a:headEnd type="none" w="med" len="med"/>
            <a:tailEnd type="none" w="med" len="med"/>
          </a:ln>
        </p:spPr>
      </p:cxnSp>
      <p:grpSp>
        <p:nvGrpSpPr>
          <p:cNvPr id="195" name="Google Shape;195;p8"/>
          <p:cNvGrpSpPr/>
          <p:nvPr/>
        </p:nvGrpSpPr>
        <p:grpSpPr>
          <a:xfrm>
            <a:off x="251102" y="1989342"/>
            <a:ext cx="881080" cy="881213"/>
            <a:chOff x="1016100" y="4225950"/>
            <a:chExt cx="441600" cy="441600"/>
          </a:xfrm>
        </p:grpSpPr>
        <p:sp>
          <p:nvSpPr>
            <p:cNvPr id="196" name="Google Shape;196;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8"/>
          <p:cNvGrpSpPr/>
          <p:nvPr/>
        </p:nvGrpSpPr>
        <p:grpSpPr>
          <a:xfrm>
            <a:off x="1347543" y="1989342"/>
            <a:ext cx="881080" cy="881213"/>
            <a:chOff x="1016100" y="4225950"/>
            <a:chExt cx="441600" cy="441600"/>
          </a:xfrm>
        </p:grpSpPr>
        <p:sp>
          <p:nvSpPr>
            <p:cNvPr id="199" name="Google Shape;199;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a:off x="256533" y="3119502"/>
            <a:ext cx="881080" cy="881213"/>
            <a:chOff x="1016100" y="4225950"/>
            <a:chExt cx="441600" cy="441600"/>
          </a:xfrm>
        </p:grpSpPr>
        <p:sp>
          <p:nvSpPr>
            <p:cNvPr id="202" name="Google Shape;202;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8"/>
          <p:cNvGrpSpPr/>
          <p:nvPr/>
        </p:nvGrpSpPr>
        <p:grpSpPr>
          <a:xfrm>
            <a:off x="1360394" y="3119502"/>
            <a:ext cx="881080" cy="881213"/>
            <a:chOff x="1016100" y="4225950"/>
            <a:chExt cx="441600" cy="441600"/>
          </a:xfrm>
        </p:grpSpPr>
        <p:sp>
          <p:nvSpPr>
            <p:cNvPr id="205" name="Google Shape;205;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7350178" y="1236054"/>
            <a:ext cx="1122591" cy="1122547"/>
            <a:chOff x="1016100" y="4225950"/>
            <a:chExt cx="441600" cy="441600"/>
          </a:xfrm>
        </p:grpSpPr>
        <p:sp>
          <p:nvSpPr>
            <p:cNvPr id="208" name="Google Shape;208;p8"/>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0" name="Google Shape;210;p8"/>
          <p:cNvCxnSpPr/>
          <p:nvPr/>
        </p:nvCxnSpPr>
        <p:spPr>
          <a:xfrm>
            <a:off x="142525" y="4121253"/>
            <a:ext cx="8858700" cy="0"/>
          </a:xfrm>
          <a:prstGeom prst="straightConnector1">
            <a:avLst/>
          </a:prstGeom>
          <a:noFill/>
          <a:ln w="9525" cap="flat" cmpd="sng">
            <a:solidFill>
              <a:srgbClr val="8875B0"/>
            </a:solidFill>
            <a:prstDash val="solid"/>
            <a:round/>
            <a:headEnd type="none" w="med" len="med"/>
            <a:tailEnd type="none" w="med" len="med"/>
          </a:ln>
        </p:spPr>
      </p:cxnSp>
      <p:grpSp>
        <p:nvGrpSpPr>
          <p:cNvPr id="211" name="Google Shape;211;p8"/>
          <p:cNvGrpSpPr/>
          <p:nvPr/>
        </p:nvGrpSpPr>
        <p:grpSpPr>
          <a:xfrm>
            <a:off x="2467837" y="3119502"/>
            <a:ext cx="881080" cy="881213"/>
            <a:chOff x="1016100" y="4225950"/>
            <a:chExt cx="441600" cy="441600"/>
          </a:xfrm>
        </p:grpSpPr>
        <p:sp>
          <p:nvSpPr>
            <p:cNvPr id="212" name="Google Shape;212;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8"/>
          <p:cNvGrpSpPr/>
          <p:nvPr/>
        </p:nvGrpSpPr>
        <p:grpSpPr>
          <a:xfrm>
            <a:off x="3579799" y="3119502"/>
            <a:ext cx="881080" cy="881213"/>
            <a:chOff x="1016100" y="4225950"/>
            <a:chExt cx="441600" cy="441600"/>
          </a:xfrm>
        </p:grpSpPr>
        <p:sp>
          <p:nvSpPr>
            <p:cNvPr id="215" name="Google Shape;215;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8"/>
          <p:cNvGrpSpPr/>
          <p:nvPr/>
        </p:nvGrpSpPr>
        <p:grpSpPr>
          <a:xfrm>
            <a:off x="4687283" y="3119502"/>
            <a:ext cx="881080" cy="881213"/>
            <a:chOff x="1016100" y="4225950"/>
            <a:chExt cx="441600" cy="441600"/>
          </a:xfrm>
        </p:grpSpPr>
        <p:sp>
          <p:nvSpPr>
            <p:cNvPr id="218" name="Google Shape;218;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5794767" y="3119502"/>
            <a:ext cx="881080" cy="881213"/>
            <a:chOff x="1016100" y="4225950"/>
            <a:chExt cx="441600" cy="441600"/>
          </a:xfrm>
        </p:grpSpPr>
        <p:sp>
          <p:nvSpPr>
            <p:cNvPr id="221" name="Google Shape;221;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8"/>
          <p:cNvGrpSpPr/>
          <p:nvPr/>
        </p:nvGrpSpPr>
        <p:grpSpPr>
          <a:xfrm>
            <a:off x="6902209" y="3119502"/>
            <a:ext cx="881080" cy="881213"/>
            <a:chOff x="1016100" y="4225950"/>
            <a:chExt cx="441600" cy="441600"/>
          </a:xfrm>
        </p:grpSpPr>
        <p:sp>
          <p:nvSpPr>
            <p:cNvPr id="224" name="Google Shape;224;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8008367" y="3119502"/>
            <a:ext cx="881080" cy="881213"/>
            <a:chOff x="1016100" y="4225950"/>
            <a:chExt cx="441600" cy="441600"/>
          </a:xfrm>
        </p:grpSpPr>
        <p:sp>
          <p:nvSpPr>
            <p:cNvPr id="227" name="Google Shape;227;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9" name="Google Shape;229;p8"/>
          <p:cNvCxnSpPr/>
          <p:nvPr/>
        </p:nvCxnSpPr>
        <p:spPr>
          <a:xfrm>
            <a:off x="144423" y="5234576"/>
            <a:ext cx="8856600" cy="0"/>
          </a:xfrm>
          <a:prstGeom prst="straightConnector1">
            <a:avLst/>
          </a:prstGeom>
          <a:noFill/>
          <a:ln w="9525" cap="flat" cmpd="sng">
            <a:solidFill>
              <a:srgbClr val="8875B0"/>
            </a:solidFill>
            <a:prstDash val="solid"/>
            <a:round/>
            <a:headEnd type="none" w="med" len="med"/>
            <a:tailEnd type="none" w="med" len="med"/>
          </a:ln>
        </p:spPr>
      </p:cxnSp>
      <p:cxnSp>
        <p:nvCxnSpPr>
          <p:cNvPr id="230" name="Google Shape;230;p8"/>
          <p:cNvCxnSpPr/>
          <p:nvPr/>
        </p:nvCxnSpPr>
        <p:spPr>
          <a:xfrm rot="5400000">
            <a:off x="2351753" y="4674299"/>
            <a:ext cx="1122300" cy="0"/>
          </a:xfrm>
          <a:prstGeom prst="straightConnector1">
            <a:avLst/>
          </a:prstGeom>
          <a:noFill/>
          <a:ln w="9525" cap="flat" cmpd="sng">
            <a:solidFill>
              <a:srgbClr val="8875B0"/>
            </a:solidFill>
            <a:prstDash val="solid"/>
            <a:round/>
            <a:headEnd type="none" w="med" len="med"/>
            <a:tailEnd type="none" w="med" len="med"/>
          </a:ln>
        </p:spPr>
      </p:cxnSp>
      <p:cxnSp>
        <p:nvCxnSpPr>
          <p:cNvPr id="231" name="Google Shape;231;p8"/>
          <p:cNvCxnSpPr/>
          <p:nvPr/>
        </p:nvCxnSpPr>
        <p:spPr>
          <a:xfrm>
            <a:off x="4020369" y="4121249"/>
            <a:ext cx="0" cy="1113600"/>
          </a:xfrm>
          <a:prstGeom prst="straightConnector1">
            <a:avLst/>
          </a:prstGeom>
          <a:noFill/>
          <a:ln w="9525" cap="flat" cmpd="sng">
            <a:solidFill>
              <a:srgbClr val="8875B0"/>
            </a:solidFill>
            <a:prstDash val="solid"/>
            <a:round/>
            <a:headEnd type="none" w="med" len="med"/>
            <a:tailEnd type="none" w="med" len="med"/>
          </a:ln>
        </p:spPr>
      </p:cxnSp>
      <p:cxnSp>
        <p:nvCxnSpPr>
          <p:cNvPr id="232" name="Google Shape;232;p8"/>
          <p:cNvCxnSpPr/>
          <p:nvPr/>
        </p:nvCxnSpPr>
        <p:spPr>
          <a:xfrm>
            <a:off x="7337847" y="4121249"/>
            <a:ext cx="0" cy="1114200"/>
          </a:xfrm>
          <a:prstGeom prst="straightConnector1">
            <a:avLst/>
          </a:prstGeom>
          <a:noFill/>
          <a:ln w="9525" cap="flat" cmpd="sng">
            <a:solidFill>
              <a:srgbClr val="8875B0"/>
            </a:solidFill>
            <a:prstDash val="solid"/>
            <a:round/>
            <a:headEnd type="none" w="med" len="med"/>
            <a:tailEnd type="none" w="med" len="med"/>
          </a:ln>
        </p:spPr>
      </p:cxnSp>
      <p:grpSp>
        <p:nvGrpSpPr>
          <p:cNvPr id="233" name="Google Shape;233;p8"/>
          <p:cNvGrpSpPr/>
          <p:nvPr/>
        </p:nvGrpSpPr>
        <p:grpSpPr>
          <a:xfrm>
            <a:off x="256533" y="4237306"/>
            <a:ext cx="881080" cy="881213"/>
            <a:chOff x="1016100" y="4225950"/>
            <a:chExt cx="441600" cy="441600"/>
          </a:xfrm>
        </p:grpSpPr>
        <p:sp>
          <p:nvSpPr>
            <p:cNvPr id="234" name="Google Shape;234;p8"/>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8"/>
          <p:cNvGrpSpPr/>
          <p:nvPr/>
        </p:nvGrpSpPr>
        <p:grpSpPr>
          <a:xfrm>
            <a:off x="1870457" y="4237306"/>
            <a:ext cx="881080" cy="881213"/>
            <a:chOff x="1016100" y="4225950"/>
            <a:chExt cx="441600" cy="441600"/>
          </a:xfrm>
        </p:grpSpPr>
        <p:sp>
          <p:nvSpPr>
            <p:cNvPr id="237" name="Google Shape;237;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8"/>
          <p:cNvGrpSpPr/>
          <p:nvPr/>
        </p:nvGrpSpPr>
        <p:grpSpPr>
          <a:xfrm>
            <a:off x="3026031" y="4237306"/>
            <a:ext cx="881080" cy="881213"/>
            <a:chOff x="1016100" y="4225950"/>
            <a:chExt cx="441600" cy="441600"/>
          </a:xfrm>
        </p:grpSpPr>
        <p:sp>
          <p:nvSpPr>
            <p:cNvPr id="240" name="Google Shape;240;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8"/>
          <p:cNvGrpSpPr/>
          <p:nvPr/>
        </p:nvGrpSpPr>
        <p:grpSpPr>
          <a:xfrm>
            <a:off x="4189524" y="4237306"/>
            <a:ext cx="881080" cy="881213"/>
            <a:chOff x="1016100" y="4225950"/>
            <a:chExt cx="441600" cy="441600"/>
          </a:xfrm>
        </p:grpSpPr>
        <p:sp>
          <p:nvSpPr>
            <p:cNvPr id="243" name="Google Shape;243;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8"/>
          <p:cNvGrpSpPr/>
          <p:nvPr/>
        </p:nvGrpSpPr>
        <p:grpSpPr>
          <a:xfrm>
            <a:off x="6291439" y="4237306"/>
            <a:ext cx="881080" cy="881213"/>
            <a:chOff x="1016100" y="4225950"/>
            <a:chExt cx="441600" cy="441600"/>
          </a:xfrm>
        </p:grpSpPr>
        <p:sp>
          <p:nvSpPr>
            <p:cNvPr id="246" name="Google Shape;246;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8"/>
          <p:cNvGrpSpPr/>
          <p:nvPr/>
        </p:nvGrpSpPr>
        <p:grpSpPr>
          <a:xfrm>
            <a:off x="7503022" y="4237306"/>
            <a:ext cx="881080" cy="881213"/>
            <a:chOff x="1016100" y="4225950"/>
            <a:chExt cx="441600" cy="441600"/>
          </a:xfrm>
        </p:grpSpPr>
        <p:sp>
          <p:nvSpPr>
            <p:cNvPr id="249" name="Google Shape;249;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8"/>
          <p:cNvGrpSpPr/>
          <p:nvPr/>
        </p:nvGrpSpPr>
        <p:grpSpPr>
          <a:xfrm>
            <a:off x="256533" y="894383"/>
            <a:ext cx="881080" cy="881213"/>
            <a:chOff x="1016100" y="4225950"/>
            <a:chExt cx="441600" cy="441600"/>
          </a:xfrm>
        </p:grpSpPr>
        <p:sp>
          <p:nvSpPr>
            <p:cNvPr id="252" name="Google Shape;252;p8"/>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077175" y="4287025"/>
              <a:ext cx="319500" cy="3195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 name="Google Shape;254;p8"/>
          <p:cNvCxnSpPr/>
          <p:nvPr/>
        </p:nvCxnSpPr>
        <p:spPr>
          <a:xfrm>
            <a:off x="142588" y="544053"/>
            <a:ext cx="8858700" cy="0"/>
          </a:xfrm>
          <a:prstGeom prst="straightConnector1">
            <a:avLst/>
          </a:prstGeom>
          <a:noFill/>
          <a:ln w="9525" cap="flat" cmpd="sng">
            <a:solidFill>
              <a:srgbClr val="8875B0"/>
            </a:solidFill>
            <a:prstDash val="solid"/>
            <a:round/>
            <a:headEnd type="none" w="med" len="med"/>
            <a:tailEnd type="none" w="med" len="med"/>
          </a:ln>
        </p:spPr>
      </p:cxnSp>
      <p:sp>
        <p:nvSpPr>
          <p:cNvPr id="255" name="Google Shape;255;p8"/>
          <p:cNvSpPr txBox="1">
            <a:spLocks noGrp="1"/>
          </p:cNvSpPr>
          <p:nvPr>
            <p:ph type="title"/>
          </p:nvPr>
        </p:nvSpPr>
        <p:spPr>
          <a:xfrm>
            <a:off x="2350350" y="546225"/>
            <a:ext cx="4438800" cy="245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6"/>
        <p:cNvGrpSpPr/>
        <p:nvPr/>
      </p:nvGrpSpPr>
      <p:grpSpPr>
        <a:xfrm>
          <a:off x="0" y="0"/>
          <a:ext cx="0" cy="0"/>
          <a:chOff x="0" y="0"/>
          <a:chExt cx="0" cy="0"/>
        </a:xfrm>
      </p:grpSpPr>
      <p:sp>
        <p:nvSpPr>
          <p:cNvPr id="257" name="Google Shape;257;p9"/>
          <p:cNvSpPr/>
          <p:nvPr/>
        </p:nvSpPr>
        <p:spPr>
          <a:xfrm flipH="1">
            <a:off x="3287913" y="2787450"/>
            <a:ext cx="2568175" cy="823450"/>
          </a:xfrm>
          <a:custGeom>
            <a:avLst/>
            <a:gdLst/>
            <a:ahLst/>
            <a:cxnLst/>
            <a:rect l="l" t="t" r="r" b="b"/>
            <a:pathLst>
              <a:path w="102727" h="32938" extrusionOk="0">
                <a:moveTo>
                  <a:pt x="0" y="32914"/>
                </a:moveTo>
                <a:lnTo>
                  <a:pt x="13192" y="32938"/>
                </a:lnTo>
                <a:lnTo>
                  <a:pt x="13201" y="29202"/>
                </a:lnTo>
                <a:lnTo>
                  <a:pt x="16387" y="29202"/>
                </a:lnTo>
                <a:lnTo>
                  <a:pt x="16359" y="32938"/>
                </a:lnTo>
                <a:lnTo>
                  <a:pt x="19598" y="32938"/>
                </a:lnTo>
                <a:lnTo>
                  <a:pt x="19573" y="17521"/>
                </a:lnTo>
                <a:lnTo>
                  <a:pt x="23289" y="17521"/>
                </a:lnTo>
                <a:lnTo>
                  <a:pt x="23289" y="32919"/>
                </a:lnTo>
                <a:lnTo>
                  <a:pt x="28333" y="32919"/>
                </a:lnTo>
                <a:lnTo>
                  <a:pt x="28333" y="26547"/>
                </a:lnTo>
                <a:lnTo>
                  <a:pt x="31253" y="26547"/>
                </a:lnTo>
                <a:lnTo>
                  <a:pt x="31253" y="14867"/>
                </a:lnTo>
                <a:lnTo>
                  <a:pt x="35663" y="16049"/>
                </a:lnTo>
                <a:lnTo>
                  <a:pt x="35663" y="32919"/>
                </a:lnTo>
                <a:lnTo>
                  <a:pt x="41607" y="32919"/>
                </a:lnTo>
                <a:lnTo>
                  <a:pt x="41607" y="11416"/>
                </a:lnTo>
                <a:lnTo>
                  <a:pt x="45854" y="11416"/>
                </a:lnTo>
                <a:lnTo>
                  <a:pt x="45854" y="27609"/>
                </a:lnTo>
                <a:lnTo>
                  <a:pt x="49836" y="27609"/>
                </a:lnTo>
                <a:lnTo>
                  <a:pt x="49836" y="21238"/>
                </a:lnTo>
                <a:lnTo>
                  <a:pt x="53287" y="21238"/>
                </a:lnTo>
                <a:lnTo>
                  <a:pt x="53287" y="30795"/>
                </a:lnTo>
                <a:lnTo>
                  <a:pt x="55942" y="30795"/>
                </a:lnTo>
                <a:lnTo>
                  <a:pt x="55942" y="0"/>
                </a:lnTo>
                <a:lnTo>
                  <a:pt x="66561" y="0"/>
                </a:lnTo>
                <a:lnTo>
                  <a:pt x="66561" y="32919"/>
                </a:lnTo>
                <a:lnTo>
                  <a:pt x="73994" y="32919"/>
                </a:lnTo>
                <a:lnTo>
                  <a:pt x="73994" y="16460"/>
                </a:lnTo>
                <a:lnTo>
                  <a:pt x="77908" y="17509"/>
                </a:lnTo>
                <a:lnTo>
                  <a:pt x="77908" y="32919"/>
                </a:lnTo>
                <a:lnTo>
                  <a:pt x="85409" y="32919"/>
                </a:lnTo>
                <a:lnTo>
                  <a:pt x="85409" y="25486"/>
                </a:lnTo>
                <a:lnTo>
                  <a:pt x="89391" y="25486"/>
                </a:lnTo>
                <a:lnTo>
                  <a:pt x="89391" y="29468"/>
                </a:lnTo>
                <a:lnTo>
                  <a:pt x="89391" y="18318"/>
                </a:lnTo>
                <a:lnTo>
                  <a:pt x="94544" y="19699"/>
                </a:lnTo>
                <a:lnTo>
                  <a:pt x="94607" y="32938"/>
                </a:lnTo>
                <a:lnTo>
                  <a:pt x="102727" y="32938"/>
                </a:lnTo>
              </a:path>
            </a:pathLst>
          </a:custGeom>
          <a:noFill/>
          <a:ln w="9525" cap="flat" cmpd="sng">
            <a:solidFill>
              <a:schemeClr val="accent3"/>
            </a:solidFill>
            <a:prstDash val="solid"/>
            <a:round/>
            <a:headEnd type="none" w="med" len="med"/>
            <a:tailEnd type="none" w="med" len="med"/>
          </a:ln>
        </p:spPr>
      </p:sp>
      <p:sp>
        <p:nvSpPr>
          <p:cNvPr id="258" name="Google Shape;258;p9"/>
          <p:cNvSpPr/>
          <p:nvPr/>
        </p:nvSpPr>
        <p:spPr>
          <a:xfrm>
            <a:off x="630500" y="0"/>
            <a:ext cx="7873800" cy="245550"/>
          </a:xfrm>
          <a:custGeom>
            <a:avLst/>
            <a:gdLst/>
            <a:ahLst/>
            <a:cxnLst/>
            <a:rect l="l" t="t" r="r" b="b"/>
            <a:pathLst>
              <a:path w="314952" h="9822" extrusionOk="0">
                <a:moveTo>
                  <a:pt x="0" y="0"/>
                </a:moveTo>
                <a:lnTo>
                  <a:pt x="64475" y="9822"/>
                </a:lnTo>
                <a:lnTo>
                  <a:pt x="250070" y="9822"/>
                </a:lnTo>
                <a:lnTo>
                  <a:pt x="314952" y="0"/>
                </a:lnTo>
              </a:path>
            </a:pathLst>
          </a:custGeom>
          <a:noFill/>
          <a:ln w="9525" cap="flat" cmpd="sng">
            <a:solidFill>
              <a:schemeClr val="accent3"/>
            </a:solidFill>
            <a:prstDash val="solid"/>
            <a:round/>
            <a:headEnd type="none" w="med" len="med"/>
            <a:tailEnd type="none" w="med" len="med"/>
          </a:ln>
        </p:spPr>
      </p:sp>
      <p:grpSp>
        <p:nvGrpSpPr>
          <p:cNvPr id="259" name="Google Shape;259;p9"/>
          <p:cNvGrpSpPr/>
          <p:nvPr/>
        </p:nvGrpSpPr>
        <p:grpSpPr>
          <a:xfrm>
            <a:off x="639750" y="3771900"/>
            <a:ext cx="7864500" cy="1371600"/>
            <a:chOff x="639750" y="3384800"/>
            <a:chExt cx="7864500" cy="1371600"/>
          </a:xfrm>
        </p:grpSpPr>
        <p:cxnSp>
          <p:nvCxnSpPr>
            <p:cNvPr id="260" name="Google Shape;260;p9"/>
            <p:cNvCxnSpPr/>
            <p:nvPr/>
          </p:nvCxnSpPr>
          <p:spPr>
            <a:xfrm>
              <a:off x="74091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1" name="Google Shape;261;p9"/>
            <p:cNvCxnSpPr/>
            <p:nvPr/>
          </p:nvCxnSpPr>
          <p:spPr>
            <a:xfrm>
              <a:off x="6612738" y="46040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9"/>
            <p:cNvCxnSpPr/>
            <p:nvPr/>
          </p:nvCxnSpPr>
          <p:spPr>
            <a:xfrm>
              <a:off x="58163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9"/>
            <p:cNvCxnSpPr/>
            <p:nvPr/>
          </p:nvCxnSpPr>
          <p:spPr>
            <a:xfrm>
              <a:off x="50199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9"/>
            <p:cNvCxnSpPr/>
            <p:nvPr/>
          </p:nvCxnSpPr>
          <p:spPr>
            <a:xfrm>
              <a:off x="42235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9"/>
            <p:cNvCxnSpPr/>
            <p:nvPr/>
          </p:nvCxnSpPr>
          <p:spPr>
            <a:xfrm>
              <a:off x="34271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6" name="Google Shape;266;p9"/>
            <p:cNvCxnSpPr/>
            <p:nvPr/>
          </p:nvCxnSpPr>
          <p:spPr>
            <a:xfrm>
              <a:off x="26307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7" name="Google Shape;267;p9"/>
            <p:cNvCxnSpPr/>
            <p:nvPr/>
          </p:nvCxnSpPr>
          <p:spPr>
            <a:xfrm>
              <a:off x="1834338" y="46040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68" name="Google Shape;268;p9"/>
            <p:cNvCxnSpPr/>
            <p:nvPr/>
          </p:nvCxnSpPr>
          <p:spPr>
            <a:xfrm>
              <a:off x="1037938" y="4604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9"/>
            <p:cNvCxnSpPr/>
            <p:nvPr/>
          </p:nvCxnSpPr>
          <p:spPr>
            <a:xfrm>
              <a:off x="70109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0" name="Google Shape;270;p9"/>
            <p:cNvCxnSpPr/>
            <p:nvPr/>
          </p:nvCxnSpPr>
          <p:spPr>
            <a:xfrm>
              <a:off x="62145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1" name="Google Shape;271;p9"/>
            <p:cNvCxnSpPr/>
            <p:nvPr/>
          </p:nvCxnSpPr>
          <p:spPr>
            <a:xfrm>
              <a:off x="54181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2" name="Google Shape;272;p9"/>
            <p:cNvCxnSpPr/>
            <p:nvPr/>
          </p:nvCxnSpPr>
          <p:spPr>
            <a:xfrm>
              <a:off x="4621738" y="44516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73" name="Google Shape;273;p9"/>
            <p:cNvCxnSpPr/>
            <p:nvPr/>
          </p:nvCxnSpPr>
          <p:spPr>
            <a:xfrm>
              <a:off x="38253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4" name="Google Shape;274;p9"/>
            <p:cNvCxnSpPr/>
            <p:nvPr/>
          </p:nvCxnSpPr>
          <p:spPr>
            <a:xfrm>
              <a:off x="30289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5" name="Google Shape;275;p9"/>
            <p:cNvCxnSpPr/>
            <p:nvPr/>
          </p:nvCxnSpPr>
          <p:spPr>
            <a:xfrm>
              <a:off x="22325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9"/>
            <p:cNvCxnSpPr/>
            <p:nvPr/>
          </p:nvCxnSpPr>
          <p:spPr>
            <a:xfrm>
              <a:off x="1436138" y="4451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9"/>
            <p:cNvCxnSpPr/>
            <p:nvPr/>
          </p:nvCxnSpPr>
          <p:spPr>
            <a:xfrm>
              <a:off x="6612738" y="4299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9"/>
            <p:cNvCxnSpPr/>
            <p:nvPr/>
          </p:nvCxnSpPr>
          <p:spPr>
            <a:xfrm>
              <a:off x="5816338" y="4299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79" name="Google Shape;279;p9"/>
            <p:cNvCxnSpPr/>
            <p:nvPr/>
          </p:nvCxnSpPr>
          <p:spPr>
            <a:xfrm>
              <a:off x="5019938" y="42992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80" name="Google Shape;280;p9"/>
            <p:cNvCxnSpPr/>
            <p:nvPr/>
          </p:nvCxnSpPr>
          <p:spPr>
            <a:xfrm>
              <a:off x="4223538" y="4299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9"/>
            <p:cNvCxnSpPr/>
            <p:nvPr/>
          </p:nvCxnSpPr>
          <p:spPr>
            <a:xfrm>
              <a:off x="3427138" y="42992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82" name="Google Shape;282;p9"/>
            <p:cNvCxnSpPr/>
            <p:nvPr/>
          </p:nvCxnSpPr>
          <p:spPr>
            <a:xfrm>
              <a:off x="2630738" y="4299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3" name="Google Shape;283;p9"/>
            <p:cNvCxnSpPr/>
            <p:nvPr/>
          </p:nvCxnSpPr>
          <p:spPr>
            <a:xfrm>
              <a:off x="1834338" y="4299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4" name="Google Shape;284;p9"/>
            <p:cNvCxnSpPr/>
            <p:nvPr/>
          </p:nvCxnSpPr>
          <p:spPr>
            <a:xfrm>
              <a:off x="6214538" y="41468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85" name="Google Shape;285;p9"/>
            <p:cNvCxnSpPr/>
            <p:nvPr/>
          </p:nvCxnSpPr>
          <p:spPr>
            <a:xfrm>
              <a:off x="5418138" y="41468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6" name="Google Shape;286;p9"/>
            <p:cNvCxnSpPr/>
            <p:nvPr/>
          </p:nvCxnSpPr>
          <p:spPr>
            <a:xfrm>
              <a:off x="4621738" y="41468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87" name="Google Shape;287;p9"/>
            <p:cNvCxnSpPr/>
            <p:nvPr/>
          </p:nvCxnSpPr>
          <p:spPr>
            <a:xfrm>
              <a:off x="3825338" y="41468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8" name="Google Shape;288;p9"/>
            <p:cNvCxnSpPr/>
            <p:nvPr/>
          </p:nvCxnSpPr>
          <p:spPr>
            <a:xfrm>
              <a:off x="3028938" y="41468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89" name="Google Shape;289;p9"/>
            <p:cNvCxnSpPr/>
            <p:nvPr/>
          </p:nvCxnSpPr>
          <p:spPr>
            <a:xfrm>
              <a:off x="2232538" y="41468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0" name="Google Shape;290;p9"/>
            <p:cNvCxnSpPr/>
            <p:nvPr/>
          </p:nvCxnSpPr>
          <p:spPr>
            <a:xfrm>
              <a:off x="5816338" y="3994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1" name="Google Shape;291;p9"/>
            <p:cNvCxnSpPr/>
            <p:nvPr/>
          </p:nvCxnSpPr>
          <p:spPr>
            <a:xfrm>
              <a:off x="5019938" y="3994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2" name="Google Shape;292;p9"/>
            <p:cNvCxnSpPr/>
            <p:nvPr/>
          </p:nvCxnSpPr>
          <p:spPr>
            <a:xfrm>
              <a:off x="4223538" y="3994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3" name="Google Shape;293;p9"/>
            <p:cNvCxnSpPr/>
            <p:nvPr/>
          </p:nvCxnSpPr>
          <p:spPr>
            <a:xfrm>
              <a:off x="3427138" y="3994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4" name="Google Shape;294;p9"/>
            <p:cNvCxnSpPr/>
            <p:nvPr/>
          </p:nvCxnSpPr>
          <p:spPr>
            <a:xfrm>
              <a:off x="2630738" y="39944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95" name="Google Shape;295;p9"/>
            <p:cNvCxnSpPr/>
            <p:nvPr/>
          </p:nvCxnSpPr>
          <p:spPr>
            <a:xfrm>
              <a:off x="5418138" y="38420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96" name="Google Shape;296;p9"/>
            <p:cNvCxnSpPr/>
            <p:nvPr/>
          </p:nvCxnSpPr>
          <p:spPr>
            <a:xfrm>
              <a:off x="4621738" y="3842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7" name="Google Shape;297;p9"/>
            <p:cNvCxnSpPr/>
            <p:nvPr/>
          </p:nvCxnSpPr>
          <p:spPr>
            <a:xfrm>
              <a:off x="3825338" y="38420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298" name="Google Shape;298;p9"/>
            <p:cNvCxnSpPr/>
            <p:nvPr/>
          </p:nvCxnSpPr>
          <p:spPr>
            <a:xfrm>
              <a:off x="3028938" y="38420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299" name="Google Shape;299;p9"/>
            <p:cNvCxnSpPr/>
            <p:nvPr/>
          </p:nvCxnSpPr>
          <p:spPr>
            <a:xfrm>
              <a:off x="5019938" y="3689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0" name="Google Shape;300;p9"/>
            <p:cNvCxnSpPr/>
            <p:nvPr/>
          </p:nvCxnSpPr>
          <p:spPr>
            <a:xfrm>
              <a:off x="4223538" y="36896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9"/>
            <p:cNvCxnSpPr/>
            <p:nvPr/>
          </p:nvCxnSpPr>
          <p:spPr>
            <a:xfrm>
              <a:off x="3427138" y="36896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2" name="Google Shape;302;p9"/>
            <p:cNvCxnSpPr/>
            <p:nvPr/>
          </p:nvCxnSpPr>
          <p:spPr>
            <a:xfrm>
              <a:off x="4621738" y="35372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9"/>
            <p:cNvCxnSpPr/>
            <p:nvPr/>
          </p:nvCxnSpPr>
          <p:spPr>
            <a:xfrm>
              <a:off x="3825338" y="35372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9"/>
            <p:cNvCxnSpPr/>
            <p:nvPr/>
          </p:nvCxnSpPr>
          <p:spPr>
            <a:xfrm>
              <a:off x="4223538" y="33848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9"/>
            <p:cNvCxnSpPr/>
            <p:nvPr/>
          </p:nvCxnSpPr>
          <p:spPr>
            <a:xfrm>
              <a:off x="7010950" y="47564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9"/>
            <p:cNvCxnSpPr/>
            <p:nvPr/>
          </p:nvCxnSpPr>
          <p:spPr>
            <a:xfrm>
              <a:off x="62145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7" name="Google Shape;307;p9"/>
            <p:cNvCxnSpPr/>
            <p:nvPr/>
          </p:nvCxnSpPr>
          <p:spPr>
            <a:xfrm>
              <a:off x="54181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9"/>
            <p:cNvCxnSpPr/>
            <p:nvPr/>
          </p:nvCxnSpPr>
          <p:spPr>
            <a:xfrm>
              <a:off x="46217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9"/>
            <p:cNvCxnSpPr/>
            <p:nvPr/>
          </p:nvCxnSpPr>
          <p:spPr>
            <a:xfrm>
              <a:off x="38253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9"/>
            <p:cNvCxnSpPr/>
            <p:nvPr/>
          </p:nvCxnSpPr>
          <p:spPr>
            <a:xfrm>
              <a:off x="3028950" y="4756400"/>
              <a:ext cx="696900" cy="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9"/>
            <p:cNvCxnSpPr/>
            <p:nvPr/>
          </p:nvCxnSpPr>
          <p:spPr>
            <a:xfrm>
              <a:off x="22325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12" name="Google Shape;312;p9"/>
            <p:cNvCxnSpPr/>
            <p:nvPr/>
          </p:nvCxnSpPr>
          <p:spPr>
            <a:xfrm>
              <a:off x="14361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9"/>
            <p:cNvCxnSpPr/>
            <p:nvPr/>
          </p:nvCxnSpPr>
          <p:spPr>
            <a:xfrm>
              <a:off x="639750" y="4756400"/>
              <a:ext cx="6969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9"/>
            <p:cNvCxnSpPr/>
            <p:nvPr/>
          </p:nvCxnSpPr>
          <p:spPr>
            <a:xfrm>
              <a:off x="7807350" y="4756400"/>
              <a:ext cx="696900" cy="0"/>
            </a:xfrm>
            <a:prstGeom prst="straightConnector1">
              <a:avLst/>
            </a:prstGeom>
            <a:noFill/>
            <a:ln w="9525" cap="flat" cmpd="sng">
              <a:solidFill>
                <a:schemeClr val="accent4"/>
              </a:solidFill>
              <a:prstDash val="solid"/>
              <a:round/>
              <a:headEnd type="none" w="med" len="med"/>
              <a:tailEnd type="none" w="med" len="med"/>
            </a:ln>
          </p:spPr>
        </p:cxnSp>
      </p:grpSp>
      <p:sp>
        <p:nvSpPr>
          <p:cNvPr id="315" name="Google Shape;315;p9"/>
          <p:cNvSpPr txBox="1">
            <a:spLocks noGrp="1"/>
          </p:cNvSpPr>
          <p:nvPr>
            <p:ph type="title"/>
          </p:nvPr>
        </p:nvSpPr>
        <p:spPr>
          <a:xfrm flipH="1">
            <a:off x="5918100" y="876000"/>
            <a:ext cx="676500" cy="12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12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6" name="Google Shape;316;p9"/>
          <p:cNvSpPr txBox="1">
            <a:spLocks noGrp="1"/>
          </p:cNvSpPr>
          <p:nvPr>
            <p:ph type="title" idx="2"/>
          </p:nvPr>
        </p:nvSpPr>
        <p:spPr>
          <a:xfrm flipH="1">
            <a:off x="2521350" y="977092"/>
            <a:ext cx="2799300" cy="3651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solidFill>
                  <a:schemeClr val="accent2"/>
                </a:solidFill>
                <a:latin typeface="Barlow Condensed"/>
                <a:ea typeface="Barlow Condensed"/>
                <a:cs typeface="Barlow Condensed"/>
                <a:sym typeface="Barlow Condensed"/>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317" name="Google Shape;317;p9"/>
          <p:cNvSpPr txBox="1">
            <a:spLocks noGrp="1"/>
          </p:cNvSpPr>
          <p:nvPr>
            <p:ph type="subTitle" idx="1"/>
          </p:nvPr>
        </p:nvSpPr>
        <p:spPr>
          <a:xfrm flipH="1">
            <a:off x="2739492" y="1623633"/>
            <a:ext cx="2575800" cy="510600"/>
          </a:xfrm>
          <a:prstGeom prst="rect">
            <a:avLst/>
          </a:prstGeom>
        </p:spPr>
        <p:txBody>
          <a:bodyPr spcFirstLastPara="1" wrap="square" lIns="182875" tIns="91425" rIns="0" bIns="91425" anchor="ctr" anchorCtr="0">
            <a:noAutofit/>
          </a:bodyPr>
          <a:lstStyle>
            <a:lvl1pPr lvl="0" algn="r">
              <a:lnSpc>
                <a:spcPct val="100000"/>
              </a:lnSpc>
              <a:spcBef>
                <a:spcPts val="0"/>
              </a:spcBef>
              <a:spcAft>
                <a:spcPts val="0"/>
              </a:spcAft>
              <a:buSzPts val="1400"/>
              <a:buNone/>
              <a:defRPr sz="1600"/>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8"/>
        <p:cNvGrpSpPr/>
        <p:nvPr/>
      </p:nvGrpSpPr>
      <p:grpSpPr>
        <a:xfrm>
          <a:off x="0" y="0"/>
          <a:ext cx="0" cy="0"/>
          <a:chOff x="0" y="0"/>
          <a:chExt cx="0" cy="0"/>
        </a:xfrm>
      </p:grpSpPr>
      <p:sp>
        <p:nvSpPr>
          <p:cNvPr id="319" name="Google Shape;319;p10"/>
          <p:cNvSpPr txBox="1">
            <a:spLocks noGrp="1"/>
          </p:cNvSpPr>
          <p:nvPr>
            <p:ph type="body" idx="1"/>
          </p:nvPr>
        </p:nvSpPr>
        <p:spPr>
          <a:xfrm>
            <a:off x="941825" y="768100"/>
            <a:ext cx="2904900" cy="1122600"/>
          </a:xfrm>
          <a:prstGeom prst="rect">
            <a:avLst/>
          </a:prstGeom>
          <a:gradFill>
            <a:gsLst>
              <a:gs pos="0">
                <a:srgbClr val="E4E5E9"/>
              </a:gs>
              <a:gs pos="100000">
                <a:srgbClr val="D7E1EC"/>
              </a:gs>
            </a:gsLst>
            <a:lin ang="13500032" scaled="0"/>
          </a:gra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solidFill>
                  <a:srgbClr val="EC446D"/>
                </a:solidFill>
                <a:latin typeface="Barlow Condensed"/>
                <a:ea typeface="Barlow Condensed"/>
                <a:cs typeface="Barlow Condensed"/>
                <a:sym typeface="Barlow Condense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E4E5E9"/>
            </a:gs>
            <a:gs pos="100000">
              <a:srgbClr val="D7E1EC"/>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1pPr>
            <a:lvl2pPr lvl="1">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2pPr>
            <a:lvl3pPr lvl="2">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3pPr>
            <a:lvl4pPr lvl="3">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4pPr>
            <a:lvl5pPr lvl="4">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5pPr>
            <a:lvl6pPr lvl="5">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6pPr>
            <a:lvl7pPr lvl="6">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7pPr>
            <a:lvl8pPr lvl="7">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8pPr>
            <a:lvl9pPr lvl="8">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1pPr>
            <a:lvl2pPr marL="914400" lvl="1"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2pPr>
            <a:lvl3pPr marL="1371600" lvl="2"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3pPr>
            <a:lvl4pPr marL="1828800" lvl="3"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4pPr>
            <a:lvl5pPr marL="2286000" lvl="4"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5pPr>
            <a:lvl6pPr marL="2743200" lvl="5"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6pPr>
            <a:lvl7pPr marL="3200400" lvl="6"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7pPr>
            <a:lvl8pPr marL="3657600" lvl="7"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8pPr>
            <a:lvl9pPr marL="4114800" lvl="8" indent="-317500">
              <a:lnSpc>
                <a:spcPct val="115000"/>
              </a:lnSpc>
              <a:spcBef>
                <a:spcPts val="1600"/>
              </a:spcBef>
              <a:spcAft>
                <a:spcPts val="1600"/>
              </a:spcAft>
              <a:buClr>
                <a:srgbClr val="0F0E12"/>
              </a:buClr>
              <a:buSzPts val="1400"/>
              <a:buFont typeface="Questrial"/>
              <a:buChar char="■"/>
              <a:defRPr>
                <a:solidFill>
                  <a:srgbClr val="0F0E1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37"/>
          <p:cNvSpPr txBox="1">
            <a:spLocks noGrp="1"/>
          </p:cNvSpPr>
          <p:nvPr>
            <p:ph type="ctrTitle"/>
          </p:nvPr>
        </p:nvSpPr>
        <p:spPr>
          <a:xfrm>
            <a:off x="1839900" y="2190675"/>
            <a:ext cx="5464200" cy="131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chemeClr val="accent2"/>
                </a:solidFill>
                <a:latin typeface="Barlow Condensed SemiBold"/>
                <a:ea typeface="Barlow Condensed SemiBold"/>
                <a:cs typeface="Barlow Condensed SemiBold"/>
                <a:sym typeface="Barlow Condensed SemiBold"/>
              </a:rPr>
              <a:t>The Hit Factor</a:t>
            </a:r>
            <a:endParaRPr sz="7000">
              <a:solidFill>
                <a:schemeClr val="accent2"/>
              </a:solidFill>
              <a:latin typeface="Barlow Condensed SemiBold"/>
              <a:ea typeface="Barlow Condensed SemiBold"/>
              <a:cs typeface="Barlow Condensed SemiBold"/>
              <a:sym typeface="Barlow Condensed SemiBold"/>
            </a:endParaRPr>
          </a:p>
        </p:txBody>
      </p:sp>
      <p:sp>
        <p:nvSpPr>
          <p:cNvPr id="1200" name="Google Shape;1200;p37"/>
          <p:cNvSpPr txBox="1">
            <a:spLocks noGrp="1"/>
          </p:cNvSpPr>
          <p:nvPr>
            <p:ph type="subTitle" idx="1"/>
          </p:nvPr>
        </p:nvSpPr>
        <p:spPr>
          <a:xfrm>
            <a:off x="1585476" y="3668299"/>
            <a:ext cx="4928024" cy="11841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None/>
            </a:pPr>
            <a:r>
              <a:rPr lang="en" sz="1200" dirty="0">
                <a:latin typeface="Architects Daughter"/>
                <a:ea typeface="Architects Daughter"/>
                <a:cs typeface="Architects Daughter"/>
                <a:sym typeface="Architects Daughter"/>
              </a:rPr>
              <a:t>Lim Xi Chen Terry 		Loke Kay Chi </a:t>
            </a:r>
          </a:p>
          <a:p>
            <a:pPr marL="457200" lvl="0" indent="457200" algn="l" rtl="0">
              <a:spcBef>
                <a:spcPts val="0"/>
              </a:spcBef>
              <a:spcAft>
                <a:spcPts val="0"/>
              </a:spcAft>
              <a:buNone/>
            </a:pPr>
            <a:r>
              <a:rPr lang="en" sz="1200" dirty="0">
                <a:latin typeface="Architects Daughter"/>
                <a:ea typeface="Architects Daughter"/>
                <a:cs typeface="Architects Daughter"/>
                <a:sym typeface="Architects Daughter"/>
              </a:rPr>
              <a:t>Nigel Issac Chua Kiat Fang 	Tan Jie Yi</a:t>
            </a:r>
            <a:endParaRPr sz="1200" dirty="0">
              <a:latin typeface="Architects Daughter"/>
              <a:ea typeface="Architects Daughter"/>
              <a:cs typeface="Architects Daughter"/>
              <a:sym typeface="Architects Daughter"/>
            </a:endParaRPr>
          </a:p>
          <a:p>
            <a:pPr marL="457200" lvl="0" indent="457200" algn="l" rtl="0">
              <a:spcBef>
                <a:spcPts val="0"/>
              </a:spcBef>
              <a:spcAft>
                <a:spcPts val="0"/>
              </a:spcAft>
              <a:buNone/>
            </a:pPr>
            <a:r>
              <a:rPr lang="en" sz="1200" dirty="0">
                <a:latin typeface="Architects Daughter"/>
                <a:ea typeface="Architects Daughter"/>
                <a:cs typeface="Architects Daughter"/>
                <a:sym typeface="Architects Daughter"/>
              </a:rPr>
              <a:t>Wong Zea Teng 		Yang Zhuolin </a:t>
            </a:r>
          </a:p>
          <a:p>
            <a:pPr marL="457200" lvl="0" indent="457200" algn="l" rtl="0">
              <a:spcBef>
                <a:spcPts val="0"/>
              </a:spcBef>
              <a:spcAft>
                <a:spcPts val="0"/>
              </a:spcAft>
              <a:buNone/>
            </a:pPr>
            <a:r>
              <a:rPr lang="en" sz="1200" dirty="0">
                <a:latin typeface="Architects Daughter"/>
                <a:ea typeface="Architects Daughter"/>
                <a:cs typeface="Architects Daughter"/>
                <a:sym typeface="Architects Daughter"/>
              </a:rPr>
              <a:t>Zhong Zhaoping</a:t>
            </a:r>
            <a:endParaRPr sz="1200" dirty="0"/>
          </a:p>
        </p:txBody>
      </p:sp>
      <p:sp>
        <p:nvSpPr>
          <p:cNvPr id="1201" name="Google Shape;1201;p37"/>
          <p:cNvSpPr txBox="1">
            <a:spLocks noGrp="1"/>
          </p:cNvSpPr>
          <p:nvPr>
            <p:ph type="subTitle" idx="2"/>
          </p:nvPr>
        </p:nvSpPr>
        <p:spPr>
          <a:xfrm>
            <a:off x="3795900" y="1854975"/>
            <a:ext cx="1552200" cy="3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rPr>
              <a:t>DSA3101 GROUP 13</a:t>
            </a:r>
            <a:endParaRPr b="1">
              <a:solidFill>
                <a:schemeClr val="accent2"/>
              </a:solidFill>
            </a:endParaRPr>
          </a:p>
        </p:txBody>
      </p:sp>
      <p:grpSp>
        <p:nvGrpSpPr>
          <p:cNvPr id="1202" name="Google Shape;1202;p37"/>
          <p:cNvGrpSpPr/>
          <p:nvPr/>
        </p:nvGrpSpPr>
        <p:grpSpPr>
          <a:xfrm>
            <a:off x="3931487" y="884234"/>
            <a:ext cx="1281043" cy="709333"/>
            <a:chOff x="3931487" y="1018639"/>
            <a:chExt cx="1281043" cy="709333"/>
          </a:xfrm>
        </p:grpSpPr>
        <p:sp>
          <p:nvSpPr>
            <p:cNvPr id="1203" name="Google Shape;1203;p37"/>
            <p:cNvSpPr/>
            <p:nvPr/>
          </p:nvSpPr>
          <p:spPr>
            <a:xfrm>
              <a:off x="3931487" y="1332824"/>
              <a:ext cx="1281043" cy="395147"/>
            </a:xfrm>
            <a:custGeom>
              <a:avLst/>
              <a:gdLst/>
              <a:ahLst/>
              <a:cxnLst/>
              <a:rect l="l" t="t" r="r" b="b"/>
              <a:pathLst>
                <a:path w="283260" h="87422" fill="none" extrusionOk="0">
                  <a:moveTo>
                    <a:pt x="283260" y="63935"/>
                  </a:moveTo>
                  <a:lnTo>
                    <a:pt x="262620" y="34874"/>
                  </a:lnTo>
                  <a:cubicBezTo>
                    <a:pt x="256096" y="26215"/>
                    <a:pt x="242692" y="27994"/>
                    <a:pt x="238659" y="38076"/>
                  </a:cubicBezTo>
                  <a:lnTo>
                    <a:pt x="223832" y="75678"/>
                  </a:lnTo>
                  <a:cubicBezTo>
                    <a:pt x="219325" y="86709"/>
                    <a:pt x="204023" y="87421"/>
                    <a:pt x="198566" y="76864"/>
                  </a:cubicBezTo>
                  <a:lnTo>
                    <a:pt x="181723" y="43533"/>
                  </a:lnTo>
                  <a:cubicBezTo>
                    <a:pt x="176266" y="32738"/>
                    <a:pt x="160609" y="33687"/>
                    <a:pt x="156457" y="45075"/>
                  </a:cubicBezTo>
                  <a:lnTo>
                    <a:pt x="156457" y="45075"/>
                  </a:lnTo>
                  <a:cubicBezTo>
                    <a:pt x="152068" y="57174"/>
                    <a:pt x="134869" y="57174"/>
                    <a:pt x="130480" y="45075"/>
                  </a:cubicBezTo>
                  <a:lnTo>
                    <a:pt x="118618" y="12218"/>
                  </a:lnTo>
                  <a:cubicBezTo>
                    <a:pt x="114348" y="475"/>
                    <a:pt x="97860" y="0"/>
                    <a:pt x="92997" y="11506"/>
                  </a:cubicBezTo>
                  <a:lnTo>
                    <a:pt x="80186" y="41872"/>
                  </a:lnTo>
                  <a:cubicBezTo>
                    <a:pt x="76034" y="51717"/>
                    <a:pt x="62631" y="53259"/>
                    <a:pt x="56344" y="44600"/>
                  </a:cubicBezTo>
                  <a:lnTo>
                    <a:pt x="46617" y="31196"/>
                  </a:lnTo>
                  <a:cubicBezTo>
                    <a:pt x="41161" y="23724"/>
                    <a:pt x="30129" y="23605"/>
                    <a:pt x="24554" y="30959"/>
                  </a:cubicBezTo>
                  <a:lnTo>
                    <a:pt x="0" y="63935"/>
                  </a:lnTo>
                </a:path>
              </a:pathLst>
            </a:custGeom>
            <a:noFill/>
            <a:ln w="9525" cap="flat" cmpd="sng">
              <a:solidFill>
                <a:srgbClr val="8875B0"/>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3931487" y="1293148"/>
              <a:ext cx="1281043" cy="408016"/>
            </a:xfrm>
            <a:custGeom>
              <a:avLst/>
              <a:gdLst/>
              <a:ahLst/>
              <a:cxnLst/>
              <a:rect l="l" t="t" r="r" b="b"/>
              <a:pathLst>
                <a:path w="283260" h="90269" fill="none" extrusionOk="0">
                  <a:moveTo>
                    <a:pt x="283260" y="70696"/>
                  </a:moveTo>
                  <a:lnTo>
                    <a:pt x="262501" y="37009"/>
                  </a:lnTo>
                  <a:cubicBezTo>
                    <a:pt x="256096" y="28231"/>
                    <a:pt x="242574" y="30011"/>
                    <a:pt x="238659" y="40093"/>
                  </a:cubicBezTo>
                  <a:lnTo>
                    <a:pt x="223832" y="78525"/>
                  </a:lnTo>
                  <a:cubicBezTo>
                    <a:pt x="219443" y="89556"/>
                    <a:pt x="204142" y="90268"/>
                    <a:pt x="198804" y="79711"/>
                  </a:cubicBezTo>
                  <a:lnTo>
                    <a:pt x="181248" y="43770"/>
                  </a:lnTo>
                  <a:cubicBezTo>
                    <a:pt x="176029" y="33213"/>
                    <a:pt x="160846" y="33806"/>
                    <a:pt x="156457" y="44719"/>
                  </a:cubicBezTo>
                  <a:lnTo>
                    <a:pt x="156457" y="44719"/>
                  </a:lnTo>
                  <a:cubicBezTo>
                    <a:pt x="151712" y="56225"/>
                    <a:pt x="135225" y="55869"/>
                    <a:pt x="131073" y="44007"/>
                  </a:cubicBezTo>
                  <a:lnTo>
                    <a:pt x="119686" y="12218"/>
                  </a:lnTo>
                  <a:cubicBezTo>
                    <a:pt x="115534" y="475"/>
                    <a:pt x="99046" y="0"/>
                    <a:pt x="94183" y="11625"/>
                  </a:cubicBezTo>
                  <a:lnTo>
                    <a:pt x="80186" y="47922"/>
                  </a:lnTo>
                  <a:cubicBezTo>
                    <a:pt x="76034" y="58004"/>
                    <a:pt x="62275" y="59309"/>
                    <a:pt x="56225" y="50294"/>
                  </a:cubicBezTo>
                  <a:lnTo>
                    <a:pt x="46973" y="35823"/>
                  </a:lnTo>
                  <a:cubicBezTo>
                    <a:pt x="41754" y="28113"/>
                    <a:pt x="30485" y="27757"/>
                    <a:pt x="24910" y="35111"/>
                  </a:cubicBezTo>
                  <a:lnTo>
                    <a:pt x="0" y="70696"/>
                  </a:lnTo>
                </a:path>
              </a:pathLst>
            </a:custGeom>
            <a:noFill/>
            <a:ln w="9525" cap="flat" cmpd="sng">
              <a:solidFill>
                <a:srgbClr val="956FA7"/>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3931487" y="1254009"/>
              <a:ext cx="1281043" cy="420346"/>
            </a:xfrm>
            <a:custGeom>
              <a:avLst/>
              <a:gdLst/>
              <a:ahLst/>
              <a:cxnLst/>
              <a:rect l="l" t="t" r="r" b="b"/>
              <a:pathLst>
                <a:path w="283260" h="92997" fill="none" extrusionOk="0">
                  <a:moveTo>
                    <a:pt x="283260" y="77220"/>
                  </a:moveTo>
                  <a:lnTo>
                    <a:pt x="262383" y="39025"/>
                  </a:lnTo>
                  <a:cubicBezTo>
                    <a:pt x="256215" y="30129"/>
                    <a:pt x="242455" y="31790"/>
                    <a:pt x="238659" y="41991"/>
                  </a:cubicBezTo>
                  <a:lnTo>
                    <a:pt x="223832" y="81253"/>
                  </a:lnTo>
                  <a:cubicBezTo>
                    <a:pt x="219562" y="92403"/>
                    <a:pt x="204260" y="92996"/>
                    <a:pt x="199041" y="82439"/>
                  </a:cubicBezTo>
                  <a:lnTo>
                    <a:pt x="180655" y="43889"/>
                  </a:lnTo>
                  <a:cubicBezTo>
                    <a:pt x="175673" y="33569"/>
                    <a:pt x="161083" y="33806"/>
                    <a:pt x="156457" y="44126"/>
                  </a:cubicBezTo>
                  <a:lnTo>
                    <a:pt x="156457" y="44126"/>
                  </a:lnTo>
                  <a:cubicBezTo>
                    <a:pt x="151475" y="55276"/>
                    <a:pt x="135462" y="54446"/>
                    <a:pt x="131547" y="42940"/>
                  </a:cubicBezTo>
                  <a:lnTo>
                    <a:pt x="120872" y="12218"/>
                  </a:lnTo>
                  <a:cubicBezTo>
                    <a:pt x="116720" y="356"/>
                    <a:pt x="100114" y="0"/>
                    <a:pt x="95488" y="11625"/>
                  </a:cubicBezTo>
                  <a:lnTo>
                    <a:pt x="80067" y="53853"/>
                  </a:lnTo>
                  <a:cubicBezTo>
                    <a:pt x="76034" y="64172"/>
                    <a:pt x="61800" y="65358"/>
                    <a:pt x="56225" y="55869"/>
                  </a:cubicBezTo>
                  <a:lnTo>
                    <a:pt x="47329" y="40449"/>
                  </a:lnTo>
                  <a:cubicBezTo>
                    <a:pt x="42466" y="32264"/>
                    <a:pt x="30841" y="31671"/>
                    <a:pt x="25147" y="39263"/>
                  </a:cubicBezTo>
                  <a:lnTo>
                    <a:pt x="0" y="77220"/>
                  </a:lnTo>
                </a:path>
              </a:pathLst>
            </a:custGeom>
            <a:noFill/>
            <a:ln w="9525" cap="flat" cmpd="sng">
              <a:solidFill>
                <a:srgbClr val="A1699F"/>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931487" y="1214870"/>
              <a:ext cx="1281043" cy="432677"/>
            </a:xfrm>
            <a:custGeom>
              <a:avLst/>
              <a:gdLst/>
              <a:ahLst/>
              <a:cxnLst/>
              <a:rect l="l" t="t" r="r" b="b"/>
              <a:pathLst>
                <a:path w="283260" h="95725" fill="none" extrusionOk="0">
                  <a:moveTo>
                    <a:pt x="283260" y="83863"/>
                  </a:moveTo>
                  <a:lnTo>
                    <a:pt x="262264" y="41161"/>
                  </a:lnTo>
                  <a:cubicBezTo>
                    <a:pt x="256215" y="32146"/>
                    <a:pt x="242455" y="33688"/>
                    <a:pt x="238659" y="43889"/>
                  </a:cubicBezTo>
                  <a:lnTo>
                    <a:pt x="223832" y="83981"/>
                  </a:lnTo>
                  <a:cubicBezTo>
                    <a:pt x="219680" y="95131"/>
                    <a:pt x="204260" y="95724"/>
                    <a:pt x="199278" y="85049"/>
                  </a:cubicBezTo>
                  <a:lnTo>
                    <a:pt x="180062" y="43889"/>
                  </a:lnTo>
                  <a:cubicBezTo>
                    <a:pt x="175436" y="33925"/>
                    <a:pt x="161321" y="33688"/>
                    <a:pt x="156339" y="43533"/>
                  </a:cubicBezTo>
                  <a:lnTo>
                    <a:pt x="156339" y="43533"/>
                  </a:lnTo>
                  <a:cubicBezTo>
                    <a:pt x="151119" y="53971"/>
                    <a:pt x="135818" y="52785"/>
                    <a:pt x="132141" y="41754"/>
                  </a:cubicBezTo>
                  <a:lnTo>
                    <a:pt x="121821" y="12099"/>
                  </a:lnTo>
                  <a:cubicBezTo>
                    <a:pt x="117788" y="238"/>
                    <a:pt x="101181" y="0"/>
                    <a:pt x="96793" y="11625"/>
                  </a:cubicBezTo>
                  <a:lnTo>
                    <a:pt x="80067" y="59665"/>
                  </a:lnTo>
                  <a:cubicBezTo>
                    <a:pt x="76034" y="70340"/>
                    <a:pt x="61444" y="71289"/>
                    <a:pt x="56107" y="61325"/>
                  </a:cubicBezTo>
                  <a:lnTo>
                    <a:pt x="47685" y="45075"/>
                  </a:lnTo>
                  <a:cubicBezTo>
                    <a:pt x="43059" y="36653"/>
                    <a:pt x="31316" y="35704"/>
                    <a:pt x="25622" y="43414"/>
                  </a:cubicBezTo>
                  <a:lnTo>
                    <a:pt x="0" y="83863"/>
                  </a:lnTo>
                </a:path>
              </a:pathLst>
            </a:custGeom>
            <a:noFill/>
            <a:ln w="9525" cap="flat" cmpd="sng">
              <a:solidFill>
                <a:srgbClr val="AE6397"/>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931487" y="1175732"/>
              <a:ext cx="1281043" cy="445008"/>
            </a:xfrm>
            <a:custGeom>
              <a:avLst/>
              <a:gdLst/>
              <a:ahLst/>
              <a:cxnLst/>
              <a:rect l="l" t="t" r="r" b="b"/>
              <a:pathLst>
                <a:path w="283260" h="98453" fill="none" extrusionOk="0">
                  <a:moveTo>
                    <a:pt x="283260" y="90387"/>
                  </a:moveTo>
                  <a:lnTo>
                    <a:pt x="262146" y="43177"/>
                  </a:lnTo>
                  <a:cubicBezTo>
                    <a:pt x="256215" y="34043"/>
                    <a:pt x="242336" y="35585"/>
                    <a:pt x="238659" y="45787"/>
                  </a:cubicBezTo>
                  <a:lnTo>
                    <a:pt x="223832" y="86709"/>
                  </a:lnTo>
                  <a:cubicBezTo>
                    <a:pt x="219799" y="97741"/>
                    <a:pt x="204379" y="98453"/>
                    <a:pt x="199515" y="87777"/>
                  </a:cubicBezTo>
                  <a:lnTo>
                    <a:pt x="179469" y="43889"/>
                  </a:lnTo>
                  <a:cubicBezTo>
                    <a:pt x="174962" y="34281"/>
                    <a:pt x="161558" y="33806"/>
                    <a:pt x="156339" y="42940"/>
                  </a:cubicBezTo>
                  <a:lnTo>
                    <a:pt x="156339" y="42940"/>
                  </a:lnTo>
                  <a:cubicBezTo>
                    <a:pt x="150764" y="52785"/>
                    <a:pt x="136174" y="51362"/>
                    <a:pt x="132615" y="40686"/>
                  </a:cubicBezTo>
                  <a:lnTo>
                    <a:pt x="123007" y="11981"/>
                  </a:lnTo>
                  <a:cubicBezTo>
                    <a:pt x="118974" y="238"/>
                    <a:pt x="102368" y="0"/>
                    <a:pt x="98097" y="11743"/>
                  </a:cubicBezTo>
                  <a:lnTo>
                    <a:pt x="79949" y="65596"/>
                  </a:lnTo>
                  <a:cubicBezTo>
                    <a:pt x="76034" y="76390"/>
                    <a:pt x="61089" y="77220"/>
                    <a:pt x="55988" y="66900"/>
                  </a:cubicBezTo>
                  <a:lnTo>
                    <a:pt x="48041" y="49582"/>
                  </a:lnTo>
                  <a:cubicBezTo>
                    <a:pt x="43770" y="40923"/>
                    <a:pt x="31790" y="39737"/>
                    <a:pt x="25978" y="47447"/>
                  </a:cubicBezTo>
                  <a:lnTo>
                    <a:pt x="0" y="90387"/>
                  </a:lnTo>
                </a:path>
              </a:pathLst>
            </a:custGeom>
            <a:noFill/>
            <a:ln w="9525" cap="flat" cmpd="sng">
              <a:solidFill>
                <a:srgbClr val="BA5C8E"/>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3931487" y="1136593"/>
              <a:ext cx="1281043" cy="457338"/>
            </a:xfrm>
            <a:custGeom>
              <a:avLst/>
              <a:gdLst/>
              <a:ahLst/>
              <a:cxnLst/>
              <a:rect l="l" t="t" r="r" b="b"/>
              <a:pathLst>
                <a:path w="283260" h="101181" fill="none" extrusionOk="0">
                  <a:moveTo>
                    <a:pt x="283260" y="97029"/>
                  </a:moveTo>
                  <a:lnTo>
                    <a:pt x="262027" y="45193"/>
                  </a:lnTo>
                  <a:cubicBezTo>
                    <a:pt x="256215" y="35941"/>
                    <a:pt x="242336" y="37365"/>
                    <a:pt x="238659" y="47684"/>
                  </a:cubicBezTo>
                  <a:lnTo>
                    <a:pt x="223951" y="89438"/>
                  </a:lnTo>
                  <a:cubicBezTo>
                    <a:pt x="219918" y="100469"/>
                    <a:pt x="204616" y="101181"/>
                    <a:pt x="199753" y="90505"/>
                  </a:cubicBezTo>
                  <a:lnTo>
                    <a:pt x="178995" y="44007"/>
                  </a:lnTo>
                  <a:cubicBezTo>
                    <a:pt x="174724" y="34636"/>
                    <a:pt x="161795" y="33806"/>
                    <a:pt x="156457" y="42465"/>
                  </a:cubicBezTo>
                  <a:lnTo>
                    <a:pt x="156457" y="42465"/>
                  </a:lnTo>
                  <a:cubicBezTo>
                    <a:pt x="150526" y="51599"/>
                    <a:pt x="136648" y="49819"/>
                    <a:pt x="133327" y="39500"/>
                  </a:cubicBezTo>
                  <a:lnTo>
                    <a:pt x="124075" y="11981"/>
                  </a:lnTo>
                  <a:cubicBezTo>
                    <a:pt x="120160" y="119"/>
                    <a:pt x="103554" y="0"/>
                    <a:pt x="99402" y="11743"/>
                  </a:cubicBezTo>
                  <a:lnTo>
                    <a:pt x="79949" y="71526"/>
                  </a:lnTo>
                  <a:cubicBezTo>
                    <a:pt x="76034" y="82676"/>
                    <a:pt x="60495" y="83270"/>
                    <a:pt x="55869" y="72475"/>
                  </a:cubicBezTo>
                  <a:lnTo>
                    <a:pt x="48396" y="54208"/>
                  </a:lnTo>
                  <a:cubicBezTo>
                    <a:pt x="44482" y="45193"/>
                    <a:pt x="32264" y="43651"/>
                    <a:pt x="26334" y="51480"/>
                  </a:cubicBezTo>
                  <a:lnTo>
                    <a:pt x="0" y="97029"/>
                  </a:lnTo>
                </a:path>
              </a:pathLst>
            </a:custGeom>
            <a:noFill/>
            <a:ln w="9525" cap="flat" cmpd="sng">
              <a:solidFill>
                <a:srgbClr val="C75686"/>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931487" y="1097454"/>
              <a:ext cx="1281043" cy="469669"/>
            </a:xfrm>
            <a:custGeom>
              <a:avLst/>
              <a:gdLst/>
              <a:ahLst/>
              <a:cxnLst/>
              <a:rect l="l" t="t" r="r" b="b"/>
              <a:pathLst>
                <a:path w="283260" h="103909" fill="none" extrusionOk="0">
                  <a:moveTo>
                    <a:pt x="283260" y="103553"/>
                  </a:moveTo>
                  <a:lnTo>
                    <a:pt x="261908" y="47210"/>
                  </a:lnTo>
                  <a:cubicBezTo>
                    <a:pt x="256215" y="37839"/>
                    <a:pt x="242218" y="39262"/>
                    <a:pt x="238659" y="49582"/>
                  </a:cubicBezTo>
                  <a:lnTo>
                    <a:pt x="223951" y="92166"/>
                  </a:lnTo>
                  <a:cubicBezTo>
                    <a:pt x="220155" y="103197"/>
                    <a:pt x="204735" y="103909"/>
                    <a:pt x="199990" y="93233"/>
                  </a:cubicBezTo>
                  <a:lnTo>
                    <a:pt x="178401" y="44007"/>
                  </a:lnTo>
                  <a:cubicBezTo>
                    <a:pt x="174368" y="34992"/>
                    <a:pt x="162151" y="33806"/>
                    <a:pt x="156339" y="41872"/>
                  </a:cubicBezTo>
                  <a:lnTo>
                    <a:pt x="156339" y="41872"/>
                  </a:lnTo>
                  <a:cubicBezTo>
                    <a:pt x="150289" y="50412"/>
                    <a:pt x="137004" y="48396"/>
                    <a:pt x="133801" y="38314"/>
                  </a:cubicBezTo>
                  <a:lnTo>
                    <a:pt x="125142" y="11862"/>
                  </a:lnTo>
                  <a:cubicBezTo>
                    <a:pt x="121346" y="0"/>
                    <a:pt x="104621" y="0"/>
                    <a:pt x="100707" y="11743"/>
                  </a:cubicBezTo>
                  <a:lnTo>
                    <a:pt x="79830" y="77339"/>
                  </a:lnTo>
                  <a:cubicBezTo>
                    <a:pt x="76034" y="88607"/>
                    <a:pt x="60258" y="88963"/>
                    <a:pt x="55869" y="77932"/>
                  </a:cubicBezTo>
                  <a:lnTo>
                    <a:pt x="48752" y="58716"/>
                  </a:lnTo>
                  <a:cubicBezTo>
                    <a:pt x="45075" y="49464"/>
                    <a:pt x="32739" y="47684"/>
                    <a:pt x="26689" y="55632"/>
                  </a:cubicBezTo>
                  <a:lnTo>
                    <a:pt x="0" y="103553"/>
                  </a:lnTo>
                </a:path>
              </a:pathLst>
            </a:custGeom>
            <a:noFill/>
            <a:ln w="9525" cap="flat" cmpd="sng">
              <a:solidFill>
                <a:srgbClr val="D3507E"/>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3931487" y="1058316"/>
              <a:ext cx="1281043" cy="498086"/>
            </a:xfrm>
            <a:custGeom>
              <a:avLst/>
              <a:gdLst/>
              <a:ahLst/>
              <a:cxnLst/>
              <a:rect l="l" t="t" r="r" b="b"/>
              <a:pathLst>
                <a:path w="283260" h="110196" fill="none" extrusionOk="0">
                  <a:moveTo>
                    <a:pt x="283260" y="110196"/>
                  </a:moveTo>
                  <a:lnTo>
                    <a:pt x="261790" y="49345"/>
                  </a:lnTo>
                  <a:cubicBezTo>
                    <a:pt x="256333" y="39737"/>
                    <a:pt x="242099" y="41042"/>
                    <a:pt x="238659" y="51480"/>
                  </a:cubicBezTo>
                  <a:lnTo>
                    <a:pt x="223951" y="94894"/>
                  </a:lnTo>
                  <a:cubicBezTo>
                    <a:pt x="220274" y="105925"/>
                    <a:pt x="204853" y="106637"/>
                    <a:pt x="200227" y="95961"/>
                  </a:cubicBezTo>
                  <a:lnTo>
                    <a:pt x="177927" y="44007"/>
                  </a:lnTo>
                  <a:cubicBezTo>
                    <a:pt x="174013" y="35348"/>
                    <a:pt x="162269" y="33806"/>
                    <a:pt x="156339" y="41279"/>
                  </a:cubicBezTo>
                  <a:lnTo>
                    <a:pt x="156339" y="41279"/>
                  </a:lnTo>
                  <a:cubicBezTo>
                    <a:pt x="150052" y="49226"/>
                    <a:pt x="137478" y="46854"/>
                    <a:pt x="134394" y="37246"/>
                  </a:cubicBezTo>
                  <a:lnTo>
                    <a:pt x="126210" y="11743"/>
                  </a:lnTo>
                  <a:cubicBezTo>
                    <a:pt x="122533" y="0"/>
                    <a:pt x="105807" y="0"/>
                    <a:pt x="102012" y="11743"/>
                  </a:cubicBezTo>
                  <a:lnTo>
                    <a:pt x="79712" y="83269"/>
                  </a:lnTo>
                  <a:cubicBezTo>
                    <a:pt x="76034" y="95013"/>
                    <a:pt x="59665" y="95131"/>
                    <a:pt x="55632" y="83507"/>
                  </a:cubicBezTo>
                  <a:lnTo>
                    <a:pt x="49108" y="63342"/>
                  </a:lnTo>
                  <a:cubicBezTo>
                    <a:pt x="45787" y="53734"/>
                    <a:pt x="33213" y="51717"/>
                    <a:pt x="27045" y="59783"/>
                  </a:cubicBezTo>
                  <a:lnTo>
                    <a:pt x="0" y="110196"/>
                  </a:lnTo>
                </a:path>
              </a:pathLst>
            </a:custGeom>
            <a:noFill/>
            <a:ln w="9525" cap="flat" cmpd="sng">
              <a:solidFill>
                <a:srgbClr val="E04A75"/>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3931487" y="1018639"/>
              <a:ext cx="1281043" cy="528650"/>
            </a:xfrm>
            <a:custGeom>
              <a:avLst/>
              <a:gdLst/>
              <a:ahLst/>
              <a:cxnLst/>
              <a:rect l="l" t="t" r="r" b="b"/>
              <a:pathLst>
                <a:path w="283260" h="116958" fill="none" extrusionOk="0">
                  <a:moveTo>
                    <a:pt x="283260" y="116957"/>
                  </a:moveTo>
                  <a:lnTo>
                    <a:pt x="261552" y="51480"/>
                  </a:lnTo>
                  <a:cubicBezTo>
                    <a:pt x="256333" y="41754"/>
                    <a:pt x="242099" y="43058"/>
                    <a:pt x="238659" y="53497"/>
                  </a:cubicBezTo>
                  <a:lnTo>
                    <a:pt x="223951" y="97741"/>
                  </a:lnTo>
                  <a:cubicBezTo>
                    <a:pt x="220392" y="108772"/>
                    <a:pt x="204972" y="109484"/>
                    <a:pt x="200464" y="98809"/>
                  </a:cubicBezTo>
                  <a:lnTo>
                    <a:pt x="177334" y="44245"/>
                  </a:lnTo>
                  <a:cubicBezTo>
                    <a:pt x="173775" y="35704"/>
                    <a:pt x="162507" y="33925"/>
                    <a:pt x="156339" y="40805"/>
                  </a:cubicBezTo>
                  <a:lnTo>
                    <a:pt x="156339" y="40805"/>
                  </a:lnTo>
                  <a:cubicBezTo>
                    <a:pt x="149815" y="48159"/>
                    <a:pt x="137834" y="45549"/>
                    <a:pt x="134987" y="36179"/>
                  </a:cubicBezTo>
                  <a:lnTo>
                    <a:pt x="127396" y="11862"/>
                  </a:lnTo>
                  <a:cubicBezTo>
                    <a:pt x="123600" y="0"/>
                    <a:pt x="106994" y="119"/>
                    <a:pt x="103316" y="11862"/>
                  </a:cubicBezTo>
                  <a:lnTo>
                    <a:pt x="79712" y="89319"/>
                  </a:lnTo>
                  <a:cubicBezTo>
                    <a:pt x="76034" y="101181"/>
                    <a:pt x="59072" y="101181"/>
                    <a:pt x="55632" y="89201"/>
                  </a:cubicBezTo>
                  <a:lnTo>
                    <a:pt x="49464" y="68087"/>
                  </a:lnTo>
                  <a:cubicBezTo>
                    <a:pt x="46499" y="58123"/>
                    <a:pt x="33688" y="55751"/>
                    <a:pt x="27401" y="63935"/>
                  </a:cubicBezTo>
                  <a:lnTo>
                    <a:pt x="0" y="116957"/>
                  </a:lnTo>
                </a:path>
              </a:pathLst>
            </a:custGeom>
            <a:noFill/>
            <a:ln w="9525" cap="flat" cmpd="sng">
              <a:solidFill>
                <a:srgbClr val="EC446D"/>
              </a:solidFill>
              <a:prstDash val="solid"/>
              <a:miter lim="118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7"/>
          <p:cNvGrpSpPr/>
          <p:nvPr/>
        </p:nvGrpSpPr>
        <p:grpSpPr>
          <a:xfrm>
            <a:off x="2632500" y="561838"/>
            <a:ext cx="3853200" cy="1463713"/>
            <a:chOff x="2632500" y="561838"/>
            <a:chExt cx="3853200" cy="1463713"/>
          </a:xfrm>
        </p:grpSpPr>
        <p:cxnSp>
          <p:nvCxnSpPr>
            <p:cNvPr id="1213" name="Google Shape;1213;p37"/>
            <p:cNvCxnSpPr/>
            <p:nvPr/>
          </p:nvCxnSpPr>
          <p:spPr>
            <a:xfrm rot="10800000">
              <a:off x="2632500" y="2025550"/>
              <a:ext cx="1363200" cy="0"/>
            </a:xfrm>
            <a:prstGeom prst="straightConnector1">
              <a:avLst/>
            </a:prstGeom>
            <a:noFill/>
            <a:ln w="9525" cap="flat" cmpd="sng">
              <a:solidFill>
                <a:schemeClr val="accent2"/>
              </a:solidFill>
              <a:prstDash val="solid"/>
              <a:round/>
              <a:headEnd type="none" w="med" len="med"/>
              <a:tailEnd type="none" w="med" len="med"/>
            </a:ln>
          </p:spPr>
        </p:cxnSp>
        <p:cxnSp>
          <p:nvCxnSpPr>
            <p:cNvPr id="1214" name="Google Shape;1214;p37"/>
            <p:cNvCxnSpPr/>
            <p:nvPr/>
          </p:nvCxnSpPr>
          <p:spPr>
            <a:xfrm rot="10800000">
              <a:off x="5148300" y="2025550"/>
              <a:ext cx="1337400" cy="0"/>
            </a:xfrm>
            <a:prstGeom prst="straightConnector1">
              <a:avLst/>
            </a:prstGeom>
            <a:noFill/>
            <a:ln w="9525" cap="flat" cmpd="sng">
              <a:solidFill>
                <a:schemeClr val="accent2"/>
              </a:solidFill>
              <a:prstDash val="solid"/>
              <a:round/>
              <a:headEnd type="none" w="med" len="med"/>
              <a:tailEnd type="none" w="med" len="med"/>
            </a:ln>
          </p:spPr>
        </p:cxnSp>
        <p:cxnSp>
          <p:nvCxnSpPr>
            <p:cNvPr id="1215" name="Google Shape;1215;p37"/>
            <p:cNvCxnSpPr/>
            <p:nvPr/>
          </p:nvCxnSpPr>
          <p:spPr>
            <a:xfrm rot="10800000">
              <a:off x="2637220" y="561850"/>
              <a:ext cx="0" cy="1463700"/>
            </a:xfrm>
            <a:prstGeom prst="straightConnector1">
              <a:avLst/>
            </a:prstGeom>
            <a:noFill/>
            <a:ln w="9525" cap="flat" cmpd="sng">
              <a:solidFill>
                <a:schemeClr val="accent2"/>
              </a:solidFill>
              <a:prstDash val="solid"/>
              <a:round/>
              <a:headEnd type="none" w="med" len="med"/>
              <a:tailEnd type="none" w="med" len="med"/>
            </a:ln>
          </p:spPr>
        </p:cxnSp>
        <p:cxnSp>
          <p:nvCxnSpPr>
            <p:cNvPr id="1216" name="Google Shape;1216;p37"/>
            <p:cNvCxnSpPr/>
            <p:nvPr/>
          </p:nvCxnSpPr>
          <p:spPr>
            <a:xfrm rot="10800000">
              <a:off x="6481180" y="561838"/>
              <a:ext cx="0" cy="1463700"/>
            </a:xfrm>
            <a:prstGeom prst="straightConnector1">
              <a:avLst/>
            </a:prstGeom>
            <a:noFill/>
            <a:ln w="9525" cap="flat" cmpd="sng">
              <a:solidFill>
                <a:schemeClr val="accent2"/>
              </a:solidFill>
              <a:prstDash val="solid"/>
              <a:round/>
              <a:headEnd type="none" w="med" len="med"/>
              <a:tailEnd type="none" w="med" len="med"/>
            </a:ln>
          </p:spPr>
        </p:cxnSp>
        <p:cxnSp>
          <p:nvCxnSpPr>
            <p:cNvPr id="1217" name="Google Shape;1217;p37"/>
            <p:cNvCxnSpPr/>
            <p:nvPr/>
          </p:nvCxnSpPr>
          <p:spPr>
            <a:xfrm rot="10800000">
              <a:off x="2633100" y="566225"/>
              <a:ext cx="3852600" cy="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grpSp>
        <p:nvGrpSpPr>
          <p:cNvPr id="1475" name="Google Shape;1475;p46"/>
          <p:cNvGrpSpPr/>
          <p:nvPr/>
        </p:nvGrpSpPr>
        <p:grpSpPr>
          <a:xfrm>
            <a:off x="5204827" y="1234128"/>
            <a:ext cx="3828798" cy="3391934"/>
            <a:chOff x="2899000" y="1600634"/>
            <a:chExt cx="4167626" cy="2978516"/>
          </a:xfrm>
        </p:grpSpPr>
        <p:pic>
          <p:nvPicPr>
            <p:cNvPr id="1476" name="Google Shape;1476;p46"/>
            <p:cNvPicPr preferRelativeResize="0"/>
            <p:nvPr/>
          </p:nvPicPr>
          <p:blipFill>
            <a:blip r:embed="rId3">
              <a:alphaModFix/>
            </a:blip>
            <a:stretch>
              <a:fillRect/>
            </a:stretch>
          </p:blipFill>
          <p:spPr>
            <a:xfrm>
              <a:off x="2899000" y="1600634"/>
              <a:ext cx="4167626" cy="2978516"/>
            </a:xfrm>
            <a:prstGeom prst="rect">
              <a:avLst/>
            </a:prstGeom>
            <a:noFill/>
            <a:ln>
              <a:noFill/>
            </a:ln>
          </p:spPr>
        </p:pic>
        <p:sp>
          <p:nvSpPr>
            <p:cNvPr id="1477" name="Google Shape;1477;p46"/>
            <p:cNvSpPr txBox="1"/>
            <p:nvPr/>
          </p:nvSpPr>
          <p:spPr>
            <a:xfrm>
              <a:off x="3520600" y="2264325"/>
              <a:ext cx="2144700" cy="35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Mean:  45.9/ 100</a:t>
              </a:r>
              <a:endParaRPr b="1" i="1">
                <a:solidFill>
                  <a:srgbClr val="EA9999"/>
                </a:solidFill>
                <a:latin typeface="Questrial"/>
                <a:ea typeface="Questrial"/>
                <a:cs typeface="Questrial"/>
                <a:sym typeface="Questrial"/>
              </a:endParaRPr>
            </a:p>
          </p:txBody>
        </p:sp>
      </p:grpSp>
      <p:grpSp>
        <p:nvGrpSpPr>
          <p:cNvPr id="1478" name="Google Shape;1478;p46"/>
          <p:cNvGrpSpPr/>
          <p:nvPr/>
        </p:nvGrpSpPr>
        <p:grpSpPr>
          <a:xfrm>
            <a:off x="138591" y="1234100"/>
            <a:ext cx="3828993" cy="3391975"/>
            <a:chOff x="1728975" y="1118850"/>
            <a:chExt cx="5686060" cy="4024650"/>
          </a:xfrm>
        </p:grpSpPr>
        <p:pic>
          <p:nvPicPr>
            <p:cNvPr id="1479" name="Google Shape;1479;p46"/>
            <p:cNvPicPr preferRelativeResize="0"/>
            <p:nvPr/>
          </p:nvPicPr>
          <p:blipFill>
            <a:blip r:embed="rId4">
              <a:alphaModFix/>
            </a:blip>
            <a:stretch>
              <a:fillRect/>
            </a:stretch>
          </p:blipFill>
          <p:spPr>
            <a:xfrm>
              <a:off x="1728975" y="1118850"/>
              <a:ext cx="5686060" cy="4024650"/>
            </a:xfrm>
            <a:prstGeom prst="rect">
              <a:avLst/>
            </a:prstGeom>
            <a:noFill/>
            <a:ln>
              <a:noFill/>
            </a:ln>
          </p:spPr>
        </p:pic>
        <p:sp>
          <p:nvSpPr>
            <p:cNvPr id="1480" name="Google Shape;1480;p46"/>
            <p:cNvSpPr txBox="1"/>
            <p:nvPr/>
          </p:nvSpPr>
          <p:spPr>
            <a:xfrm>
              <a:off x="2642125" y="1795825"/>
              <a:ext cx="2144700" cy="73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14% with 0 popularity</a:t>
              </a:r>
              <a:endParaRPr b="1" i="1">
                <a:solidFill>
                  <a:srgbClr val="EA9999"/>
                </a:solidFill>
                <a:latin typeface="Questrial"/>
                <a:ea typeface="Questrial"/>
                <a:cs typeface="Questrial"/>
                <a:sym typeface="Questrial"/>
              </a:endParaRPr>
            </a:p>
          </p:txBody>
        </p:sp>
      </p:grpSp>
      <p:sp>
        <p:nvSpPr>
          <p:cNvPr id="1481" name="Google Shape;1481;p46"/>
          <p:cNvSpPr/>
          <p:nvPr/>
        </p:nvSpPr>
        <p:spPr>
          <a:xfrm>
            <a:off x="4116675" y="2477550"/>
            <a:ext cx="907500" cy="4782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483" name="Google Shape;1483;p46"/>
          <p:cNvCxnSpPr/>
          <p:nvPr/>
        </p:nvCxnSpPr>
        <p:spPr>
          <a:xfrm flipH="1">
            <a:off x="5610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484" name="Google Shape;1484;p46"/>
          <p:cNvCxnSpPr/>
          <p:nvPr/>
        </p:nvCxnSpPr>
        <p:spPr>
          <a:xfrm rot="10800000">
            <a:off x="64372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1"/>
                                        </p:tgtEl>
                                        <p:attrNameLst>
                                          <p:attrName>style.visibility</p:attrName>
                                        </p:attrNameLst>
                                      </p:cBhvr>
                                      <p:to>
                                        <p:strVal val="visible"/>
                                      </p:to>
                                    </p:set>
                                    <p:animEffect transition="in" filter="fade">
                                      <p:cBhvr>
                                        <p:cTn id="7" dur="1"/>
                                        <p:tgtEl>
                                          <p:spTgt spid="14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5"/>
                                        </p:tgtEl>
                                        <p:attrNameLst>
                                          <p:attrName>style.visibility</p:attrName>
                                        </p:attrNameLst>
                                      </p:cBhvr>
                                      <p:to>
                                        <p:strVal val="visible"/>
                                      </p:to>
                                    </p:set>
                                    <p:animEffect transition="in" filter="fade">
                                      <p:cBhvr>
                                        <p:cTn id="12" dur="1"/>
                                        <p:tgtEl>
                                          <p:spTgt spid="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pic>
        <p:nvPicPr>
          <p:cNvPr id="1489" name="Google Shape;1489;p47"/>
          <p:cNvPicPr preferRelativeResize="0"/>
          <p:nvPr/>
        </p:nvPicPr>
        <p:blipFill>
          <a:blip r:embed="rId3">
            <a:alphaModFix/>
          </a:blip>
          <a:stretch>
            <a:fillRect/>
          </a:stretch>
        </p:blipFill>
        <p:spPr>
          <a:xfrm>
            <a:off x="1769025" y="1170100"/>
            <a:ext cx="5605904" cy="3973400"/>
          </a:xfrm>
          <a:prstGeom prst="rect">
            <a:avLst/>
          </a:prstGeom>
          <a:noFill/>
          <a:ln>
            <a:noFill/>
          </a:ln>
        </p:spPr>
      </p:pic>
      <p:sp>
        <p:nvSpPr>
          <p:cNvPr id="1490" name="Google Shape;1490;p47"/>
          <p:cNvSpPr txBox="1"/>
          <p:nvPr/>
        </p:nvSpPr>
        <p:spPr>
          <a:xfrm>
            <a:off x="3138900" y="1900425"/>
            <a:ext cx="25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93% with time signature of 4</a:t>
            </a:r>
            <a:endParaRPr b="1" i="1">
              <a:solidFill>
                <a:srgbClr val="EA9999"/>
              </a:solidFill>
              <a:latin typeface="Questrial"/>
              <a:ea typeface="Questrial"/>
              <a:cs typeface="Questrial"/>
              <a:sym typeface="Questrial"/>
            </a:endParaRPr>
          </a:p>
        </p:txBody>
      </p:sp>
      <p:sp>
        <p:nvSpPr>
          <p:cNvPr id="1491" name="Google Shape;1491;p4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492" name="Google Shape;1492;p47"/>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493" name="Google Shape;1493;p47"/>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pic>
        <p:nvPicPr>
          <p:cNvPr id="1498" name="Google Shape;1498;p48"/>
          <p:cNvPicPr preferRelativeResize="0"/>
          <p:nvPr/>
        </p:nvPicPr>
        <p:blipFill>
          <a:blip r:embed="rId3">
            <a:alphaModFix/>
          </a:blip>
          <a:stretch>
            <a:fillRect/>
          </a:stretch>
        </p:blipFill>
        <p:spPr>
          <a:xfrm>
            <a:off x="39325" y="2022850"/>
            <a:ext cx="3592021" cy="2545999"/>
          </a:xfrm>
          <a:prstGeom prst="rect">
            <a:avLst/>
          </a:prstGeom>
          <a:noFill/>
          <a:ln>
            <a:noFill/>
          </a:ln>
        </p:spPr>
      </p:pic>
      <p:sp>
        <p:nvSpPr>
          <p:cNvPr id="1499" name="Google Shape;1499;p48"/>
          <p:cNvSpPr txBox="1"/>
          <p:nvPr/>
        </p:nvSpPr>
        <p:spPr>
          <a:xfrm>
            <a:off x="436275" y="2399675"/>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93% with time signature of 4</a:t>
            </a:r>
            <a:endParaRPr b="1" i="1">
              <a:solidFill>
                <a:srgbClr val="EA9999"/>
              </a:solidFill>
              <a:latin typeface="Questrial"/>
              <a:ea typeface="Questrial"/>
              <a:cs typeface="Questrial"/>
              <a:sym typeface="Questrial"/>
            </a:endParaRPr>
          </a:p>
        </p:txBody>
      </p:sp>
      <p:sp>
        <p:nvSpPr>
          <p:cNvPr id="1500" name="Google Shape;1500;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501" name="Google Shape;1501;p48"/>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502" name="Google Shape;1502;p48"/>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pic>
        <p:nvPicPr>
          <p:cNvPr id="1503" name="Google Shape;1503;p48"/>
          <p:cNvPicPr preferRelativeResize="0"/>
          <p:nvPr/>
        </p:nvPicPr>
        <p:blipFill>
          <a:blip r:embed="rId4">
            <a:alphaModFix/>
          </a:blip>
          <a:stretch>
            <a:fillRect/>
          </a:stretch>
        </p:blipFill>
        <p:spPr>
          <a:xfrm>
            <a:off x="3747400" y="1017700"/>
            <a:ext cx="5343951" cy="38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pic>
        <p:nvPicPr>
          <p:cNvPr id="1508" name="Google Shape;1508;p49"/>
          <p:cNvPicPr preferRelativeResize="0"/>
          <p:nvPr/>
        </p:nvPicPr>
        <p:blipFill>
          <a:blip r:embed="rId3">
            <a:alphaModFix/>
          </a:blip>
          <a:stretch>
            <a:fillRect/>
          </a:stretch>
        </p:blipFill>
        <p:spPr>
          <a:xfrm>
            <a:off x="1732325" y="1112500"/>
            <a:ext cx="5679335" cy="4031000"/>
          </a:xfrm>
          <a:prstGeom prst="rect">
            <a:avLst/>
          </a:prstGeom>
          <a:noFill/>
          <a:ln>
            <a:noFill/>
          </a:ln>
        </p:spPr>
      </p:pic>
      <p:sp>
        <p:nvSpPr>
          <p:cNvPr id="1509" name="Google Shape;1509;p49"/>
          <p:cNvSpPr txBox="1"/>
          <p:nvPr/>
        </p:nvSpPr>
        <p:spPr>
          <a:xfrm>
            <a:off x="3252375" y="1935300"/>
            <a:ext cx="21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Right skewed</a:t>
            </a:r>
            <a:endParaRPr b="1" i="1">
              <a:solidFill>
                <a:srgbClr val="EA9999"/>
              </a:solidFill>
              <a:latin typeface="Questrial"/>
              <a:ea typeface="Questrial"/>
              <a:cs typeface="Questrial"/>
              <a:sym typeface="Questrial"/>
            </a:endParaRPr>
          </a:p>
        </p:txBody>
      </p:sp>
      <p:sp>
        <p:nvSpPr>
          <p:cNvPr id="1510" name="Google Shape;1510;p4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511" name="Google Shape;1511;p49"/>
          <p:cNvCxnSpPr/>
          <p:nvPr/>
        </p:nvCxnSpPr>
        <p:spPr>
          <a:xfrm flipH="1">
            <a:off x="5610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512" name="Google Shape;1512;p49"/>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pic>
        <p:nvPicPr>
          <p:cNvPr id="1517" name="Google Shape;1517;p50"/>
          <p:cNvPicPr preferRelativeResize="0"/>
          <p:nvPr/>
        </p:nvPicPr>
        <p:blipFill>
          <a:blip r:embed="rId3">
            <a:alphaModFix/>
          </a:blip>
          <a:stretch>
            <a:fillRect/>
          </a:stretch>
        </p:blipFill>
        <p:spPr>
          <a:xfrm>
            <a:off x="2266513" y="1017700"/>
            <a:ext cx="4610926" cy="4125800"/>
          </a:xfrm>
          <a:prstGeom prst="rect">
            <a:avLst/>
          </a:prstGeom>
          <a:noFill/>
          <a:ln>
            <a:noFill/>
          </a:ln>
        </p:spPr>
      </p:pic>
      <p:sp>
        <p:nvSpPr>
          <p:cNvPr id="1518" name="Google Shape;1518;p50"/>
          <p:cNvSpPr txBox="1"/>
          <p:nvPr/>
        </p:nvSpPr>
        <p:spPr>
          <a:xfrm>
            <a:off x="559275" y="1256075"/>
            <a:ext cx="10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Questrial"/>
              <a:ea typeface="Questrial"/>
              <a:cs typeface="Questrial"/>
              <a:sym typeface="Questrial"/>
            </a:endParaRPr>
          </a:p>
        </p:txBody>
      </p:sp>
      <p:sp>
        <p:nvSpPr>
          <p:cNvPr id="1519" name="Google Shape;1519;p50"/>
          <p:cNvSpPr txBox="1"/>
          <p:nvPr/>
        </p:nvSpPr>
        <p:spPr>
          <a:xfrm>
            <a:off x="121825" y="1319650"/>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Checking correlation</a:t>
            </a:r>
            <a:endParaRPr b="1" i="1">
              <a:solidFill>
                <a:srgbClr val="EA9999"/>
              </a:solidFill>
              <a:latin typeface="Questrial"/>
              <a:ea typeface="Questrial"/>
              <a:cs typeface="Questrial"/>
              <a:sym typeface="Questrial"/>
            </a:endParaRPr>
          </a:p>
          <a:p>
            <a:pPr marL="0" lvl="0" indent="0" algn="l" rtl="0">
              <a:spcBef>
                <a:spcPts val="0"/>
              </a:spcBef>
              <a:spcAft>
                <a:spcPts val="0"/>
              </a:spcAft>
              <a:buNone/>
            </a:pPr>
            <a:r>
              <a:rPr lang="en" b="1" i="1">
                <a:solidFill>
                  <a:srgbClr val="EA9999"/>
                </a:solidFill>
                <a:latin typeface="Questrial"/>
                <a:ea typeface="Questrial"/>
                <a:cs typeface="Questrial"/>
                <a:sym typeface="Questrial"/>
              </a:rPr>
              <a:t>between attributes</a:t>
            </a:r>
            <a:endParaRPr b="1" i="1">
              <a:solidFill>
                <a:srgbClr val="EA9999"/>
              </a:solidFill>
              <a:latin typeface="Questrial"/>
              <a:ea typeface="Questrial"/>
              <a:cs typeface="Questrial"/>
              <a:sym typeface="Questrial"/>
            </a:endParaRPr>
          </a:p>
        </p:txBody>
      </p:sp>
      <p:cxnSp>
        <p:nvCxnSpPr>
          <p:cNvPr id="1520" name="Google Shape;1520;p50"/>
          <p:cNvCxnSpPr/>
          <p:nvPr/>
        </p:nvCxnSpPr>
        <p:spPr>
          <a:xfrm rot="10800000">
            <a:off x="2722975" y="2631225"/>
            <a:ext cx="1091100" cy="9300"/>
          </a:xfrm>
          <a:prstGeom prst="straightConnector1">
            <a:avLst/>
          </a:prstGeom>
          <a:noFill/>
          <a:ln w="28575" cap="flat" cmpd="sng">
            <a:solidFill>
              <a:srgbClr val="0000FF"/>
            </a:solidFill>
            <a:prstDash val="solid"/>
            <a:round/>
            <a:headEnd type="none" w="med" len="med"/>
            <a:tailEnd type="triangle" w="med" len="med"/>
          </a:ln>
        </p:spPr>
      </p:cxnSp>
      <p:cxnSp>
        <p:nvCxnSpPr>
          <p:cNvPr id="1521" name="Google Shape;1521;p50"/>
          <p:cNvCxnSpPr/>
          <p:nvPr/>
        </p:nvCxnSpPr>
        <p:spPr>
          <a:xfrm>
            <a:off x="3905750" y="2741375"/>
            <a:ext cx="18300" cy="1934700"/>
          </a:xfrm>
          <a:prstGeom prst="straightConnector1">
            <a:avLst/>
          </a:prstGeom>
          <a:noFill/>
          <a:ln w="28575" cap="flat" cmpd="sng">
            <a:solidFill>
              <a:srgbClr val="0000FF"/>
            </a:solidFill>
            <a:prstDash val="solid"/>
            <a:round/>
            <a:headEnd type="none" w="med" len="med"/>
            <a:tailEnd type="triangle" w="med" len="med"/>
          </a:ln>
        </p:spPr>
      </p:cxnSp>
      <p:sp>
        <p:nvSpPr>
          <p:cNvPr id="1522" name="Google Shape;1522;p5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523" name="Google Shape;1523;p50"/>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524" name="Google Shape;1524;p50"/>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pic>
        <p:nvPicPr>
          <p:cNvPr id="1529" name="Google Shape;1529;p51"/>
          <p:cNvPicPr preferRelativeResize="0"/>
          <p:nvPr/>
        </p:nvPicPr>
        <p:blipFill>
          <a:blip r:embed="rId3">
            <a:alphaModFix/>
          </a:blip>
          <a:stretch>
            <a:fillRect/>
          </a:stretch>
        </p:blipFill>
        <p:spPr>
          <a:xfrm>
            <a:off x="2450688" y="1017700"/>
            <a:ext cx="4242574" cy="4103149"/>
          </a:xfrm>
          <a:prstGeom prst="rect">
            <a:avLst/>
          </a:prstGeom>
          <a:noFill/>
          <a:ln>
            <a:noFill/>
          </a:ln>
        </p:spPr>
      </p:pic>
      <p:grpSp>
        <p:nvGrpSpPr>
          <p:cNvPr id="1530" name="Google Shape;1530;p51"/>
          <p:cNvGrpSpPr/>
          <p:nvPr/>
        </p:nvGrpSpPr>
        <p:grpSpPr>
          <a:xfrm>
            <a:off x="34075" y="2406675"/>
            <a:ext cx="4123300" cy="2714175"/>
            <a:chOff x="34075" y="2406675"/>
            <a:chExt cx="4123300" cy="2714175"/>
          </a:xfrm>
        </p:grpSpPr>
        <p:sp>
          <p:nvSpPr>
            <p:cNvPr id="1531" name="Google Shape;1531;p51"/>
            <p:cNvSpPr txBox="1"/>
            <p:nvPr/>
          </p:nvSpPr>
          <p:spPr>
            <a:xfrm>
              <a:off x="34075" y="2919000"/>
              <a:ext cx="21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Unimportant attributes</a:t>
              </a:r>
              <a:endParaRPr b="1" i="1">
                <a:solidFill>
                  <a:srgbClr val="EA9999"/>
                </a:solidFill>
                <a:latin typeface="Questrial"/>
                <a:ea typeface="Questrial"/>
                <a:cs typeface="Questrial"/>
                <a:sym typeface="Questrial"/>
              </a:endParaRPr>
            </a:p>
          </p:txBody>
        </p:sp>
        <p:cxnSp>
          <p:nvCxnSpPr>
            <p:cNvPr id="1532" name="Google Shape;1532;p51"/>
            <p:cNvCxnSpPr>
              <a:stCxn id="1531" idx="3"/>
            </p:cNvCxnSpPr>
            <p:nvPr/>
          </p:nvCxnSpPr>
          <p:spPr>
            <a:xfrm rot="10800000" flipH="1">
              <a:off x="2178775" y="2467500"/>
              <a:ext cx="726300" cy="651600"/>
            </a:xfrm>
            <a:prstGeom prst="straightConnector1">
              <a:avLst/>
            </a:prstGeom>
            <a:noFill/>
            <a:ln w="28575" cap="flat" cmpd="sng">
              <a:solidFill>
                <a:schemeClr val="dk2"/>
              </a:solidFill>
              <a:prstDash val="solid"/>
              <a:round/>
              <a:headEnd type="none" w="med" len="med"/>
              <a:tailEnd type="triangle" w="med" len="med"/>
            </a:ln>
          </p:spPr>
        </p:cxnSp>
        <p:cxnSp>
          <p:nvCxnSpPr>
            <p:cNvPr id="1533" name="Google Shape;1533;p51"/>
            <p:cNvCxnSpPr/>
            <p:nvPr/>
          </p:nvCxnSpPr>
          <p:spPr>
            <a:xfrm>
              <a:off x="2178775" y="3119100"/>
              <a:ext cx="766200" cy="1924800"/>
            </a:xfrm>
            <a:prstGeom prst="straightConnector1">
              <a:avLst/>
            </a:prstGeom>
            <a:noFill/>
            <a:ln w="28575" cap="flat" cmpd="sng">
              <a:solidFill>
                <a:schemeClr val="dk2"/>
              </a:solidFill>
              <a:prstDash val="solid"/>
              <a:round/>
              <a:headEnd type="none" w="med" len="med"/>
              <a:tailEnd type="triangle" w="med" len="med"/>
            </a:ln>
          </p:spPr>
        </p:cxnSp>
        <p:pic>
          <p:nvPicPr>
            <p:cNvPr id="1534" name="Google Shape;1534;p51"/>
            <p:cNvPicPr preferRelativeResize="0"/>
            <p:nvPr/>
          </p:nvPicPr>
          <p:blipFill>
            <a:blip r:embed="rId4">
              <a:alphaModFix/>
            </a:blip>
            <a:stretch>
              <a:fillRect/>
            </a:stretch>
          </p:blipFill>
          <p:spPr>
            <a:xfrm>
              <a:off x="2905075" y="2406675"/>
              <a:ext cx="766200" cy="159475"/>
            </a:xfrm>
            <a:prstGeom prst="rect">
              <a:avLst/>
            </a:prstGeom>
            <a:noFill/>
            <a:ln>
              <a:noFill/>
            </a:ln>
          </p:spPr>
        </p:pic>
        <p:pic>
          <p:nvPicPr>
            <p:cNvPr id="1535" name="Google Shape;1535;p51"/>
            <p:cNvPicPr preferRelativeResize="0"/>
            <p:nvPr/>
          </p:nvPicPr>
          <p:blipFill>
            <a:blip r:embed="rId4">
              <a:alphaModFix/>
            </a:blip>
            <a:stretch>
              <a:fillRect/>
            </a:stretch>
          </p:blipFill>
          <p:spPr>
            <a:xfrm>
              <a:off x="2944975" y="4915100"/>
              <a:ext cx="1212400" cy="205750"/>
            </a:xfrm>
            <a:prstGeom prst="rect">
              <a:avLst/>
            </a:prstGeom>
            <a:noFill/>
            <a:ln>
              <a:noFill/>
            </a:ln>
          </p:spPr>
        </p:pic>
      </p:grpSp>
      <p:sp>
        <p:nvSpPr>
          <p:cNvPr id="1536" name="Google Shape;1536;p5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537" name="Google Shape;1537;p51"/>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538" name="Google Shape;1538;p51"/>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grpSp>
        <p:nvGrpSpPr>
          <p:cNvPr id="1539" name="Google Shape;1539;p51"/>
          <p:cNvGrpSpPr/>
          <p:nvPr/>
        </p:nvGrpSpPr>
        <p:grpSpPr>
          <a:xfrm>
            <a:off x="2905075" y="1714500"/>
            <a:ext cx="6238925" cy="1322500"/>
            <a:chOff x="2905075" y="1714500"/>
            <a:chExt cx="6238925" cy="1322500"/>
          </a:xfrm>
        </p:grpSpPr>
        <p:grpSp>
          <p:nvGrpSpPr>
            <p:cNvPr id="1540" name="Google Shape;1540;p51"/>
            <p:cNvGrpSpPr/>
            <p:nvPr/>
          </p:nvGrpSpPr>
          <p:grpSpPr>
            <a:xfrm>
              <a:off x="2905075" y="1714500"/>
              <a:ext cx="6238925" cy="1322500"/>
              <a:chOff x="2905075" y="1714500"/>
              <a:chExt cx="6238925" cy="1322500"/>
            </a:xfrm>
          </p:grpSpPr>
          <p:sp>
            <p:nvSpPr>
              <p:cNvPr id="1541" name="Google Shape;1541;p51"/>
              <p:cNvSpPr txBox="1"/>
              <p:nvPr/>
            </p:nvSpPr>
            <p:spPr>
              <a:xfrm>
                <a:off x="6999300" y="2421400"/>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Not necessary for modelling</a:t>
                </a:r>
                <a:endParaRPr b="1" i="1">
                  <a:solidFill>
                    <a:srgbClr val="EA9999"/>
                  </a:solidFill>
                  <a:latin typeface="Questrial"/>
                  <a:ea typeface="Questrial"/>
                  <a:cs typeface="Questrial"/>
                  <a:sym typeface="Questrial"/>
                </a:endParaRPr>
              </a:p>
            </p:txBody>
          </p:sp>
          <p:cxnSp>
            <p:nvCxnSpPr>
              <p:cNvPr id="1542" name="Google Shape;1542;p51"/>
              <p:cNvCxnSpPr>
                <a:stCxn id="1541" idx="1"/>
              </p:cNvCxnSpPr>
              <p:nvPr/>
            </p:nvCxnSpPr>
            <p:spPr>
              <a:xfrm rot="10800000">
                <a:off x="3621300" y="1780900"/>
                <a:ext cx="3378000" cy="948300"/>
              </a:xfrm>
              <a:prstGeom prst="straightConnector1">
                <a:avLst/>
              </a:prstGeom>
              <a:noFill/>
              <a:ln w="28575" cap="flat" cmpd="sng">
                <a:solidFill>
                  <a:schemeClr val="dk2"/>
                </a:solidFill>
                <a:prstDash val="solid"/>
                <a:round/>
                <a:headEnd type="none" w="med" len="med"/>
                <a:tailEnd type="triangle" w="med" len="med"/>
              </a:ln>
            </p:spPr>
          </p:cxnSp>
          <p:cxnSp>
            <p:nvCxnSpPr>
              <p:cNvPr id="1543" name="Google Shape;1543;p51"/>
              <p:cNvCxnSpPr>
                <a:stCxn id="1541" idx="1"/>
              </p:cNvCxnSpPr>
              <p:nvPr/>
            </p:nvCxnSpPr>
            <p:spPr>
              <a:xfrm rot="10800000">
                <a:off x="3860100" y="1989700"/>
                <a:ext cx="3139200" cy="739500"/>
              </a:xfrm>
              <a:prstGeom prst="straightConnector1">
                <a:avLst/>
              </a:prstGeom>
              <a:noFill/>
              <a:ln w="28575" cap="flat" cmpd="sng">
                <a:solidFill>
                  <a:schemeClr val="dk2"/>
                </a:solidFill>
                <a:prstDash val="solid"/>
                <a:round/>
                <a:headEnd type="none" w="med" len="med"/>
                <a:tailEnd type="triangle" w="med" len="med"/>
              </a:ln>
            </p:spPr>
          </p:cxnSp>
          <p:pic>
            <p:nvPicPr>
              <p:cNvPr id="1544" name="Google Shape;1544;p51"/>
              <p:cNvPicPr preferRelativeResize="0"/>
              <p:nvPr/>
            </p:nvPicPr>
            <p:blipFill>
              <a:blip r:embed="rId4">
                <a:alphaModFix/>
              </a:blip>
              <a:stretch>
                <a:fillRect/>
              </a:stretch>
            </p:blipFill>
            <p:spPr>
              <a:xfrm>
                <a:off x="2905075" y="1714500"/>
                <a:ext cx="882525" cy="348300"/>
              </a:xfrm>
              <a:prstGeom prst="rect">
                <a:avLst/>
              </a:prstGeom>
              <a:noFill/>
              <a:ln>
                <a:noFill/>
              </a:ln>
            </p:spPr>
          </p:pic>
        </p:grpSp>
        <p:pic>
          <p:nvPicPr>
            <p:cNvPr id="1545" name="Google Shape;1545;p51"/>
            <p:cNvPicPr preferRelativeResize="0"/>
            <p:nvPr/>
          </p:nvPicPr>
          <p:blipFill>
            <a:blip r:embed="rId4">
              <a:alphaModFix/>
            </a:blip>
            <a:stretch>
              <a:fillRect/>
            </a:stretch>
          </p:blipFill>
          <p:spPr>
            <a:xfrm>
              <a:off x="2905075" y="2577925"/>
              <a:ext cx="766200" cy="159475"/>
            </a:xfrm>
            <a:prstGeom prst="rect">
              <a:avLst/>
            </a:prstGeom>
            <a:noFill/>
            <a:ln>
              <a:noFill/>
            </a:ln>
          </p:spPr>
        </p:pic>
        <p:cxnSp>
          <p:nvCxnSpPr>
            <p:cNvPr id="1546" name="Google Shape;1546;p51"/>
            <p:cNvCxnSpPr>
              <a:stCxn id="1541" idx="1"/>
              <a:endCxn id="1545" idx="3"/>
            </p:cNvCxnSpPr>
            <p:nvPr/>
          </p:nvCxnSpPr>
          <p:spPr>
            <a:xfrm rot="10800000">
              <a:off x="3671400" y="2657800"/>
              <a:ext cx="3327900" cy="7140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0"/>
                                        </p:tgtEl>
                                        <p:attrNameLst>
                                          <p:attrName>style.visibility</p:attrName>
                                        </p:attrNameLst>
                                      </p:cBhvr>
                                      <p:to>
                                        <p:strVal val="visible"/>
                                      </p:to>
                                    </p:set>
                                    <p:anim calcmode="lin" valueType="num">
                                      <p:cBhvr additive="base">
                                        <p:cTn id="7" dur="1"/>
                                        <p:tgtEl>
                                          <p:spTgt spid="153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39"/>
                                        </p:tgtEl>
                                        <p:attrNameLst>
                                          <p:attrName>style.visibility</p:attrName>
                                        </p:attrNameLst>
                                      </p:cBhvr>
                                      <p:to>
                                        <p:strVal val="visible"/>
                                      </p:to>
                                    </p:set>
                                    <p:anim calcmode="lin" valueType="num">
                                      <p:cBhvr additive="base">
                                        <p:cTn id="12" dur="1"/>
                                        <p:tgtEl>
                                          <p:spTgt spid="15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grpSp>
        <p:nvGrpSpPr>
          <p:cNvPr id="1551" name="Google Shape;1551;p52"/>
          <p:cNvGrpSpPr/>
          <p:nvPr/>
        </p:nvGrpSpPr>
        <p:grpSpPr>
          <a:xfrm>
            <a:off x="2242350" y="796350"/>
            <a:ext cx="4659300" cy="1440300"/>
            <a:chOff x="2674375" y="1018700"/>
            <a:chExt cx="4659300" cy="1440300"/>
          </a:xfrm>
        </p:grpSpPr>
        <p:sp>
          <p:nvSpPr>
            <p:cNvPr id="1552" name="Google Shape;1552;p52"/>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4" name="Google Shape;1554;p52"/>
            <p:cNvCxnSpPr>
              <a:stCxn id="1553" idx="1"/>
              <a:endCxn id="1553"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555" name="Google Shape;1555;p52"/>
          <p:cNvSpPr txBox="1">
            <a:spLocks noGrp="1"/>
          </p:cNvSpPr>
          <p:nvPr>
            <p:ph type="title"/>
          </p:nvPr>
        </p:nvSpPr>
        <p:spPr>
          <a:xfrm>
            <a:off x="2521350" y="876000"/>
            <a:ext cx="6765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556" name="Google Shape;1556;p52"/>
          <p:cNvSpPr txBox="1">
            <a:spLocks noGrp="1"/>
          </p:cNvSpPr>
          <p:nvPr>
            <p:ph type="title" idx="2"/>
          </p:nvPr>
        </p:nvSpPr>
        <p:spPr>
          <a:xfrm>
            <a:off x="3795300" y="977092"/>
            <a:ext cx="2799300" cy="36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Methodology</a:t>
            </a:r>
            <a:endParaRPr b="1"/>
          </a:p>
        </p:txBody>
      </p:sp>
      <p:sp>
        <p:nvSpPr>
          <p:cNvPr id="1557" name="Google Shape;1557;p52"/>
          <p:cNvSpPr txBox="1">
            <a:spLocks noGrp="1"/>
          </p:cNvSpPr>
          <p:nvPr>
            <p:ph type="subTitle" idx="1"/>
          </p:nvPr>
        </p:nvSpPr>
        <p:spPr>
          <a:xfrm>
            <a:off x="3821494" y="1623633"/>
            <a:ext cx="2575800" cy="510600"/>
          </a:xfrm>
          <a:prstGeom prst="rect">
            <a:avLst/>
          </a:prstGeom>
        </p:spPr>
        <p:txBody>
          <a:bodyPr spcFirstLastPara="1" wrap="square" lIns="91425" tIns="182875" rIns="91425" bIns="0" anchor="ctr" anchorCtr="0">
            <a:noAutofit/>
          </a:bodyPr>
          <a:lstStyle/>
          <a:p>
            <a:pPr marL="0" lvl="0" indent="0" algn="l" rtl="0">
              <a:spcBef>
                <a:spcPts val="0"/>
              </a:spcBef>
              <a:spcAft>
                <a:spcPts val="1600"/>
              </a:spcAft>
              <a:buNone/>
            </a:pPr>
            <a:r>
              <a:rPr lang="en"/>
              <a:t>All about modelling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53"/>
          <p:cNvSpPr/>
          <p:nvPr/>
        </p:nvSpPr>
        <p:spPr>
          <a:xfrm>
            <a:off x="291175" y="1574825"/>
            <a:ext cx="8542200" cy="2738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Factor Analysis</a:t>
            </a:r>
            <a:endParaRPr b="1"/>
          </a:p>
        </p:txBody>
      </p:sp>
      <p:sp>
        <p:nvSpPr>
          <p:cNvPr id="1564" name="Google Shape;1564;p53"/>
          <p:cNvSpPr txBox="1">
            <a:spLocks noGrp="1"/>
          </p:cNvSpPr>
          <p:nvPr>
            <p:ph type="title" idx="2"/>
          </p:nvPr>
        </p:nvSpPr>
        <p:spPr>
          <a:xfrm>
            <a:off x="465575" y="174804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p-value of 0.00</a:t>
            </a:r>
            <a:endParaRPr sz="3500"/>
          </a:p>
        </p:txBody>
      </p:sp>
      <p:sp>
        <p:nvSpPr>
          <p:cNvPr id="1565" name="Google Shape;1565;p53"/>
          <p:cNvSpPr txBox="1">
            <a:spLocks noGrp="1"/>
          </p:cNvSpPr>
          <p:nvPr>
            <p:ph type="subTitle" idx="1"/>
          </p:nvPr>
        </p:nvSpPr>
        <p:spPr>
          <a:xfrm>
            <a:off x="546502" y="2593743"/>
            <a:ext cx="16047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Bartlett’s Sphericity test</a:t>
            </a:r>
            <a:endParaRPr/>
          </a:p>
        </p:txBody>
      </p:sp>
      <p:sp>
        <p:nvSpPr>
          <p:cNvPr id="1566" name="Google Shape;1566;p53"/>
          <p:cNvSpPr txBox="1">
            <a:spLocks noGrp="1"/>
          </p:cNvSpPr>
          <p:nvPr>
            <p:ph type="title" idx="3"/>
          </p:nvPr>
        </p:nvSpPr>
        <p:spPr>
          <a:xfrm>
            <a:off x="2595188" y="181749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0.655</a:t>
            </a:r>
            <a:endParaRPr/>
          </a:p>
        </p:txBody>
      </p:sp>
      <p:sp>
        <p:nvSpPr>
          <p:cNvPr id="1567" name="Google Shape;1567;p53"/>
          <p:cNvSpPr txBox="1">
            <a:spLocks noGrp="1"/>
          </p:cNvSpPr>
          <p:nvPr>
            <p:ph type="subTitle" idx="4"/>
          </p:nvPr>
        </p:nvSpPr>
        <p:spPr>
          <a:xfrm>
            <a:off x="2677874" y="2593743"/>
            <a:ext cx="16047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Kaiser-Mayer-Olkin (KMO) test</a:t>
            </a:r>
            <a:endParaRPr/>
          </a:p>
        </p:txBody>
      </p:sp>
      <p:cxnSp>
        <p:nvCxnSpPr>
          <p:cNvPr id="1568" name="Google Shape;1568;p53"/>
          <p:cNvCxnSpPr/>
          <p:nvPr/>
        </p:nvCxnSpPr>
        <p:spPr>
          <a:xfrm rot="10800000">
            <a:off x="712800" y="785650"/>
            <a:ext cx="1815600" cy="9000"/>
          </a:xfrm>
          <a:prstGeom prst="straightConnector1">
            <a:avLst/>
          </a:prstGeom>
          <a:noFill/>
          <a:ln w="9525" cap="flat" cmpd="sng">
            <a:solidFill>
              <a:srgbClr val="EC446D"/>
            </a:solidFill>
            <a:prstDash val="solid"/>
            <a:round/>
            <a:headEnd type="none" w="med" len="med"/>
            <a:tailEnd type="none" w="med" len="med"/>
          </a:ln>
        </p:spPr>
      </p:cxnSp>
      <p:cxnSp>
        <p:nvCxnSpPr>
          <p:cNvPr id="1569" name="Google Shape;1569;p53"/>
          <p:cNvCxnSpPr/>
          <p:nvPr/>
        </p:nvCxnSpPr>
        <p:spPr>
          <a:xfrm flipH="1">
            <a:off x="6646025" y="785525"/>
            <a:ext cx="1783500" cy="9000"/>
          </a:xfrm>
          <a:prstGeom prst="straightConnector1">
            <a:avLst/>
          </a:prstGeom>
          <a:noFill/>
          <a:ln w="9525" cap="flat" cmpd="sng">
            <a:solidFill>
              <a:srgbClr val="EC446D"/>
            </a:solidFill>
            <a:prstDash val="solid"/>
            <a:round/>
            <a:headEnd type="none" w="med" len="med"/>
            <a:tailEnd type="none" w="med" len="med"/>
          </a:ln>
        </p:spPr>
      </p:cxnSp>
      <p:cxnSp>
        <p:nvCxnSpPr>
          <p:cNvPr id="1570" name="Google Shape;1570;p53"/>
          <p:cNvCxnSpPr/>
          <p:nvPr/>
        </p:nvCxnSpPr>
        <p:spPr>
          <a:xfrm rot="10800000" flipH="1">
            <a:off x="266600" y="3273100"/>
            <a:ext cx="8597100" cy="6600"/>
          </a:xfrm>
          <a:prstGeom prst="straightConnector1">
            <a:avLst/>
          </a:prstGeom>
          <a:noFill/>
          <a:ln w="9525" cap="flat" cmpd="sng">
            <a:solidFill>
              <a:srgbClr val="8875B0"/>
            </a:solidFill>
            <a:prstDash val="solid"/>
            <a:round/>
            <a:headEnd type="none" w="med" len="med"/>
            <a:tailEnd type="none" w="med" len="med"/>
          </a:ln>
        </p:spPr>
      </p:cxnSp>
      <p:cxnSp>
        <p:nvCxnSpPr>
          <p:cNvPr id="1571" name="Google Shape;1571;p53"/>
          <p:cNvCxnSpPr/>
          <p:nvPr/>
        </p:nvCxnSpPr>
        <p:spPr>
          <a:xfrm>
            <a:off x="2418919" y="1574825"/>
            <a:ext cx="0" cy="2738700"/>
          </a:xfrm>
          <a:prstGeom prst="straightConnector1">
            <a:avLst/>
          </a:prstGeom>
          <a:noFill/>
          <a:ln w="9525" cap="flat" cmpd="sng">
            <a:solidFill>
              <a:srgbClr val="8875B0"/>
            </a:solidFill>
            <a:prstDash val="solid"/>
            <a:round/>
            <a:headEnd type="none" w="med" len="med"/>
            <a:tailEnd type="none" w="med" len="med"/>
          </a:ln>
        </p:spPr>
      </p:cxnSp>
      <p:cxnSp>
        <p:nvCxnSpPr>
          <p:cNvPr id="1572" name="Google Shape;1572;p53"/>
          <p:cNvCxnSpPr/>
          <p:nvPr/>
        </p:nvCxnSpPr>
        <p:spPr>
          <a:xfrm>
            <a:off x="4541635" y="1574825"/>
            <a:ext cx="0" cy="2738700"/>
          </a:xfrm>
          <a:prstGeom prst="straightConnector1">
            <a:avLst/>
          </a:prstGeom>
          <a:noFill/>
          <a:ln w="9525" cap="flat" cmpd="sng">
            <a:solidFill>
              <a:srgbClr val="8875B0"/>
            </a:solidFill>
            <a:prstDash val="solid"/>
            <a:round/>
            <a:headEnd type="none" w="med" len="med"/>
            <a:tailEnd type="none" w="med" len="med"/>
          </a:ln>
        </p:spPr>
      </p:cxnSp>
      <p:grpSp>
        <p:nvGrpSpPr>
          <p:cNvPr id="1573" name="Google Shape;1573;p53"/>
          <p:cNvGrpSpPr/>
          <p:nvPr/>
        </p:nvGrpSpPr>
        <p:grpSpPr>
          <a:xfrm>
            <a:off x="359711" y="3336697"/>
            <a:ext cx="395484" cy="857143"/>
            <a:chOff x="2714150" y="4177325"/>
            <a:chExt cx="265800" cy="585600"/>
          </a:xfrm>
        </p:grpSpPr>
        <p:sp>
          <p:nvSpPr>
            <p:cNvPr id="1574" name="Google Shape;1574;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53"/>
          <p:cNvGrpSpPr/>
          <p:nvPr/>
        </p:nvGrpSpPr>
        <p:grpSpPr>
          <a:xfrm>
            <a:off x="890780" y="3336697"/>
            <a:ext cx="395484" cy="857143"/>
            <a:chOff x="2714150" y="4177325"/>
            <a:chExt cx="265800" cy="585600"/>
          </a:xfrm>
        </p:grpSpPr>
        <p:sp>
          <p:nvSpPr>
            <p:cNvPr id="1577" name="Google Shape;1577;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53"/>
          <p:cNvGrpSpPr/>
          <p:nvPr/>
        </p:nvGrpSpPr>
        <p:grpSpPr>
          <a:xfrm>
            <a:off x="1423044" y="3336697"/>
            <a:ext cx="395484" cy="857143"/>
            <a:chOff x="2714150" y="4177325"/>
            <a:chExt cx="265800" cy="585600"/>
          </a:xfrm>
        </p:grpSpPr>
        <p:sp>
          <p:nvSpPr>
            <p:cNvPr id="1580" name="Google Shape;1580;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53"/>
          <p:cNvGrpSpPr/>
          <p:nvPr/>
        </p:nvGrpSpPr>
        <p:grpSpPr>
          <a:xfrm>
            <a:off x="1955286" y="3336697"/>
            <a:ext cx="395484" cy="857143"/>
            <a:chOff x="2714138" y="4177325"/>
            <a:chExt cx="265800" cy="585600"/>
          </a:xfrm>
        </p:grpSpPr>
        <p:sp>
          <p:nvSpPr>
            <p:cNvPr id="1583" name="Google Shape;1583;p53"/>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5" name="Google Shape;1585;p53"/>
          <p:cNvCxnSpPr/>
          <p:nvPr/>
        </p:nvCxnSpPr>
        <p:spPr>
          <a:xfrm rot="5400000">
            <a:off x="2430216"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586" name="Google Shape;1586;p53"/>
          <p:cNvGrpSpPr/>
          <p:nvPr/>
        </p:nvGrpSpPr>
        <p:grpSpPr>
          <a:xfrm>
            <a:off x="2477973" y="3328016"/>
            <a:ext cx="415501" cy="408833"/>
            <a:chOff x="1016100" y="4225950"/>
            <a:chExt cx="441600" cy="441600"/>
          </a:xfrm>
        </p:grpSpPr>
        <p:sp>
          <p:nvSpPr>
            <p:cNvPr id="1587" name="Google Shape;1587;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3"/>
          <p:cNvGrpSpPr/>
          <p:nvPr/>
        </p:nvGrpSpPr>
        <p:grpSpPr>
          <a:xfrm>
            <a:off x="3008232" y="3328016"/>
            <a:ext cx="415501" cy="408833"/>
            <a:chOff x="1016100" y="4225950"/>
            <a:chExt cx="441600" cy="441600"/>
          </a:xfrm>
        </p:grpSpPr>
        <p:sp>
          <p:nvSpPr>
            <p:cNvPr id="1590" name="Google Shape;1590;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92" name="Google Shape;1592;p53"/>
          <p:cNvCxnSpPr/>
          <p:nvPr/>
        </p:nvCxnSpPr>
        <p:spPr>
          <a:xfrm>
            <a:off x="2420077" y="3792735"/>
            <a:ext cx="2121900" cy="0"/>
          </a:xfrm>
          <a:prstGeom prst="straightConnector1">
            <a:avLst/>
          </a:prstGeom>
          <a:noFill/>
          <a:ln w="9525" cap="flat" cmpd="sng">
            <a:solidFill>
              <a:srgbClr val="8875B0"/>
            </a:solidFill>
            <a:prstDash val="solid"/>
            <a:round/>
            <a:headEnd type="none" w="med" len="med"/>
            <a:tailEnd type="none" w="med" len="med"/>
          </a:ln>
        </p:spPr>
      </p:cxnSp>
      <p:grpSp>
        <p:nvGrpSpPr>
          <p:cNvPr id="1593" name="Google Shape;1593;p53"/>
          <p:cNvGrpSpPr/>
          <p:nvPr/>
        </p:nvGrpSpPr>
        <p:grpSpPr>
          <a:xfrm>
            <a:off x="2477973" y="3848537"/>
            <a:ext cx="415501" cy="408833"/>
            <a:chOff x="1016100" y="4225950"/>
            <a:chExt cx="441600" cy="441600"/>
          </a:xfrm>
        </p:grpSpPr>
        <p:sp>
          <p:nvSpPr>
            <p:cNvPr id="1594" name="Google Shape;1594;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53"/>
          <p:cNvGrpSpPr/>
          <p:nvPr/>
        </p:nvGrpSpPr>
        <p:grpSpPr>
          <a:xfrm>
            <a:off x="3008232" y="3848537"/>
            <a:ext cx="415501" cy="408833"/>
            <a:chOff x="1016100" y="4225950"/>
            <a:chExt cx="441600" cy="441600"/>
          </a:xfrm>
        </p:grpSpPr>
        <p:sp>
          <p:nvSpPr>
            <p:cNvPr id="1597" name="Google Shape;1597;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99" name="Google Shape;1599;p53"/>
          <p:cNvCxnSpPr/>
          <p:nvPr/>
        </p:nvCxnSpPr>
        <p:spPr>
          <a:xfrm rot="5400000">
            <a:off x="2960472"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600" name="Google Shape;1600;p53"/>
          <p:cNvGrpSpPr/>
          <p:nvPr/>
        </p:nvGrpSpPr>
        <p:grpSpPr>
          <a:xfrm>
            <a:off x="3538486" y="3328016"/>
            <a:ext cx="415501" cy="408833"/>
            <a:chOff x="1016100" y="4225950"/>
            <a:chExt cx="441600" cy="441600"/>
          </a:xfrm>
        </p:grpSpPr>
        <p:sp>
          <p:nvSpPr>
            <p:cNvPr id="1601" name="Google Shape;1601;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53"/>
          <p:cNvGrpSpPr/>
          <p:nvPr/>
        </p:nvGrpSpPr>
        <p:grpSpPr>
          <a:xfrm>
            <a:off x="4068745" y="3328016"/>
            <a:ext cx="415501" cy="408833"/>
            <a:chOff x="1016100" y="4225950"/>
            <a:chExt cx="441600" cy="441600"/>
          </a:xfrm>
        </p:grpSpPr>
        <p:sp>
          <p:nvSpPr>
            <p:cNvPr id="1604" name="Google Shape;1604;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53"/>
          <p:cNvGrpSpPr/>
          <p:nvPr/>
        </p:nvGrpSpPr>
        <p:grpSpPr>
          <a:xfrm>
            <a:off x="3538486" y="3848537"/>
            <a:ext cx="415501" cy="408833"/>
            <a:chOff x="1016100" y="4225950"/>
            <a:chExt cx="441600" cy="441600"/>
          </a:xfrm>
        </p:grpSpPr>
        <p:sp>
          <p:nvSpPr>
            <p:cNvPr id="1607" name="Google Shape;1607;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53"/>
          <p:cNvGrpSpPr/>
          <p:nvPr/>
        </p:nvGrpSpPr>
        <p:grpSpPr>
          <a:xfrm>
            <a:off x="4068745" y="3848537"/>
            <a:ext cx="415501" cy="408833"/>
            <a:chOff x="1016100" y="4225950"/>
            <a:chExt cx="441600" cy="441600"/>
          </a:xfrm>
        </p:grpSpPr>
        <p:sp>
          <p:nvSpPr>
            <p:cNvPr id="1610" name="Google Shape;1610;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2" name="Google Shape;1612;p53"/>
          <p:cNvCxnSpPr/>
          <p:nvPr/>
        </p:nvCxnSpPr>
        <p:spPr>
          <a:xfrm rot="5400000">
            <a:off x="3490729"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13" name="Google Shape;1613;p53"/>
          <p:cNvCxnSpPr/>
          <p:nvPr/>
        </p:nvCxnSpPr>
        <p:spPr>
          <a:xfrm rot="5400000">
            <a:off x="302021"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14" name="Google Shape;1614;p53"/>
          <p:cNvCxnSpPr/>
          <p:nvPr/>
        </p:nvCxnSpPr>
        <p:spPr>
          <a:xfrm rot="5400000">
            <a:off x="834451"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15" name="Google Shape;1615;p53"/>
          <p:cNvCxnSpPr/>
          <p:nvPr/>
        </p:nvCxnSpPr>
        <p:spPr>
          <a:xfrm rot="5400000">
            <a:off x="1366398"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16" name="Google Shape;1616;p53"/>
          <p:cNvCxnSpPr/>
          <p:nvPr/>
        </p:nvCxnSpPr>
        <p:spPr>
          <a:xfrm rot="5400000">
            <a:off x="4557669"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17" name="Google Shape;1617;p53"/>
          <p:cNvCxnSpPr/>
          <p:nvPr/>
        </p:nvCxnSpPr>
        <p:spPr>
          <a:xfrm rot="5400000">
            <a:off x="5090099"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618" name="Google Shape;1618;p53"/>
          <p:cNvGrpSpPr/>
          <p:nvPr/>
        </p:nvGrpSpPr>
        <p:grpSpPr>
          <a:xfrm>
            <a:off x="4615359" y="3336697"/>
            <a:ext cx="395484" cy="857143"/>
            <a:chOff x="2714150" y="4177325"/>
            <a:chExt cx="265800" cy="585600"/>
          </a:xfrm>
        </p:grpSpPr>
        <p:sp>
          <p:nvSpPr>
            <p:cNvPr id="1619" name="Google Shape;1619;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53"/>
          <p:cNvGrpSpPr/>
          <p:nvPr/>
        </p:nvGrpSpPr>
        <p:grpSpPr>
          <a:xfrm>
            <a:off x="5146428" y="3336697"/>
            <a:ext cx="395484" cy="857143"/>
            <a:chOff x="2714150" y="4177325"/>
            <a:chExt cx="265800" cy="585600"/>
          </a:xfrm>
        </p:grpSpPr>
        <p:sp>
          <p:nvSpPr>
            <p:cNvPr id="1622" name="Google Shape;1622;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4" name="Google Shape;1624;p53"/>
          <p:cNvCxnSpPr/>
          <p:nvPr/>
        </p:nvCxnSpPr>
        <p:spPr>
          <a:xfrm rot="5400000">
            <a:off x="5622046"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25" name="Google Shape;1625;p53"/>
          <p:cNvCxnSpPr/>
          <p:nvPr/>
        </p:nvCxnSpPr>
        <p:spPr>
          <a:xfrm>
            <a:off x="6702335" y="1574825"/>
            <a:ext cx="0" cy="2738700"/>
          </a:xfrm>
          <a:prstGeom prst="straightConnector1">
            <a:avLst/>
          </a:prstGeom>
          <a:noFill/>
          <a:ln w="9525" cap="flat" cmpd="sng">
            <a:solidFill>
              <a:srgbClr val="8875B0"/>
            </a:solidFill>
            <a:prstDash val="solid"/>
            <a:round/>
            <a:headEnd type="none" w="med" len="med"/>
            <a:tailEnd type="none" w="med" len="med"/>
          </a:ln>
        </p:spPr>
      </p:cxnSp>
      <p:cxnSp>
        <p:nvCxnSpPr>
          <p:cNvPr id="1626" name="Google Shape;1626;p53"/>
          <p:cNvCxnSpPr/>
          <p:nvPr/>
        </p:nvCxnSpPr>
        <p:spPr>
          <a:xfrm rot="5400000">
            <a:off x="6703078"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27" name="Google Shape;1627;p53"/>
          <p:cNvCxnSpPr/>
          <p:nvPr/>
        </p:nvCxnSpPr>
        <p:spPr>
          <a:xfrm rot="5400000">
            <a:off x="7233335"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628" name="Google Shape;1628;p53"/>
          <p:cNvCxnSpPr/>
          <p:nvPr/>
        </p:nvCxnSpPr>
        <p:spPr>
          <a:xfrm rot="5400000">
            <a:off x="7763591"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629" name="Google Shape;1629;p53"/>
          <p:cNvGrpSpPr/>
          <p:nvPr/>
        </p:nvGrpSpPr>
        <p:grpSpPr>
          <a:xfrm>
            <a:off x="5678692" y="3336697"/>
            <a:ext cx="395484" cy="857143"/>
            <a:chOff x="2714150" y="4177325"/>
            <a:chExt cx="265800" cy="585600"/>
          </a:xfrm>
        </p:grpSpPr>
        <p:sp>
          <p:nvSpPr>
            <p:cNvPr id="1630" name="Google Shape;1630;p53"/>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53"/>
          <p:cNvGrpSpPr/>
          <p:nvPr/>
        </p:nvGrpSpPr>
        <p:grpSpPr>
          <a:xfrm>
            <a:off x="6210934" y="3336697"/>
            <a:ext cx="395484" cy="857143"/>
            <a:chOff x="2714138" y="4177325"/>
            <a:chExt cx="265800" cy="585600"/>
          </a:xfrm>
        </p:grpSpPr>
        <p:sp>
          <p:nvSpPr>
            <p:cNvPr id="1633" name="Google Shape;1633;p53"/>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3"/>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53"/>
          <p:cNvGrpSpPr/>
          <p:nvPr/>
        </p:nvGrpSpPr>
        <p:grpSpPr>
          <a:xfrm>
            <a:off x="6750848" y="3328091"/>
            <a:ext cx="415501" cy="408833"/>
            <a:chOff x="1016100" y="4225950"/>
            <a:chExt cx="441600" cy="441600"/>
          </a:xfrm>
        </p:grpSpPr>
        <p:sp>
          <p:nvSpPr>
            <p:cNvPr id="1636" name="Google Shape;1636;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53"/>
          <p:cNvGrpSpPr/>
          <p:nvPr/>
        </p:nvGrpSpPr>
        <p:grpSpPr>
          <a:xfrm>
            <a:off x="7281107" y="3328091"/>
            <a:ext cx="415501" cy="408833"/>
            <a:chOff x="1016100" y="4225950"/>
            <a:chExt cx="441600" cy="441600"/>
          </a:xfrm>
        </p:grpSpPr>
        <p:sp>
          <p:nvSpPr>
            <p:cNvPr id="1639" name="Google Shape;1639;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53"/>
          <p:cNvGrpSpPr/>
          <p:nvPr/>
        </p:nvGrpSpPr>
        <p:grpSpPr>
          <a:xfrm>
            <a:off x="6750848" y="3848612"/>
            <a:ext cx="415501" cy="408833"/>
            <a:chOff x="1016100" y="4225950"/>
            <a:chExt cx="441600" cy="441600"/>
          </a:xfrm>
        </p:grpSpPr>
        <p:sp>
          <p:nvSpPr>
            <p:cNvPr id="1642" name="Google Shape;1642;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3"/>
          <p:cNvGrpSpPr/>
          <p:nvPr/>
        </p:nvGrpSpPr>
        <p:grpSpPr>
          <a:xfrm>
            <a:off x="7281107" y="3848612"/>
            <a:ext cx="415501" cy="408833"/>
            <a:chOff x="1016100" y="4225950"/>
            <a:chExt cx="441600" cy="441600"/>
          </a:xfrm>
        </p:grpSpPr>
        <p:sp>
          <p:nvSpPr>
            <p:cNvPr id="1645" name="Google Shape;1645;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3"/>
          <p:cNvGrpSpPr/>
          <p:nvPr/>
        </p:nvGrpSpPr>
        <p:grpSpPr>
          <a:xfrm>
            <a:off x="7811361" y="3328091"/>
            <a:ext cx="415501" cy="408833"/>
            <a:chOff x="1016100" y="4225950"/>
            <a:chExt cx="441600" cy="441600"/>
          </a:xfrm>
        </p:grpSpPr>
        <p:sp>
          <p:nvSpPr>
            <p:cNvPr id="1648" name="Google Shape;1648;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3"/>
          <p:cNvGrpSpPr/>
          <p:nvPr/>
        </p:nvGrpSpPr>
        <p:grpSpPr>
          <a:xfrm>
            <a:off x="8341620" y="3328091"/>
            <a:ext cx="415501" cy="408833"/>
            <a:chOff x="1016100" y="4225950"/>
            <a:chExt cx="441600" cy="441600"/>
          </a:xfrm>
        </p:grpSpPr>
        <p:sp>
          <p:nvSpPr>
            <p:cNvPr id="1651" name="Google Shape;1651;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3"/>
          <p:cNvGrpSpPr/>
          <p:nvPr/>
        </p:nvGrpSpPr>
        <p:grpSpPr>
          <a:xfrm>
            <a:off x="7811361" y="3848612"/>
            <a:ext cx="415501" cy="408833"/>
            <a:chOff x="1016100" y="4225950"/>
            <a:chExt cx="441600" cy="441600"/>
          </a:xfrm>
        </p:grpSpPr>
        <p:sp>
          <p:nvSpPr>
            <p:cNvPr id="1654" name="Google Shape;1654;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53"/>
          <p:cNvGrpSpPr/>
          <p:nvPr/>
        </p:nvGrpSpPr>
        <p:grpSpPr>
          <a:xfrm>
            <a:off x="8341620" y="3848612"/>
            <a:ext cx="415501" cy="408833"/>
            <a:chOff x="1016100" y="4225950"/>
            <a:chExt cx="441600" cy="441600"/>
          </a:xfrm>
        </p:grpSpPr>
        <p:sp>
          <p:nvSpPr>
            <p:cNvPr id="1657" name="Google Shape;1657;p53"/>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9" name="Google Shape;1659;p53"/>
          <p:cNvCxnSpPr/>
          <p:nvPr/>
        </p:nvCxnSpPr>
        <p:spPr>
          <a:xfrm>
            <a:off x="6750852" y="3815085"/>
            <a:ext cx="2121900" cy="0"/>
          </a:xfrm>
          <a:prstGeom prst="straightConnector1">
            <a:avLst/>
          </a:prstGeom>
          <a:noFill/>
          <a:ln w="9525" cap="flat" cmpd="sng">
            <a:solidFill>
              <a:srgbClr val="8875B0"/>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5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Factor Analysis</a:t>
            </a:r>
            <a:endParaRPr b="1"/>
          </a:p>
        </p:txBody>
      </p:sp>
      <p:cxnSp>
        <p:nvCxnSpPr>
          <p:cNvPr id="1665" name="Google Shape;1665;p54"/>
          <p:cNvCxnSpPr/>
          <p:nvPr/>
        </p:nvCxnSpPr>
        <p:spPr>
          <a:xfrm rot="10800000">
            <a:off x="712800" y="785650"/>
            <a:ext cx="1815600" cy="9000"/>
          </a:xfrm>
          <a:prstGeom prst="straightConnector1">
            <a:avLst/>
          </a:prstGeom>
          <a:noFill/>
          <a:ln w="9525" cap="flat" cmpd="sng">
            <a:solidFill>
              <a:srgbClr val="EC446D"/>
            </a:solidFill>
            <a:prstDash val="solid"/>
            <a:round/>
            <a:headEnd type="none" w="med" len="med"/>
            <a:tailEnd type="none" w="med" len="med"/>
          </a:ln>
        </p:spPr>
      </p:cxnSp>
      <p:cxnSp>
        <p:nvCxnSpPr>
          <p:cNvPr id="1666" name="Google Shape;1666;p54"/>
          <p:cNvCxnSpPr/>
          <p:nvPr/>
        </p:nvCxnSpPr>
        <p:spPr>
          <a:xfrm flipH="1">
            <a:off x="6646025" y="785525"/>
            <a:ext cx="1783500" cy="9000"/>
          </a:xfrm>
          <a:prstGeom prst="straightConnector1">
            <a:avLst/>
          </a:prstGeom>
          <a:noFill/>
          <a:ln w="9525" cap="flat" cmpd="sng">
            <a:solidFill>
              <a:srgbClr val="EC446D"/>
            </a:solidFill>
            <a:prstDash val="solid"/>
            <a:round/>
            <a:headEnd type="none" w="med" len="med"/>
            <a:tailEnd type="none" w="med" len="med"/>
          </a:ln>
        </p:spPr>
      </p:cxnSp>
      <p:pic>
        <p:nvPicPr>
          <p:cNvPr id="1667" name="Google Shape;1667;p54"/>
          <p:cNvPicPr preferRelativeResize="0"/>
          <p:nvPr/>
        </p:nvPicPr>
        <p:blipFill>
          <a:blip r:embed="rId3">
            <a:alphaModFix/>
          </a:blip>
          <a:stretch>
            <a:fillRect/>
          </a:stretch>
        </p:blipFill>
        <p:spPr>
          <a:xfrm>
            <a:off x="110250" y="1148050"/>
            <a:ext cx="4316800" cy="3192750"/>
          </a:xfrm>
          <a:prstGeom prst="rect">
            <a:avLst/>
          </a:prstGeom>
          <a:noFill/>
          <a:ln>
            <a:noFill/>
          </a:ln>
        </p:spPr>
      </p:pic>
      <p:pic>
        <p:nvPicPr>
          <p:cNvPr id="1668" name="Google Shape;1668;p54"/>
          <p:cNvPicPr preferRelativeResize="0"/>
          <p:nvPr/>
        </p:nvPicPr>
        <p:blipFill>
          <a:blip r:embed="rId4">
            <a:alphaModFix/>
          </a:blip>
          <a:stretch>
            <a:fillRect/>
          </a:stretch>
        </p:blipFill>
        <p:spPr>
          <a:xfrm>
            <a:off x="4684249" y="1148050"/>
            <a:ext cx="4316775" cy="319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55"/>
          <p:cNvSpPr/>
          <p:nvPr/>
        </p:nvSpPr>
        <p:spPr>
          <a:xfrm>
            <a:off x="291175" y="1574825"/>
            <a:ext cx="8542200" cy="2738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Factor Analysis</a:t>
            </a:r>
            <a:endParaRPr b="1"/>
          </a:p>
        </p:txBody>
      </p:sp>
      <p:sp>
        <p:nvSpPr>
          <p:cNvPr id="1675" name="Google Shape;1675;p55"/>
          <p:cNvSpPr txBox="1">
            <a:spLocks noGrp="1"/>
          </p:cNvSpPr>
          <p:nvPr>
            <p:ph type="title" idx="2"/>
          </p:nvPr>
        </p:nvSpPr>
        <p:spPr>
          <a:xfrm>
            <a:off x="465575" y="174804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p-value of 0.00</a:t>
            </a:r>
            <a:endParaRPr sz="3600"/>
          </a:p>
        </p:txBody>
      </p:sp>
      <p:sp>
        <p:nvSpPr>
          <p:cNvPr id="1676" name="Google Shape;1676;p55"/>
          <p:cNvSpPr txBox="1">
            <a:spLocks noGrp="1"/>
          </p:cNvSpPr>
          <p:nvPr>
            <p:ph type="subTitle" idx="1"/>
          </p:nvPr>
        </p:nvSpPr>
        <p:spPr>
          <a:xfrm>
            <a:off x="546502" y="2593743"/>
            <a:ext cx="16047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Bartlett’s Sphericity test</a:t>
            </a:r>
            <a:endParaRPr/>
          </a:p>
        </p:txBody>
      </p:sp>
      <p:sp>
        <p:nvSpPr>
          <p:cNvPr id="1677" name="Google Shape;1677;p55"/>
          <p:cNvSpPr txBox="1">
            <a:spLocks noGrp="1"/>
          </p:cNvSpPr>
          <p:nvPr>
            <p:ph type="title" idx="3"/>
          </p:nvPr>
        </p:nvSpPr>
        <p:spPr>
          <a:xfrm>
            <a:off x="2595188" y="181749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0.655</a:t>
            </a:r>
            <a:endParaRPr/>
          </a:p>
        </p:txBody>
      </p:sp>
      <p:sp>
        <p:nvSpPr>
          <p:cNvPr id="1678" name="Google Shape;1678;p55"/>
          <p:cNvSpPr txBox="1">
            <a:spLocks noGrp="1"/>
          </p:cNvSpPr>
          <p:nvPr>
            <p:ph type="subTitle" idx="4"/>
          </p:nvPr>
        </p:nvSpPr>
        <p:spPr>
          <a:xfrm>
            <a:off x="2677874" y="2593743"/>
            <a:ext cx="16047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Kaiser-Mayer-Olkin (KMO) test</a:t>
            </a:r>
            <a:endParaRPr/>
          </a:p>
        </p:txBody>
      </p:sp>
      <p:sp>
        <p:nvSpPr>
          <p:cNvPr id="1679" name="Google Shape;1679;p55"/>
          <p:cNvSpPr txBox="1">
            <a:spLocks noGrp="1"/>
          </p:cNvSpPr>
          <p:nvPr>
            <p:ph type="title" idx="5"/>
          </p:nvPr>
        </p:nvSpPr>
        <p:spPr>
          <a:xfrm>
            <a:off x="4724780" y="181749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2 PCs</a:t>
            </a:r>
            <a:endParaRPr sz="4600"/>
          </a:p>
        </p:txBody>
      </p:sp>
      <p:sp>
        <p:nvSpPr>
          <p:cNvPr id="1680" name="Google Shape;1680;p55"/>
          <p:cNvSpPr txBox="1">
            <a:spLocks noGrp="1"/>
          </p:cNvSpPr>
          <p:nvPr>
            <p:ph type="subTitle" idx="6"/>
          </p:nvPr>
        </p:nvSpPr>
        <p:spPr>
          <a:xfrm>
            <a:off x="4806568" y="2593743"/>
            <a:ext cx="16047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Elbow</a:t>
            </a:r>
            <a:endParaRPr/>
          </a:p>
        </p:txBody>
      </p:sp>
      <p:cxnSp>
        <p:nvCxnSpPr>
          <p:cNvPr id="1681" name="Google Shape;1681;p55"/>
          <p:cNvCxnSpPr/>
          <p:nvPr/>
        </p:nvCxnSpPr>
        <p:spPr>
          <a:xfrm rot="10800000">
            <a:off x="712800" y="785650"/>
            <a:ext cx="1815600" cy="9000"/>
          </a:xfrm>
          <a:prstGeom prst="straightConnector1">
            <a:avLst/>
          </a:prstGeom>
          <a:noFill/>
          <a:ln w="9525" cap="flat" cmpd="sng">
            <a:solidFill>
              <a:srgbClr val="EC446D"/>
            </a:solidFill>
            <a:prstDash val="solid"/>
            <a:round/>
            <a:headEnd type="none" w="med" len="med"/>
            <a:tailEnd type="none" w="med" len="med"/>
          </a:ln>
        </p:spPr>
      </p:cxnSp>
      <p:cxnSp>
        <p:nvCxnSpPr>
          <p:cNvPr id="1682" name="Google Shape;1682;p55"/>
          <p:cNvCxnSpPr/>
          <p:nvPr/>
        </p:nvCxnSpPr>
        <p:spPr>
          <a:xfrm flipH="1">
            <a:off x="6646025" y="785525"/>
            <a:ext cx="1783500" cy="9000"/>
          </a:xfrm>
          <a:prstGeom prst="straightConnector1">
            <a:avLst/>
          </a:prstGeom>
          <a:noFill/>
          <a:ln w="9525" cap="flat" cmpd="sng">
            <a:solidFill>
              <a:srgbClr val="EC446D"/>
            </a:solidFill>
            <a:prstDash val="solid"/>
            <a:round/>
            <a:headEnd type="none" w="med" len="med"/>
            <a:tailEnd type="none" w="med" len="med"/>
          </a:ln>
        </p:spPr>
      </p:cxnSp>
      <p:cxnSp>
        <p:nvCxnSpPr>
          <p:cNvPr id="1683" name="Google Shape;1683;p55"/>
          <p:cNvCxnSpPr/>
          <p:nvPr/>
        </p:nvCxnSpPr>
        <p:spPr>
          <a:xfrm rot="10800000" flipH="1">
            <a:off x="266600" y="3273100"/>
            <a:ext cx="8597100" cy="6600"/>
          </a:xfrm>
          <a:prstGeom prst="straightConnector1">
            <a:avLst/>
          </a:prstGeom>
          <a:noFill/>
          <a:ln w="9525" cap="flat" cmpd="sng">
            <a:solidFill>
              <a:srgbClr val="8875B0"/>
            </a:solidFill>
            <a:prstDash val="solid"/>
            <a:round/>
            <a:headEnd type="none" w="med" len="med"/>
            <a:tailEnd type="none" w="med" len="med"/>
          </a:ln>
        </p:spPr>
      </p:cxnSp>
      <p:cxnSp>
        <p:nvCxnSpPr>
          <p:cNvPr id="1684" name="Google Shape;1684;p55"/>
          <p:cNvCxnSpPr/>
          <p:nvPr/>
        </p:nvCxnSpPr>
        <p:spPr>
          <a:xfrm>
            <a:off x="2418919" y="1574825"/>
            <a:ext cx="0" cy="2738700"/>
          </a:xfrm>
          <a:prstGeom prst="straightConnector1">
            <a:avLst/>
          </a:prstGeom>
          <a:noFill/>
          <a:ln w="9525" cap="flat" cmpd="sng">
            <a:solidFill>
              <a:srgbClr val="8875B0"/>
            </a:solidFill>
            <a:prstDash val="solid"/>
            <a:round/>
            <a:headEnd type="none" w="med" len="med"/>
            <a:tailEnd type="none" w="med" len="med"/>
          </a:ln>
        </p:spPr>
      </p:cxnSp>
      <p:cxnSp>
        <p:nvCxnSpPr>
          <p:cNvPr id="1685" name="Google Shape;1685;p55"/>
          <p:cNvCxnSpPr/>
          <p:nvPr/>
        </p:nvCxnSpPr>
        <p:spPr>
          <a:xfrm>
            <a:off x="4541635" y="1574825"/>
            <a:ext cx="0" cy="2738700"/>
          </a:xfrm>
          <a:prstGeom prst="straightConnector1">
            <a:avLst/>
          </a:prstGeom>
          <a:noFill/>
          <a:ln w="9525" cap="flat" cmpd="sng">
            <a:solidFill>
              <a:srgbClr val="8875B0"/>
            </a:solidFill>
            <a:prstDash val="solid"/>
            <a:round/>
            <a:headEnd type="none" w="med" len="med"/>
            <a:tailEnd type="none" w="med" len="med"/>
          </a:ln>
        </p:spPr>
      </p:cxnSp>
      <p:grpSp>
        <p:nvGrpSpPr>
          <p:cNvPr id="1686" name="Google Shape;1686;p55"/>
          <p:cNvGrpSpPr/>
          <p:nvPr/>
        </p:nvGrpSpPr>
        <p:grpSpPr>
          <a:xfrm>
            <a:off x="359711" y="3336697"/>
            <a:ext cx="395484" cy="857143"/>
            <a:chOff x="2714150" y="4177325"/>
            <a:chExt cx="265800" cy="585600"/>
          </a:xfrm>
        </p:grpSpPr>
        <p:sp>
          <p:nvSpPr>
            <p:cNvPr id="1687" name="Google Shape;1687;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55"/>
          <p:cNvGrpSpPr/>
          <p:nvPr/>
        </p:nvGrpSpPr>
        <p:grpSpPr>
          <a:xfrm>
            <a:off x="890780" y="3336697"/>
            <a:ext cx="395484" cy="857143"/>
            <a:chOff x="2714150" y="4177325"/>
            <a:chExt cx="265800" cy="585600"/>
          </a:xfrm>
        </p:grpSpPr>
        <p:sp>
          <p:nvSpPr>
            <p:cNvPr id="1690" name="Google Shape;1690;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55"/>
          <p:cNvGrpSpPr/>
          <p:nvPr/>
        </p:nvGrpSpPr>
        <p:grpSpPr>
          <a:xfrm>
            <a:off x="1423044" y="3336697"/>
            <a:ext cx="395484" cy="857143"/>
            <a:chOff x="2714150" y="4177325"/>
            <a:chExt cx="265800" cy="585600"/>
          </a:xfrm>
        </p:grpSpPr>
        <p:sp>
          <p:nvSpPr>
            <p:cNvPr id="1693" name="Google Shape;1693;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5"/>
          <p:cNvGrpSpPr/>
          <p:nvPr/>
        </p:nvGrpSpPr>
        <p:grpSpPr>
          <a:xfrm>
            <a:off x="1955286" y="3336697"/>
            <a:ext cx="395484" cy="857143"/>
            <a:chOff x="2714138" y="4177325"/>
            <a:chExt cx="265800" cy="585600"/>
          </a:xfrm>
        </p:grpSpPr>
        <p:sp>
          <p:nvSpPr>
            <p:cNvPr id="1696" name="Google Shape;1696;p55"/>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8" name="Google Shape;1698;p55"/>
          <p:cNvCxnSpPr/>
          <p:nvPr/>
        </p:nvCxnSpPr>
        <p:spPr>
          <a:xfrm rot="5400000">
            <a:off x="2430216"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699" name="Google Shape;1699;p55"/>
          <p:cNvGrpSpPr/>
          <p:nvPr/>
        </p:nvGrpSpPr>
        <p:grpSpPr>
          <a:xfrm>
            <a:off x="2477973" y="3328016"/>
            <a:ext cx="415501" cy="408833"/>
            <a:chOff x="1016100" y="4225950"/>
            <a:chExt cx="441600" cy="441600"/>
          </a:xfrm>
        </p:grpSpPr>
        <p:sp>
          <p:nvSpPr>
            <p:cNvPr id="1700" name="Google Shape;1700;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5"/>
          <p:cNvGrpSpPr/>
          <p:nvPr/>
        </p:nvGrpSpPr>
        <p:grpSpPr>
          <a:xfrm>
            <a:off x="3008232" y="3328016"/>
            <a:ext cx="415501" cy="408833"/>
            <a:chOff x="1016100" y="4225950"/>
            <a:chExt cx="441600" cy="441600"/>
          </a:xfrm>
        </p:grpSpPr>
        <p:sp>
          <p:nvSpPr>
            <p:cNvPr id="1703" name="Google Shape;1703;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5" name="Google Shape;1705;p55"/>
          <p:cNvCxnSpPr/>
          <p:nvPr/>
        </p:nvCxnSpPr>
        <p:spPr>
          <a:xfrm>
            <a:off x="2420077" y="3792735"/>
            <a:ext cx="2121900" cy="0"/>
          </a:xfrm>
          <a:prstGeom prst="straightConnector1">
            <a:avLst/>
          </a:prstGeom>
          <a:noFill/>
          <a:ln w="9525" cap="flat" cmpd="sng">
            <a:solidFill>
              <a:srgbClr val="8875B0"/>
            </a:solidFill>
            <a:prstDash val="solid"/>
            <a:round/>
            <a:headEnd type="none" w="med" len="med"/>
            <a:tailEnd type="none" w="med" len="med"/>
          </a:ln>
        </p:spPr>
      </p:cxnSp>
      <p:grpSp>
        <p:nvGrpSpPr>
          <p:cNvPr id="1706" name="Google Shape;1706;p55"/>
          <p:cNvGrpSpPr/>
          <p:nvPr/>
        </p:nvGrpSpPr>
        <p:grpSpPr>
          <a:xfrm>
            <a:off x="2477973" y="3848537"/>
            <a:ext cx="415501" cy="408833"/>
            <a:chOff x="1016100" y="4225950"/>
            <a:chExt cx="441600" cy="441600"/>
          </a:xfrm>
        </p:grpSpPr>
        <p:sp>
          <p:nvSpPr>
            <p:cNvPr id="1707" name="Google Shape;1707;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55"/>
          <p:cNvGrpSpPr/>
          <p:nvPr/>
        </p:nvGrpSpPr>
        <p:grpSpPr>
          <a:xfrm>
            <a:off x="3008232" y="3848537"/>
            <a:ext cx="415501" cy="408833"/>
            <a:chOff x="1016100" y="4225950"/>
            <a:chExt cx="441600" cy="441600"/>
          </a:xfrm>
        </p:grpSpPr>
        <p:sp>
          <p:nvSpPr>
            <p:cNvPr id="1710" name="Google Shape;1710;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2" name="Google Shape;1712;p55"/>
          <p:cNvCxnSpPr/>
          <p:nvPr/>
        </p:nvCxnSpPr>
        <p:spPr>
          <a:xfrm rot="5400000">
            <a:off x="2960472"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713" name="Google Shape;1713;p55"/>
          <p:cNvGrpSpPr/>
          <p:nvPr/>
        </p:nvGrpSpPr>
        <p:grpSpPr>
          <a:xfrm>
            <a:off x="3538486" y="3328016"/>
            <a:ext cx="415501" cy="408833"/>
            <a:chOff x="1016100" y="4225950"/>
            <a:chExt cx="441600" cy="441600"/>
          </a:xfrm>
        </p:grpSpPr>
        <p:sp>
          <p:nvSpPr>
            <p:cNvPr id="1714" name="Google Shape;1714;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5"/>
          <p:cNvGrpSpPr/>
          <p:nvPr/>
        </p:nvGrpSpPr>
        <p:grpSpPr>
          <a:xfrm>
            <a:off x="4068745" y="3328016"/>
            <a:ext cx="415501" cy="408833"/>
            <a:chOff x="1016100" y="4225950"/>
            <a:chExt cx="441600" cy="441600"/>
          </a:xfrm>
        </p:grpSpPr>
        <p:sp>
          <p:nvSpPr>
            <p:cNvPr id="1717" name="Google Shape;1717;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55"/>
          <p:cNvGrpSpPr/>
          <p:nvPr/>
        </p:nvGrpSpPr>
        <p:grpSpPr>
          <a:xfrm>
            <a:off x="3538486" y="3848537"/>
            <a:ext cx="415501" cy="408833"/>
            <a:chOff x="1016100" y="4225950"/>
            <a:chExt cx="441600" cy="441600"/>
          </a:xfrm>
        </p:grpSpPr>
        <p:sp>
          <p:nvSpPr>
            <p:cNvPr id="1720" name="Google Shape;1720;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55"/>
          <p:cNvGrpSpPr/>
          <p:nvPr/>
        </p:nvGrpSpPr>
        <p:grpSpPr>
          <a:xfrm>
            <a:off x="4068745" y="3848537"/>
            <a:ext cx="415501" cy="408833"/>
            <a:chOff x="1016100" y="4225950"/>
            <a:chExt cx="441600" cy="441600"/>
          </a:xfrm>
        </p:grpSpPr>
        <p:sp>
          <p:nvSpPr>
            <p:cNvPr id="1723" name="Google Shape;1723;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5" name="Google Shape;1725;p55"/>
          <p:cNvCxnSpPr/>
          <p:nvPr/>
        </p:nvCxnSpPr>
        <p:spPr>
          <a:xfrm rot="5400000">
            <a:off x="3490729"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26" name="Google Shape;1726;p55"/>
          <p:cNvCxnSpPr/>
          <p:nvPr/>
        </p:nvCxnSpPr>
        <p:spPr>
          <a:xfrm rot="5400000">
            <a:off x="302021"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27" name="Google Shape;1727;p55"/>
          <p:cNvCxnSpPr/>
          <p:nvPr/>
        </p:nvCxnSpPr>
        <p:spPr>
          <a:xfrm rot="5400000">
            <a:off x="834451"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28" name="Google Shape;1728;p55"/>
          <p:cNvCxnSpPr/>
          <p:nvPr/>
        </p:nvCxnSpPr>
        <p:spPr>
          <a:xfrm rot="5400000">
            <a:off x="1366398" y="3792785"/>
            <a:ext cx="1041300" cy="0"/>
          </a:xfrm>
          <a:prstGeom prst="straightConnector1">
            <a:avLst/>
          </a:prstGeom>
          <a:noFill/>
          <a:ln w="9525" cap="flat" cmpd="sng">
            <a:solidFill>
              <a:srgbClr val="8875B0"/>
            </a:solidFill>
            <a:prstDash val="solid"/>
            <a:round/>
            <a:headEnd type="none" w="med" len="med"/>
            <a:tailEnd type="none" w="med" len="med"/>
          </a:ln>
        </p:spPr>
      </p:cxnSp>
      <p:grpSp>
        <p:nvGrpSpPr>
          <p:cNvPr id="1729" name="Google Shape;1729;p55"/>
          <p:cNvGrpSpPr/>
          <p:nvPr/>
        </p:nvGrpSpPr>
        <p:grpSpPr>
          <a:xfrm>
            <a:off x="4615359" y="3336697"/>
            <a:ext cx="395484" cy="857143"/>
            <a:chOff x="2714150" y="4177325"/>
            <a:chExt cx="265800" cy="585600"/>
          </a:xfrm>
        </p:grpSpPr>
        <p:sp>
          <p:nvSpPr>
            <p:cNvPr id="1730" name="Google Shape;1730;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55"/>
          <p:cNvGrpSpPr/>
          <p:nvPr/>
        </p:nvGrpSpPr>
        <p:grpSpPr>
          <a:xfrm>
            <a:off x="5146428" y="3336697"/>
            <a:ext cx="395484" cy="857143"/>
            <a:chOff x="2714150" y="4177325"/>
            <a:chExt cx="265800" cy="585600"/>
          </a:xfrm>
        </p:grpSpPr>
        <p:sp>
          <p:nvSpPr>
            <p:cNvPr id="1733" name="Google Shape;1733;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5"/>
          <p:cNvGrpSpPr/>
          <p:nvPr/>
        </p:nvGrpSpPr>
        <p:grpSpPr>
          <a:xfrm>
            <a:off x="5678692" y="3336697"/>
            <a:ext cx="395484" cy="857143"/>
            <a:chOff x="2714150" y="4177325"/>
            <a:chExt cx="265800" cy="585600"/>
          </a:xfrm>
        </p:grpSpPr>
        <p:sp>
          <p:nvSpPr>
            <p:cNvPr id="1736" name="Google Shape;1736;p55"/>
            <p:cNvSpPr/>
            <p:nvPr/>
          </p:nvSpPr>
          <p:spPr>
            <a:xfrm>
              <a:off x="2714150"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Google Shape;1738;p55"/>
          <p:cNvGrpSpPr/>
          <p:nvPr/>
        </p:nvGrpSpPr>
        <p:grpSpPr>
          <a:xfrm>
            <a:off x="6210934" y="3336697"/>
            <a:ext cx="395484" cy="857143"/>
            <a:chOff x="2714138" y="4177325"/>
            <a:chExt cx="265800" cy="585600"/>
          </a:xfrm>
        </p:grpSpPr>
        <p:sp>
          <p:nvSpPr>
            <p:cNvPr id="1739" name="Google Shape;1739;p55"/>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1" name="Google Shape;1741;p55"/>
          <p:cNvCxnSpPr/>
          <p:nvPr/>
        </p:nvCxnSpPr>
        <p:spPr>
          <a:xfrm rot="5400000">
            <a:off x="4557669"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42" name="Google Shape;1742;p55"/>
          <p:cNvCxnSpPr/>
          <p:nvPr/>
        </p:nvCxnSpPr>
        <p:spPr>
          <a:xfrm rot="5400000">
            <a:off x="5090099"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43" name="Google Shape;1743;p55"/>
          <p:cNvCxnSpPr/>
          <p:nvPr/>
        </p:nvCxnSpPr>
        <p:spPr>
          <a:xfrm rot="5400000">
            <a:off x="5622046"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44" name="Google Shape;1744;p55"/>
          <p:cNvCxnSpPr/>
          <p:nvPr/>
        </p:nvCxnSpPr>
        <p:spPr>
          <a:xfrm>
            <a:off x="6702335" y="1574825"/>
            <a:ext cx="0" cy="2738700"/>
          </a:xfrm>
          <a:prstGeom prst="straightConnector1">
            <a:avLst/>
          </a:prstGeom>
          <a:noFill/>
          <a:ln w="9525" cap="flat" cmpd="sng">
            <a:solidFill>
              <a:srgbClr val="8875B0"/>
            </a:solidFill>
            <a:prstDash val="solid"/>
            <a:round/>
            <a:headEnd type="none" w="med" len="med"/>
            <a:tailEnd type="none" w="med" len="med"/>
          </a:ln>
        </p:spPr>
      </p:cxnSp>
      <p:grpSp>
        <p:nvGrpSpPr>
          <p:cNvPr id="1745" name="Google Shape;1745;p55"/>
          <p:cNvGrpSpPr/>
          <p:nvPr/>
        </p:nvGrpSpPr>
        <p:grpSpPr>
          <a:xfrm>
            <a:off x="6750848" y="3328091"/>
            <a:ext cx="415501" cy="408833"/>
            <a:chOff x="1016100" y="4225950"/>
            <a:chExt cx="441600" cy="441600"/>
          </a:xfrm>
        </p:grpSpPr>
        <p:sp>
          <p:nvSpPr>
            <p:cNvPr id="1746" name="Google Shape;1746;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55"/>
          <p:cNvGrpSpPr/>
          <p:nvPr/>
        </p:nvGrpSpPr>
        <p:grpSpPr>
          <a:xfrm>
            <a:off x="7281107" y="3328091"/>
            <a:ext cx="415501" cy="408833"/>
            <a:chOff x="1016100" y="4225950"/>
            <a:chExt cx="441600" cy="441600"/>
          </a:xfrm>
        </p:grpSpPr>
        <p:sp>
          <p:nvSpPr>
            <p:cNvPr id="1749" name="Google Shape;1749;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1" name="Google Shape;1751;p55"/>
          <p:cNvGrpSpPr/>
          <p:nvPr/>
        </p:nvGrpSpPr>
        <p:grpSpPr>
          <a:xfrm>
            <a:off x="6750848" y="3848612"/>
            <a:ext cx="415501" cy="408833"/>
            <a:chOff x="1016100" y="4225950"/>
            <a:chExt cx="441600" cy="441600"/>
          </a:xfrm>
        </p:grpSpPr>
        <p:sp>
          <p:nvSpPr>
            <p:cNvPr id="1752" name="Google Shape;1752;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55"/>
          <p:cNvGrpSpPr/>
          <p:nvPr/>
        </p:nvGrpSpPr>
        <p:grpSpPr>
          <a:xfrm>
            <a:off x="7281107" y="3848612"/>
            <a:ext cx="415501" cy="408833"/>
            <a:chOff x="1016100" y="4225950"/>
            <a:chExt cx="441600" cy="441600"/>
          </a:xfrm>
        </p:grpSpPr>
        <p:sp>
          <p:nvSpPr>
            <p:cNvPr id="1755" name="Google Shape;1755;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55"/>
          <p:cNvGrpSpPr/>
          <p:nvPr/>
        </p:nvGrpSpPr>
        <p:grpSpPr>
          <a:xfrm>
            <a:off x="7811361" y="3328091"/>
            <a:ext cx="415501" cy="408833"/>
            <a:chOff x="1016100" y="4225950"/>
            <a:chExt cx="441600" cy="441600"/>
          </a:xfrm>
        </p:grpSpPr>
        <p:sp>
          <p:nvSpPr>
            <p:cNvPr id="1758" name="Google Shape;1758;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5"/>
          <p:cNvGrpSpPr/>
          <p:nvPr/>
        </p:nvGrpSpPr>
        <p:grpSpPr>
          <a:xfrm>
            <a:off x="8341620" y="3328091"/>
            <a:ext cx="415501" cy="408833"/>
            <a:chOff x="1016100" y="4225950"/>
            <a:chExt cx="441600" cy="441600"/>
          </a:xfrm>
        </p:grpSpPr>
        <p:sp>
          <p:nvSpPr>
            <p:cNvPr id="1761" name="Google Shape;1761;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55"/>
          <p:cNvGrpSpPr/>
          <p:nvPr/>
        </p:nvGrpSpPr>
        <p:grpSpPr>
          <a:xfrm>
            <a:off x="7811361" y="3848612"/>
            <a:ext cx="415501" cy="408833"/>
            <a:chOff x="1016100" y="4225950"/>
            <a:chExt cx="441600" cy="441600"/>
          </a:xfrm>
        </p:grpSpPr>
        <p:sp>
          <p:nvSpPr>
            <p:cNvPr id="1764" name="Google Shape;1764;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55"/>
          <p:cNvGrpSpPr/>
          <p:nvPr/>
        </p:nvGrpSpPr>
        <p:grpSpPr>
          <a:xfrm>
            <a:off x="8341620" y="3848612"/>
            <a:ext cx="415501" cy="408833"/>
            <a:chOff x="1016100" y="4225950"/>
            <a:chExt cx="441600" cy="441600"/>
          </a:xfrm>
        </p:grpSpPr>
        <p:sp>
          <p:nvSpPr>
            <p:cNvPr id="1767" name="Google Shape;1767;p55"/>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69" name="Google Shape;1769;p55"/>
          <p:cNvCxnSpPr/>
          <p:nvPr/>
        </p:nvCxnSpPr>
        <p:spPr>
          <a:xfrm>
            <a:off x="6750852" y="3815085"/>
            <a:ext cx="2121900" cy="0"/>
          </a:xfrm>
          <a:prstGeom prst="straightConnector1">
            <a:avLst/>
          </a:prstGeom>
          <a:noFill/>
          <a:ln w="9525" cap="flat" cmpd="sng">
            <a:solidFill>
              <a:srgbClr val="8875B0"/>
            </a:solidFill>
            <a:prstDash val="solid"/>
            <a:round/>
            <a:headEnd type="none" w="med" len="med"/>
            <a:tailEnd type="none" w="med" len="med"/>
          </a:ln>
        </p:spPr>
      </p:cxnSp>
      <p:cxnSp>
        <p:nvCxnSpPr>
          <p:cNvPr id="1770" name="Google Shape;1770;p55"/>
          <p:cNvCxnSpPr/>
          <p:nvPr/>
        </p:nvCxnSpPr>
        <p:spPr>
          <a:xfrm rot="5400000">
            <a:off x="6703078"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71" name="Google Shape;1771;p55"/>
          <p:cNvCxnSpPr/>
          <p:nvPr/>
        </p:nvCxnSpPr>
        <p:spPr>
          <a:xfrm rot="5400000">
            <a:off x="7233335" y="3792785"/>
            <a:ext cx="1041300" cy="0"/>
          </a:xfrm>
          <a:prstGeom prst="straightConnector1">
            <a:avLst/>
          </a:prstGeom>
          <a:noFill/>
          <a:ln w="9525" cap="flat" cmpd="sng">
            <a:solidFill>
              <a:srgbClr val="8875B0"/>
            </a:solidFill>
            <a:prstDash val="solid"/>
            <a:round/>
            <a:headEnd type="none" w="med" len="med"/>
            <a:tailEnd type="none" w="med" len="med"/>
          </a:ln>
        </p:spPr>
      </p:cxnSp>
      <p:cxnSp>
        <p:nvCxnSpPr>
          <p:cNvPr id="1772" name="Google Shape;1772;p55"/>
          <p:cNvCxnSpPr/>
          <p:nvPr/>
        </p:nvCxnSpPr>
        <p:spPr>
          <a:xfrm rot="5400000">
            <a:off x="7763591" y="3792785"/>
            <a:ext cx="1041300" cy="0"/>
          </a:xfrm>
          <a:prstGeom prst="straightConnector1">
            <a:avLst/>
          </a:prstGeom>
          <a:noFill/>
          <a:ln w="9525" cap="flat" cmpd="sng">
            <a:solidFill>
              <a:srgbClr val="8875B0"/>
            </a:solidFill>
            <a:prstDash val="solid"/>
            <a:round/>
            <a:headEnd type="none" w="med" len="med"/>
            <a:tailEnd type="none" w="med" len="med"/>
          </a:ln>
        </p:spPr>
      </p:cxnSp>
      <p:sp>
        <p:nvSpPr>
          <p:cNvPr id="1773" name="Google Shape;1773;p55"/>
          <p:cNvSpPr txBox="1">
            <a:spLocks noGrp="1"/>
          </p:cNvSpPr>
          <p:nvPr>
            <p:ph type="title" idx="5"/>
          </p:nvPr>
        </p:nvSpPr>
        <p:spPr>
          <a:xfrm>
            <a:off x="6909580" y="1825290"/>
            <a:ext cx="1770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&lt;0.7</a:t>
            </a:r>
            <a:endParaRPr sz="5000"/>
          </a:p>
        </p:txBody>
      </p:sp>
      <p:sp>
        <p:nvSpPr>
          <p:cNvPr id="1774" name="Google Shape;1774;p55"/>
          <p:cNvSpPr txBox="1">
            <a:spLocks noGrp="1"/>
          </p:cNvSpPr>
          <p:nvPr>
            <p:ph type="subTitle" idx="6"/>
          </p:nvPr>
        </p:nvSpPr>
        <p:spPr>
          <a:xfrm>
            <a:off x="6935276" y="2650850"/>
            <a:ext cx="1770300" cy="4359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CronbachAlpha</a:t>
            </a:r>
            <a:endParaRPr/>
          </a:p>
        </p:txBody>
      </p:sp>
      <p:sp>
        <p:nvSpPr>
          <p:cNvPr id="1775" name="Google Shape;1775;p55"/>
          <p:cNvSpPr/>
          <p:nvPr/>
        </p:nvSpPr>
        <p:spPr>
          <a:xfrm>
            <a:off x="160250" y="1162325"/>
            <a:ext cx="8924700" cy="3563700"/>
          </a:xfrm>
          <a:prstGeom prst="mathMultiply">
            <a:avLst>
              <a:gd name="adj1" fmla="val 2352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5"/>
          <p:cNvSpPr txBox="1"/>
          <p:nvPr/>
        </p:nvSpPr>
        <p:spPr>
          <a:xfrm>
            <a:off x="2632050" y="2374629"/>
            <a:ext cx="3789000" cy="1139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rgbClr val="A64D79"/>
                </a:solidFill>
                <a:highlight>
                  <a:schemeClr val="lt1"/>
                </a:highlight>
                <a:latin typeface="Questrial"/>
                <a:ea typeface="Questrial"/>
                <a:cs typeface="Questrial"/>
                <a:sym typeface="Questrial"/>
              </a:rPr>
              <a:t>Decision Tree instead!</a:t>
            </a:r>
            <a:endParaRPr sz="3100" b="1">
              <a:solidFill>
                <a:srgbClr val="A64D79"/>
              </a:solidFill>
              <a:highlight>
                <a:schemeClr val="lt1"/>
              </a:highlight>
              <a:latin typeface="Questrial"/>
              <a:ea typeface="Questrial"/>
              <a:cs typeface="Questrial"/>
              <a:sym typeface="Quest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5"/>
                                        </p:tgtEl>
                                        <p:attrNameLst>
                                          <p:attrName>style.visibility</p:attrName>
                                        </p:attrNameLst>
                                      </p:cBhvr>
                                      <p:to>
                                        <p:strVal val="visible"/>
                                      </p:to>
                                    </p:set>
                                    <p:animEffect transition="in" filter="fade">
                                      <p:cBhvr>
                                        <p:cTn id="7" dur="1"/>
                                        <p:tgtEl>
                                          <p:spTgt spid="1775"/>
                                        </p:tgtEl>
                                      </p:cBhvr>
                                    </p:animEffect>
                                  </p:childTnLst>
                                </p:cTn>
                              </p:par>
                              <p:par>
                                <p:cTn id="8" presetID="10" presetClass="entr" presetSubtype="0" fill="hold" nodeType="withEffect">
                                  <p:stCondLst>
                                    <p:cond delay="0"/>
                                  </p:stCondLst>
                                  <p:childTnLst>
                                    <p:set>
                                      <p:cBhvr>
                                        <p:cTn id="9" dur="1" fill="hold">
                                          <p:stCondLst>
                                            <p:cond delay="0"/>
                                          </p:stCondLst>
                                        </p:cTn>
                                        <p:tgtEl>
                                          <p:spTgt spid="1776"/>
                                        </p:tgtEl>
                                        <p:attrNameLst>
                                          <p:attrName>style.visibility</p:attrName>
                                        </p:attrNameLst>
                                      </p:cBhvr>
                                      <p:to>
                                        <p:strVal val="visible"/>
                                      </p:to>
                                    </p:set>
                                    <p:animEffect transition="in" filter="fade">
                                      <p:cBhvr>
                                        <p:cTn id="10" dur="1"/>
                                        <p:tgtEl>
                                          <p:spTgt spid="1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grpSp>
        <p:nvGrpSpPr>
          <p:cNvPr id="1222" name="Google Shape;1222;p38"/>
          <p:cNvGrpSpPr/>
          <p:nvPr/>
        </p:nvGrpSpPr>
        <p:grpSpPr>
          <a:xfrm>
            <a:off x="710487" y="1627150"/>
            <a:ext cx="7722986" cy="1790975"/>
            <a:chOff x="648862" y="1741600"/>
            <a:chExt cx="7722986" cy="1790975"/>
          </a:xfrm>
        </p:grpSpPr>
        <p:sp>
          <p:nvSpPr>
            <p:cNvPr id="1223" name="Google Shape;1223;p38"/>
            <p:cNvSpPr/>
            <p:nvPr/>
          </p:nvSpPr>
          <p:spPr>
            <a:xfrm>
              <a:off x="6700587" y="1869075"/>
              <a:ext cx="1663500" cy="1663500"/>
            </a:xfrm>
            <a:prstGeom prst="arc">
              <a:avLst>
                <a:gd name="adj1" fmla="val 10798966"/>
                <a:gd name="adj2" fmla="val 0"/>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6578599" y="1869075"/>
              <a:ext cx="1663500" cy="1663500"/>
            </a:xfrm>
            <a:prstGeom prst="arc">
              <a:avLst>
                <a:gd name="adj1" fmla="val 19141207"/>
                <a:gd name="adj2" fmla="val 0"/>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5" name="Google Shape;1225;p38"/>
            <p:cNvCxnSpPr/>
            <p:nvPr/>
          </p:nvCxnSpPr>
          <p:spPr>
            <a:xfrm>
              <a:off x="7532337" y="1748075"/>
              <a:ext cx="0" cy="206100"/>
            </a:xfrm>
            <a:prstGeom prst="straightConnector1">
              <a:avLst/>
            </a:prstGeom>
            <a:noFill/>
            <a:ln w="19050" cap="flat" cmpd="sng">
              <a:solidFill>
                <a:srgbClr val="8875B0"/>
              </a:solidFill>
              <a:prstDash val="solid"/>
              <a:round/>
              <a:headEnd type="none" w="med" len="med"/>
              <a:tailEnd type="none" w="med" len="med"/>
            </a:ln>
          </p:spPr>
        </p:cxnSp>
        <p:cxnSp>
          <p:nvCxnSpPr>
            <p:cNvPr id="1226" name="Google Shape;1226;p38"/>
            <p:cNvCxnSpPr/>
            <p:nvPr/>
          </p:nvCxnSpPr>
          <p:spPr>
            <a:xfrm>
              <a:off x="7491048" y="2741913"/>
              <a:ext cx="880800" cy="0"/>
            </a:xfrm>
            <a:prstGeom prst="straightConnector1">
              <a:avLst/>
            </a:prstGeom>
            <a:noFill/>
            <a:ln w="19050" cap="flat" cmpd="sng">
              <a:solidFill>
                <a:srgbClr val="FFFFFF"/>
              </a:solidFill>
              <a:prstDash val="solid"/>
              <a:round/>
              <a:headEnd type="oval" w="med" len="med"/>
              <a:tailEnd type="none" w="med" len="med"/>
            </a:ln>
          </p:spPr>
        </p:cxnSp>
        <p:sp>
          <p:nvSpPr>
            <p:cNvPr id="1227" name="Google Shape;1227;p38"/>
            <p:cNvSpPr/>
            <p:nvPr/>
          </p:nvSpPr>
          <p:spPr>
            <a:xfrm>
              <a:off x="4724012" y="1869075"/>
              <a:ext cx="1663500" cy="1663500"/>
            </a:xfrm>
            <a:prstGeom prst="arc">
              <a:avLst>
                <a:gd name="adj1" fmla="val 10801447"/>
                <a:gd name="adj2" fmla="val 0"/>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8" name="Google Shape;1228;p38"/>
            <p:cNvCxnSpPr/>
            <p:nvPr/>
          </p:nvCxnSpPr>
          <p:spPr>
            <a:xfrm>
              <a:off x="5555762" y="1748075"/>
              <a:ext cx="0" cy="206100"/>
            </a:xfrm>
            <a:prstGeom prst="straightConnector1">
              <a:avLst/>
            </a:prstGeom>
            <a:noFill/>
            <a:ln w="19050" cap="flat" cmpd="sng">
              <a:solidFill>
                <a:srgbClr val="8875B0"/>
              </a:solidFill>
              <a:prstDash val="solid"/>
              <a:round/>
              <a:headEnd type="none" w="med" len="med"/>
              <a:tailEnd type="none" w="med" len="med"/>
            </a:ln>
          </p:spPr>
        </p:cxnSp>
        <p:sp>
          <p:nvSpPr>
            <p:cNvPr id="1229" name="Google Shape;1229;p38"/>
            <p:cNvSpPr/>
            <p:nvPr/>
          </p:nvSpPr>
          <p:spPr>
            <a:xfrm>
              <a:off x="4602024" y="1869075"/>
              <a:ext cx="1663500" cy="1663500"/>
            </a:xfrm>
            <a:prstGeom prst="arc">
              <a:avLst>
                <a:gd name="adj1" fmla="val 19141207"/>
                <a:gd name="adj2" fmla="val 0"/>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0" name="Google Shape;1230;p38"/>
            <p:cNvCxnSpPr/>
            <p:nvPr/>
          </p:nvCxnSpPr>
          <p:spPr>
            <a:xfrm rot="10800000" flipH="1">
              <a:off x="5555900" y="1809025"/>
              <a:ext cx="213600" cy="974100"/>
            </a:xfrm>
            <a:prstGeom prst="straightConnector1">
              <a:avLst/>
            </a:prstGeom>
            <a:noFill/>
            <a:ln w="19050" cap="flat" cmpd="sng">
              <a:solidFill>
                <a:srgbClr val="FFFFFF"/>
              </a:solidFill>
              <a:prstDash val="solid"/>
              <a:round/>
              <a:headEnd type="oval" w="med" len="med"/>
              <a:tailEnd type="none" w="med" len="med"/>
            </a:ln>
          </p:spPr>
        </p:cxnSp>
        <p:sp>
          <p:nvSpPr>
            <p:cNvPr id="1231" name="Google Shape;1231;p38"/>
            <p:cNvSpPr/>
            <p:nvPr/>
          </p:nvSpPr>
          <p:spPr>
            <a:xfrm>
              <a:off x="2747437" y="1869075"/>
              <a:ext cx="1663500" cy="1663500"/>
            </a:xfrm>
            <a:prstGeom prst="arc">
              <a:avLst>
                <a:gd name="adj1" fmla="val 10798965"/>
                <a:gd name="adj2" fmla="val 0"/>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2625449" y="1869075"/>
              <a:ext cx="1663500" cy="1663500"/>
            </a:xfrm>
            <a:prstGeom prst="arc">
              <a:avLst>
                <a:gd name="adj1" fmla="val 19141207"/>
                <a:gd name="adj2" fmla="val 0"/>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3" name="Google Shape;1233;p38"/>
            <p:cNvCxnSpPr/>
            <p:nvPr/>
          </p:nvCxnSpPr>
          <p:spPr>
            <a:xfrm rot="10800000">
              <a:off x="3581150" y="1741600"/>
              <a:ext cx="0" cy="1041300"/>
            </a:xfrm>
            <a:prstGeom prst="straightConnector1">
              <a:avLst/>
            </a:prstGeom>
            <a:noFill/>
            <a:ln w="19050" cap="flat" cmpd="sng">
              <a:solidFill>
                <a:srgbClr val="FFFFFF"/>
              </a:solidFill>
              <a:prstDash val="solid"/>
              <a:round/>
              <a:headEnd type="oval" w="med" len="med"/>
              <a:tailEnd type="none" w="med" len="med"/>
            </a:ln>
          </p:spPr>
        </p:cxnSp>
        <p:sp>
          <p:nvSpPr>
            <p:cNvPr id="1234" name="Google Shape;1234;p38"/>
            <p:cNvSpPr/>
            <p:nvPr/>
          </p:nvSpPr>
          <p:spPr>
            <a:xfrm>
              <a:off x="770850" y="1869075"/>
              <a:ext cx="1663500" cy="1663500"/>
            </a:xfrm>
            <a:prstGeom prst="arc">
              <a:avLst>
                <a:gd name="adj1" fmla="val 10798967"/>
                <a:gd name="adj2" fmla="val 0"/>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648862" y="1869075"/>
              <a:ext cx="1663500" cy="1663500"/>
            </a:xfrm>
            <a:prstGeom prst="arc">
              <a:avLst>
                <a:gd name="adj1" fmla="val 19141207"/>
                <a:gd name="adj2" fmla="val 0"/>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6" name="Google Shape;1236;p38"/>
            <p:cNvCxnSpPr/>
            <p:nvPr/>
          </p:nvCxnSpPr>
          <p:spPr>
            <a:xfrm rot="10800000">
              <a:off x="900300" y="2068300"/>
              <a:ext cx="702300" cy="702300"/>
            </a:xfrm>
            <a:prstGeom prst="straightConnector1">
              <a:avLst/>
            </a:prstGeom>
            <a:noFill/>
            <a:ln w="19050" cap="flat" cmpd="sng">
              <a:solidFill>
                <a:srgbClr val="FFFFFF"/>
              </a:solidFill>
              <a:prstDash val="solid"/>
              <a:round/>
              <a:headEnd type="oval" w="med" len="med"/>
              <a:tailEnd type="none" w="med" len="med"/>
            </a:ln>
          </p:spPr>
        </p:cxnSp>
        <p:cxnSp>
          <p:nvCxnSpPr>
            <p:cNvPr id="1237" name="Google Shape;1237;p38"/>
            <p:cNvCxnSpPr/>
            <p:nvPr/>
          </p:nvCxnSpPr>
          <p:spPr>
            <a:xfrm>
              <a:off x="1602600" y="1748075"/>
              <a:ext cx="0" cy="206100"/>
            </a:xfrm>
            <a:prstGeom prst="straightConnector1">
              <a:avLst/>
            </a:prstGeom>
            <a:noFill/>
            <a:ln w="19050" cap="flat" cmpd="sng">
              <a:solidFill>
                <a:srgbClr val="8875B0"/>
              </a:solidFill>
              <a:prstDash val="solid"/>
              <a:round/>
              <a:headEnd type="none" w="med" len="med"/>
              <a:tailEnd type="none" w="med" len="med"/>
            </a:ln>
          </p:spPr>
        </p:cxnSp>
      </p:grpSp>
      <p:sp>
        <p:nvSpPr>
          <p:cNvPr id="1238" name="Google Shape;1238;p3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C446D"/>
                </a:solidFill>
              </a:rPr>
              <a:t>TABLE OF CONTENTS</a:t>
            </a:r>
            <a:endParaRPr b="1">
              <a:solidFill>
                <a:srgbClr val="EC446D"/>
              </a:solidFill>
            </a:endParaRPr>
          </a:p>
        </p:txBody>
      </p:sp>
      <p:sp>
        <p:nvSpPr>
          <p:cNvPr id="1239" name="Google Shape;1239;p38"/>
          <p:cNvSpPr txBox="1">
            <a:spLocks noGrp="1"/>
          </p:cNvSpPr>
          <p:nvPr>
            <p:ph type="subTitle" idx="1"/>
          </p:nvPr>
        </p:nvSpPr>
        <p:spPr>
          <a:xfrm>
            <a:off x="746225" y="3590650"/>
            <a:ext cx="1836000" cy="702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Description of project and EDA</a:t>
            </a:r>
            <a:endParaRPr/>
          </a:p>
        </p:txBody>
      </p:sp>
      <p:sp>
        <p:nvSpPr>
          <p:cNvPr id="1240" name="Google Shape;1240;p38"/>
          <p:cNvSpPr txBox="1">
            <a:spLocks noGrp="1"/>
          </p:cNvSpPr>
          <p:nvPr>
            <p:ph type="title" idx="2"/>
          </p:nvPr>
        </p:nvSpPr>
        <p:spPr>
          <a:xfrm>
            <a:off x="1401278" y="2084538"/>
            <a:ext cx="525900" cy="4299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1</a:t>
            </a:r>
            <a:endParaRPr/>
          </a:p>
        </p:txBody>
      </p:sp>
      <p:sp>
        <p:nvSpPr>
          <p:cNvPr id="1241" name="Google Shape;1241;p38"/>
          <p:cNvSpPr txBox="1">
            <a:spLocks noGrp="1"/>
          </p:cNvSpPr>
          <p:nvPr>
            <p:ph type="title" idx="3"/>
          </p:nvPr>
        </p:nvSpPr>
        <p:spPr>
          <a:xfrm>
            <a:off x="921425" y="2845391"/>
            <a:ext cx="1485600" cy="6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Introduction</a:t>
            </a:r>
            <a:endParaRPr b="1"/>
          </a:p>
        </p:txBody>
      </p:sp>
      <p:sp>
        <p:nvSpPr>
          <p:cNvPr id="1242" name="Google Shape;1242;p38"/>
          <p:cNvSpPr txBox="1">
            <a:spLocks noGrp="1"/>
          </p:cNvSpPr>
          <p:nvPr>
            <p:ph type="title" idx="4"/>
          </p:nvPr>
        </p:nvSpPr>
        <p:spPr>
          <a:xfrm>
            <a:off x="3377853" y="2084538"/>
            <a:ext cx="5259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243" name="Google Shape;1243;p38"/>
          <p:cNvSpPr txBox="1">
            <a:spLocks noGrp="1"/>
          </p:cNvSpPr>
          <p:nvPr>
            <p:ph type="title" idx="5"/>
          </p:nvPr>
        </p:nvSpPr>
        <p:spPr>
          <a:xfrm>
            <a:off x="2899786" y="2845600"/>
            <a:ext cx="1485600" cy="6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rPr>
              <a:t>Methodology</a:t>
            </a:r>
            <a:endParaRPr b="1"/>
          </a:p>
        </p:txBody>
      </p:sp>
      <p:sp>
        <p:nvSpPr>
          <p:cNvPr id="1244" name="Google Shape;1244;p38"/>
          <p:cNvSpPr txBox="1">
            <a:spLocks noGrp="1"/>
          </p:cNvSpPr>
          <p:nvPr>
            <p:ph type="subTitle" idx="6"/>
          </p:nvPr>
        </p:nvSpPr>
        <p:spPr>
          <a:xfrm>
            <a:off x="2722801" y="3590650"/>
            <a:ext cx="1836000" cy="702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Clr>
                <a:schemeClr val="dk1"/>
              </a:buClr>
              <a:buSzPts val="1100"/>
              <a:buFont typeface="Arial"/>
              <a:buNone/>
            </a:pPr>
            <a:r>
              <a:rPr lang="en"/>
              <a:t>Data modelling process</a:t>
            </a:r>
            <a:endParaRPr/>
          </a:p>
        </p:txBody>
      </p:sp>
      <p:sp>
        <p:nvSpPr>
          <p:cNvPr id="1245" name="Google Shape;1245;p38"/>
          <p:cNvSpPr txBox="1">
            <a:spLocks noGrp="1"/>
          </p:cNvSpPr>
          <p:nvPr>
            <p:ph type="title" idx="7"/>
          </p:nvPr>
        </p:nvSpPr>
        <p:spPr>
          <a:xfrm>
            <a:off x="5354428" y="2084550"/>
            <a:ext cx="5259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246" name="Google Shape;1246;p38"/>
          <p:cNvSpPr txBox="1">
            <a:spLocks noGrp="1"/>
          </p:cNvSpPr>
          <p:nvPr>
            <p:ph type="title" idx="8"/>
          </p:nvPr>
        </p:nvSpPr>
        <p:spPr>
          <a:xfrm>
            <a:off x="4874575" y="2845398"/>
            <a:ext cx="1485600" cy="6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Findings from Model</a:t>
            </a:r>
            <a:endParaRPr b="1"/>
          </a:p>
        </p:txBody>
      </p:sp>
      <p:sp>
        <p:nvSpPr>
          <p:cNvPr id="1247" name="Google Shape;1247;p38"/>
          <p:cNvSpPr txBox="1">
            <a:spLocks noGrp="1"/>
          </p:cNvSpPr>
          <p:nvPr>
            <p:ph type="subTitle" idx="9"/>
          </p:nvPr>
        </p:nvSpPr>
        <p:spPr>
          <a:xfrm>
            <a:off x="4699375" y="3590650"/>
            <a:ext cx="1836000" cy="702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Clr>
                <a:schemeClr val="dk1"/>
              </a:buClr>
              <a:buSzPts val="1100"/>
              <a:buFont typeface="Arial"/>
              <a:buNone/>
            </a:pPr>
            <a:r>
              <a:rPr lang="en"/>
              <a:t>Important features in predicting</a:t>
            </a:r>
            <a:endParaRPr/>
          </a:p>
        </p:txBody>
      </p:sp>
      <p:sp>
        <p:nvSpPr>
          <p:cNvPr id="1248" name="Google Shape;1248;p38"/>
          <p:cNvSpPr txBox="1">
            <a:spLocks noGrp="1"/>
          </p:cNvSpPr>
          <p:nvPr>
            <p:ph type="title" idx="13"/>
          </p:nvPr>
        </p:nvSpPr>
        <p:spPr>
          <a:xfrm>
            <a:off x="7331003" y="2084550"/>
            <a:ext cx="5259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249" name="Google Shape;1249;p38"/>
          <p:cNvSpPr txBox="1">
            <a:spLocks noGrp="1"/>
          </p:cNvSpPr>
          <p:nvPr>
            <p:ph type="title" idx="14"/>
          </p:nvPr>
        </p:nvSpPr>
        <p:spPr>
          <a:xfrm>
            <a:off x="6851150" y="2845398"/>
            <a:ext cx="1485600" cy="6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Business Insights</a:t>
            </a:r>
            <a:endParaRPr b="1"/>
          </a:p>
        </p:txBody>
      </p:sp>
      <p:sp>
        <p:nvSpPr>
          <p:cNvPr id="1250" name="Google Shape;1250;p38"/>
          <p:cNvSpPr txBox="1">
            <a:spLocks noGrp="1"/>
          </p:cNvSpPr>
          <p:nvPr>
            <p:ph type="subTitle" idx="15"/>
          </p:nvPr>
        </p:nvSpPr>
        <p:spPr>
          <a:xfrm>
            <a:off x="6675951" y="3590650"/>
            <a:ext cx="1836000" cy="702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Clr>
                <a:schemeClr val="dk1"/>
              </a:buClr>
              <a:buSzPts val="1100"/>
              <a:buFont typeface="Arial"/>
              <a:buNone/>
            </a:pPr>
            <a:r>
              <a:rPr lang="en"/>
              <a:t>Potential usage of our model</a:t>
            </a:r>
            <a:endParaRPr/>
          </a:p>
        </p:txBody>
      </p:sp>
      <p:cxnSp>
        <p:nvCxnSpPr>
          <p:cNvPr id="1251" name="Google Shape;1251;p38"/>
          <p:cNvCxnSpPr/>
          <p:nvPr/>
        </p:nvCxnSpPr>
        <p:spPr>
          <a:xfrm rot="10800000">
            <a:off x="713025" y="785525"/>
            <a:ext cx="2272200" cy="0"/>
          </a:xfrm>
          <a:prstGeom prst="straightConnector1">
            <a:avLst/>
          </a:prstGeom>
          <a:noFill/>
          <a:ln w="9525" cap="flat" cmpd="sng">
            <a:solidFill>
              <a:srgbClr val="EC446D"/>
            </a:solidFill>
            <a:prstDash val="solid"/>
            <a:round/>
            <a:headEnd type="none" w="med" len="med"/>
            <a:tailEnd type="none" w="med" len="med"/>
          </a:ln>
        </p:spPr>
      </p:cxnSp>
      <p:cxnSp>
        <p:nvCxnSpPr>
          <p:cNvPr id="1252" name="Google Shape;1252;p38"/>
          <p:cNvCxnSpPr/>
          <p:nvPr/>
        </p:nvCxnSpPr>
        <p:spPr>
          <a:xfrm rot="10800000">
            <a:off x="6157200" y="785525"/>
            <a:ext cx="2272200" cy="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cxnSp>
        <p:nvCxnSpPr>
          <p:cNvPr id="1781" name="Google Shape;1781;p56"/>
          <p:cNvCxnSpPr/>
          <p:nvPr/>
        </p:nvCxnSpPr>
        <p:spPr>
          <a:xfrm flipH="1">
            <a:off x="4409575" y="529300"/>
            <a:ext cx="300" cy="4372800"/>
          </a:xfrm>
          <a:prstGeom prst="straightConnector1">
            <a:avLst/>
          </a:prstGeom>
          <a:noFill/>
          <a:ln w="9525" cap="flat" cmpd="sng">
            <a:solidFill>
              <a:srgbClr val="EC446D"/>
            </a:solidFill>
            <a:prstDash val="solid"/>
            <a:round/>
            <a:headEnd type="none" w="med" len="med"/>
            <a:tailEnd type="none" w="med" len="med"/>
          </a:ln>
        </p:spPr>
      </p:cxnSp>
      <p:sp>
        <p:nvSpPr>
          <p:cNvPr id="1782" name="Google Shape;1782;p56"/>
          <p:cNvSpPr txBox="1"/>
          <p:nvPr/>
        </p:nvSpPr>
        <p:spPr>
          <a:xfrm>
            <a:off x="4686050" y="844275"/>
            <a:ext cx="42804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Find the split that reduce the squared error</a:t>
            </a:r>
            <a:endParaRPr>
              <a:latin typeface="Questrial"/>
              <a:ea typeface="Questrial"/>
              <a:cs typeface="Questrial"/>
              <a:sym typeface="Questrial"/>
            </a:endParaRPr>
          </a:p>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Leaf node: Average response of all observations at that node</a:t>
            </a:r>
            <a:endParaRPr>
              <a:latin typeface="Questrial"/>
              <a:ea typeface="Questrial"/>
              <a:cs typeface="Questrial"/>
              <a:sym typeface="Questrial"/>
            </a:endParaRPr>
          </a:p>
        </p:txBody>
      </p:sp>
      <p:sp>
        <p:nvSpPr>
          <p:cNvPr id="1783" name="Google Shape;1783;p56"/>
          <p:cNvSpPr txBox="1">
            <a:spLocks noGrp="1"/>
          </p:cNvSpPr>
          <p:nvPr>
            <p:ph type="title"/>
          </p:nvPr>
        </p:nvSpPr>
        <p:spPr>
          <a:xfrm>
            <a:off x="4589150" y="236413"/>
            <a:ext cx="419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b="1"/>
              <a:t>Regression Tree</a:t>
            </a:r>
            <a:endParaRPr sz="3100" b="1"/>
          </a:p>
        </p:txBody>
      </p:sp>
      <p:cxnSp>
        <p:nvCxnSpPr>
          <p:cNvPr id="1784" name="Google Shape;1784;p56"/>
          <p:cNvCxnSpPr/>
          <p:nvPr/>
        </p:nvCxnSpPr>
        <p:spPr>
          <a:xfrm rot="10800000">
            <a:off x="3675050" y="515700"/>
            <a:ext cx="1812300" cy="14400"/>
          </a:xfrm>
          <a:prstGeom prst="straightConnector1">
            <a:avLst/>
          </a:prstGeom>
          <a:noFill/>
          <a:ln w="9525" cap="flat" cmpd="sng">
            <a:solidFill>
              <a:srgbClr val="EC446D"/>
            </a:solidFill>
            <a:prstDash val="solid"/>
            <a:round/>
            <a:headEnd type="none" w="med" len="med"/>
            <a:tailEnd type="none" w="med" len="med"/>
          </a:ln>
        </p:spPr>
      </p:cxnSp>
      <p:cxnSp>
        <p:nvCxnSpPr>
          <p:cNvPr id="1785" name="Google Shape;1785;p56"/>
          <p:cNvCxnSpPr/>
          <p:nvPr/>
        </p:nvCxnSpPr>
        <p:spPr>
          <a:xfrm flipH="1">
            <a:off x="7824400" y="483275"/>
            <a:ext cx="1242900" cy="22800"/>
          </a:xfrm>
          <a:prstGeom prst="straightConnector1">
            <a:avLst/>
          </a:prstGeom>
          <a:noFill/>
          <a:ln w="9525" cap="flat" cmpd="sng">
            <a:solidFill>
              <a:srgbClr val="EC446D"/>
            </a:solidFill>
            <a:prstDash val="solid"/>
            <a:round/>
            <a:headEnd type="none" w="med" len="med"/>
            <a:tailEnd type="none" w="med" len="med"/>
          </a:ln>
        </p:spPr>
      </p:cxnSp>
      <p:sp>
        <p:nvSpPr>
          <p:cNvPr id="1786" name="Google Shape;1786;p56"/>
          <p:cNvSpPr txBox="1">
            <a:spLocks noGrp="1"/>
          </p:cNvSpPr>
          <p:nvPr>
            <p:ph type="title"/>
          </p:nvPr>
        </p:nvSpPr>
        <p:spPr>
          <a:xfrm>
            <a:off x="568400" y="237375"/>
            <a:ext cx="33342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b="1"/>
              <a:t>Classification Tree</a:t>
            </a:r>
            <a:endParaRPr sz="3100" b="1"/>
          </a:p>
        </p:txBody>
      </p:sp>
      <p:cxnSp>
        <p:nvCxnSpPr>
          <p:cNvPr id="1787" name="Google Shape;1787;p56"/>
          <p:cNvCxnSpPr/>
          <p:nvPr/>
        </p:nvCxnSpPr>
        <p:spPr>
          <a:xfrm flipH="1">
            <a:off x="156650" y="519700"/>
            <a:ext cx="776700" cy="7500"/>
          </a:xfrm>
          <a:prstGeom prst="straightConnector1">
            <a:avLst/>
          </a:prstGeom>
          <a:noFill/>
          <a:ln w="9525" cap="flat" cmpd="sng">
            <a:solidFill>
              <a:srgbClr val="EC446D"/>
            </a:solidFill>
            <a:prstDash val="solid"/>
            <a:round/>
            <a:headEnd type="none" w="med" len="med"/>
            <a:tailEnd type="none" w="med" len="med"/>
          </a:ln>
        </p:spPr>
      </p:cxnSp>
      <p:sp>
        <p:nvSpPr>
          <p:cNvPr id="1788" name="Google Shape;1788;p56"/>
          <p:cNvSpPr txBox="1"/>
          <p:nvPr/>
        </p:nvSpPr>
        <p:spPr>
          <a:xfrm>
            <a:off x="156650" y="885950"/>
            <a:ext cx="4005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Find the split that has the highest information gain</a:t>
            </a:r>
            <a:endParaRPr>
              <a:latin typeface="Questrial"/>
              <a:ea typeface="Questrial"/>
              <a:cs typeface="Questrial"/>
              <a:sym typeface="Questrial"/>
            </a:endParaRPr>
          </a:p>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Leaf nodes: binary</a:t>
            </a:r>
            <a:endParaRPr>
              <a:latin typeface="Questrial"/>
              <a:ea typeface="Questrial"/>
              <a:cs typeface="Questrial"/>
              <a:sym typeface="Questrial"/>
            </a:endParaRPr>
          </a:p>
        </p:txBody>
      </p:sp>
      <p:sp>
        <p:nvSpPr>
          <p:cNvPr id="1789" name="Google Shape;1789;p56"/>
          <p:cNvSpPr txBox="1"/>
          <p:nvPr/>
        </p:nvSpPr>
        <p:spPr>
          <a:xfrm>
            <a:off x="156650" y="2851000"/>
            <a:ext cx="1242900" cy="3954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16DB93"/>
                </a:solidFill>
                <a:latin typeface="Barlow Condensed"/>
                <a:ea typeface="Barlow Condensed"/>
                <a:cs typeface="Barlow Condensed"/>
                <a:sym typeface="Barlow Condensed"/>
              </a:rPr>
              <a:t>NOT POPULAR</a:t>
            </a:r>
            <a:endParaRPr sz="1700">
              <a:solidFill>
                <a:srgbClr val="16DB93"/>
              </a:solidFill>
              <a:latin typeface="Barlow Condensed"/>
              <a:ea typeface="Barlow Condensed"/>
              <a:cs typeface="Barlow Condensed"/>
              <a:sym typeface="Barlow Condensed"/>
            </a:endParaRPr>
          </a:p>
        </p:txBody>
      </p:sp>
      <p:sp>
        <p:nvSpPr>
          <p:cNvPr id="1790" name="Google Shape;1790;p56"/>
          <p:cNvSpPr txBox="1"/>
          <p:nvPr/>
        </p:nvSpPr>
        <p:spPr>
          <a:xfrm>
            <a:off x="632625" y="1915838"/>
            <a:ext cx="1380900" cy="6294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sp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ALBUM TYPE = COMPILATION</a:t>
            </a:r>
            <a:endParaRPr sz="1700">
              <a:solidFill>
                <a:srgbClr val="EC446D"/>
              </a:solidFill>
              <a:latin typeface="Barlow Condensed"/>
              <a:ea typeface="Barlow Condensed"/>
              <a:cs typeface="Barlow Condensed"/>
              <a:sym typeface="Barlow Condensed"/>
            </a:endParaRPr>
          </a:p>
        </p:txBody>
      </p:sp>
      <p:sp>
        <p:nvSpPr>
          <p:cNvPr id="1791" name="Google Shape;1791;p56"/>
          <p:cNvSpPr txBox="1"/>
          <p:nvPr/>
        </p:nvSpPr>
        <p:spPr>
          <a:xfrm>
            <a:off x="1543150" y="2851013"/>
            <a:ext cx="1552200" cy="3954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TOTAL TRACK ≤ 20</a:t>
            </a:r>
            <a:endParaRPr sz="1700">
              <a:solidFill>
                <a:srgbClr val="EC446D"/>
              </a:solidFill>
              <a:latin typeface="Barlow Condensed"/>
              <a:ea typeface="Barlow Condensed"/>
              <a:cs typeface="Barlow Condensed"/>
              <a:sym typeface="Barlow Condensed"/>
            </a:endParaRPr>
          </a:p>
        </p:txBody>
      </p:sp>
      <p:sp>
        <p:nvSpPr>
          <p:cNvPr id="1792" name="Google Shape;1792;p56"/>
          <p:cNvSpPr txBox="1"/>
          <p:nvPr/>
        </p:nvSpPr>
        <p:spPr>
          <a:xfrm>
            <a:off x="1900000" y="3530600"/>
            <a:ext cx="1552200" cy="3954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TOTAL TRACK ≤ 30</a:t>
            </a:r>
            <a:endParaRPr sz="1700">
              <a:solidFill>
                <a:srgbClr val="EC446D"/>
              </a:solidFill>
              <a:latin typeface="Barlow Condensed"/>
              <a:ea typeface="Barlow Condensed"/>
              <a:cs typeface="Barlow Condensed"/>
              <a:sym typeface="Barlow Condensed"/>
            </a:endParaRPr>
          </a:p>
        </p:txBody>
      </p:sp>
      <p:sp>
        <p:nvSpPr>
          <p:cNvPr id="1793" name="Google Shape;1793;p56"/>
          <p:cNvSpPr txBox="1"/>
          <p:nvPr/>
        </p:nvSpPr>
        <p:spPr>
          <a:xfrm>
            <a:off x="568400" y="3534925"/>
            <a:ext cx="1242900" cy="3954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16DB93"/>
                </a:solidFill>
                <a:latin typeface="Barlow Condensed"/>
                <a:ea typeface="Barlow Condensed"/>
                <a:cs typeface="Barlow Condensed"/>
                <a:sym typeface="Barlow Condensed"/>
              </a:rPr>
              <a:t>POPULAR</a:t>
            </a:r>
            <a:endParaRPr sz="1700">
              <a:solidFill>
                <a:srgbClr val="16DB93"/>
              </a:solidFill>
              <a:latin typeface="Barlow Condensed"/>
              <a:ea typeface="Barlow Condensed"/>
              <a:cs typeface="Barlow Condensed"/>
              <a:sym typeface="Barlow Condensed"/>
            </a:endParaRPr>
          </a:p>
        </p:txBody>
      </p:sp>
      <p:sp>
        <p:nvSpPr>
          <p:cNvPr id="1794" name="Google Shape;1794;p56"/>
          <p:cNvSpPr txBox="1"/>
          <p:nvPr/>
        </p:nvSpPr>
        <p:spPr>
          <a:xfrm>
            <a:off x="2781050" y="4210175"/>
            <a:ext cx="1380900" cy="3954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16DB93"/>
                </a:solidFill>
                <a:latin typeface="Barlow Condensed"/>
                <a:ea typeface="Barlow Condensed"/>
                <a:cs typeface="Barlow Condensed"/>
                <a:sym typeface="Barlow Condensed"/>
              </a:rPr>
              <a:t>POPULAR</a:t>
            </a:r>
            <a:endParaRPr sz="1700">
              <a:solidFill>
                <a:srgbClr val="16DB93"/>
              </a:solidFill>
              <a:latin typeface="Barlow Condensed"/>
              <a:ea typeface="Barlow Condensed"/>
              <a:cs typeface="Barlow Condensed"/>
              <a:sym typeface="Barlow Condensed"/>
            </a:endParaRPr>
          </a:p>
        </p:txBody>
      </p:sp>
      <p:sp>
        <p:nvSpPr>
          <p:cNvPr id="1795" name="Google Shape;1795;p56"/>
          <p:cNvSpPr txBox="1"/>
          <p:nvPr/>
        </p:nvSpPr>
        <p:spPr>
          <a:xfrm>
            <a:off x="1260600" y="4210175"/>
            <a:ext cx="1380900" cy="3954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16DB93"/>
                </a:solidFill>
                <a:latin typeface="Barlow Condensed"/>
                <a:ea typeface="Barlow Condensed"/>
                <a:cs typeface="Barlow Condensed"/>
                <a:sym typeface="Barlow Condensed"/>
              </a:rPr>
              <a:t>NOT POPULAR</a:t>
            </a:r>
            <a:endParaRPr sz="1700">
              <a:solidFill>
                <a:srgbClr val="16DB93"/>
              </a:solidFill>
              <a:latin typeface="Barlow Condensed"/>
              <a:ea typeface="Barlow Condensed"/>
              <a:cs typeface="Barlow Condensed"/>
              <a:sym typeface="Barlow Condensed"/>
            </a:endParaRPr>
          </a:p>
        </p:txBody>
      </p:sp>
      <p:cxnSp>
        <p:nvCxnSpPr>
          <p:cNvPr id="1796" name="Google Shape;1796;p56"/>
          <p:cNvCxnSpPr/>
          <p:nvPr/>
        </p:nvCxnSpPr>
        <p:spPr>
          <a:xfrm>
            <a:off x="2317600" y="3246425"/>
            <a:ext cx="371400" cy="284100"/>
          </a:xfrm>
          <a:prstGeom prst="straightConnector1">
            <a:avLst/>
          </a:prstGeom>
          <a:noFill/>
          <a:ln w="9525" cap="flat" cmpd="sng">
            <a:solidFill>
              <a:schemeClr val="dk2"/>
            </a:solidFill>
            <a:prstDash val="solid"/>
            <a:round/>
            <a:headEnd type="none" w="med" len="med"/>
            <a:tailEnd type="triangle" w="med" len="med"/>
          </a:ln>
        </p:spPr>
      </p:cxnSp>
      <p:cxnSp>
        <p:nvCxnSpPr>
          <p:cNvPr id="1797" name="Google Shape;1797;p56"/>
          <p:cNvCxnSpPr/>
          <p:nvPr/>
        </p:nvCxnSpPr>
        <p:spPr>
          <a:xfrm>
            <a:off x="2930275" y="3930325"/>
            <a:ext cx="371400" cy="284100"/>
          </a:xfrm>
          <a:prstGeom prst="straightConnector1">
            <a:avLst/>
          </a:prstGeom>
          <a:noFill/>
          <a:ln w="9525" cap="flat" cmpd="sng">
            <a:solidFill>
              <a:schemeClr val="dk2"/>
            </a:solidFill>
            <a:prstDash val="solid"/>
            <a:round/>
            <a:headEnd type="none" w="med" len="med"/>
            <a:tailEnd type="triangle" w="med" len="med"/>
          </a:ln>
        </p:spPr>
      </p:cxnSp>
      <p:cxnSp>
        <p:nvCxnSpPr>
          <p:cNvPr id="1798" name="Google Shape;1798;p56"/>
          <p:cNvCxnSpPr/>
          <p:nvPr/>
        </p:nvCxnSpPr>
        <p:spPr>
          <a:xfrm>
            <a:off x="1439900" y="2556088"/>
            <a:ext cx="371400" cy="284100"/>
          </a:xfrm>
          <a:prstGeom prst="straightConnector1">
            <a:avLst/>
          </a:prstGeom>
          <a:noFill/>
          <a:ln w="9525" cap="flat" cmpd="sng">
            <a:solidFill>
              <a:schemeClr val="dk2"/>
            </a:solidFill>
            <a:prstDash val="solid"/>
            <a:round/>
            <a:headEnd type="none" w="med" len="med"/>
            <a:tailEnd type="triangle" w="med" len="med"/>
          </a:ln>
        </p:spPr>
      </p:cxnSp>
      <p:cxnSp>
        <p:nvCxnSpPr>
          <p:cNvPr id="1799" name="Google Shape;1799;p56"/>
          <p:cNvCxnSpPr/>
          <p:nvPr/>
        </p:nvCxnSpPr>
        <p:spPr>
          <a:xfrm flipH="1">
            <a:off x="1588000" y="3248350"/>
            <a:ext cx="460200" cy="276300"/>
          </a:xfrm>
          <a:prstGeom prst="straightConnector1">
            <a:avLst/>
          </a:prstGeom>
          <a:noFill/>
          <a:ln w="9525" cap="flat" cmpd="sng">
            <a:solidFill>
              <a:schemeClr val="dk2"/>
            </a:solidFill>
            <a:prstDash val="solid"/>
            <a:round/>
            <a:headEnd type="none" w="med" len="med"/>
            <a:tailEnd type="triangle" w="med" len="med"/>
          </a:ln>
        </p:spPr>
      </p:cxnSp>
      <p:cxnSp>
        <p:nvCxnSpPr>
          <p:cNvPr id="1800" name="Google Shape;1800;p56"/>
          <p:cNvCxnSpPr/>
          <p:nvPr/>
        </p:nvCxnSpPr>
        <p:spPr>
          <a:xfrm flipH="1">
            <a:off x="1811300" y="3931950"/>
            <a:ext cx="460200" cy="276300"/>
          </a:xfrm>
          <a:prstGeom prst="straightConnector1">
            <a:avLst/>
          </a:prstGeom>
          <a:noFill/>
          <a:ln w="9525" cap="flat" cmpd="sng">
            <a:solidFill>
              <a:schemeClr val="dk2"/>
            </a:solidFill>
            <a:prstDash val="solid"/>
            <a:round/>
            <a:headEnd type="none" w="med" len="med"/>
            <a:tailEnd type="triangle" w="med" len="med"/>
          </a:ln>
        </p:spPr>
      </p:cxnSp>
      <p:cxnSp>
        <p:nvCxnSpPr>
          <p:cNvPr id="1801" name="Google Shape;1801;p56"/>
          <p:cNvCxnSpPr/>
          <p:nvPr/>
        </p:nvCxnSpPr>
        <p:spPr>
          <a:xfrm flipH="1">
            <a:off x="800400" y="2560000"/>
            <a:ext cx="460200" cy="276300"/>
          </a:xfrm>
          <a:prstGeom prst="straightConnector1">
            <a:avLst/>
          </a:prstGeom>
          <a:noFill/>
          <a:ln w="9525" cap="flat" cmpd="sng">
            <a:solidFill>
              <a:schemeClr val="dk2"/>
            </a:solidFill>
            <a:prstDash val="solid"/>
            <a:round/>
            <a:headEnd type="none" w="med" len="med"/>
            <a:tailEnd type="triangle" w="med" len="med"/>
          </a:ln>
        </p:spPr>
      </p:cxnSp>
      <p:sp>
        <p:nvSpPr>
          <p:cNvPr id="1802" name="Google Shape;1802;p56"/>
          <p:cNvSpPr txBox="1"/>
          <p:nvPr/>
        </p:nvSpPr>
        <p:spPr>
          <a:xfrm>
            <a:off x="4686050" y="2844402"/>
            <a:ext cx="1242900" cy="4782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16DB93"/>
                </a:solidFill>
                <a:latin typeface="Barlow Condensed"/>
                <a:ea typeface="Barlow Condensed"/>
                <a:cs typeface="Barlow Condensed"/>
                <a:sym typeface="Barlow Condensed"/>
              </a:rPr>
              <a:t>AVERAGE POPULARITY</a:t>
            </a:r>
            <a:endParaRPr sz="1700">
              <a:solidFill>
                <a:srgbClr val="16DB93"/>
              </a:solidFill>
              <a:latin typeface="Barlow Condensed"/>
              <a:ea typeface="Barlow Condensed"/>
              <a:cs typeface="Barlow Condensed"/>
              <a:sym typeface="Barlow Condensed"/>
            </a:endParaRPr>
          </a:p>
        </p:txBody>
      </p:sp>
      <p:sp>
        <p:nvSpPr>
          <p:cNvPr id="1803" name="Google Shape;1803;p56"/>
          <p:cNvSpPr txBox="1"/>
          <p:nvPr/>
        </p:nvSpPr>
        <p:spPr>
          <a:xfrm>
            <a:off x="5162025" y="1909225"/>
            <a:ext cx="1380900" cy="6294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sp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ALBUM TYPE = COMPILATION</a:t>
            </a:r>
            <a:endParaRPr sz="1700">
              <a:solidFill>
                <a:srgbClr val="EC446D"/>
              </a:solidFill>
              <a:latin typeface="Barlow Condensed"/>
              <a:ea typeface="Barlow Condensed"/>
              <a:cs typeface="Barlow Condensed"/>
              <a:sym typeface="Barlow Condensed"/>
            </a:endParaRPr>
          </a:p>
        </p:txBody>
      </p:sp>
      <p:sp>
        <p:nvSpPr>
          <p:cNvPr id="1804" name="Google Shape;1804;p56"/>
          <p:cNvSpPr txBox="1"/>
          <p:nvPr/>
        </p:nvSpPr>
        <p:spPr>
          <a:xfrm>
            <a:off x="6072550" y="2844400"/>
            <a:ext cx="1552200" cy="4782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TOTAL TRACK ≤ 20</a:t>
            </a:r>
            <a:endParaRPr sz="1700">
              <a:solidFill>
                <a:srgbClr val="EC446D"/>
              </a:solidFill>
              <a:latin typeface="Barlow Condensed"/>
              <a:ea typeface="Barlow Condensed"/>
              <a:cs typeface="Barlow Condensed"/>
              <a:sym typeface="Barlow Condensed"/>
            </a:endParaRPr>
          </a:p>
        </p:txBody>
      </p:sp>
      <p:sp>
        <p:nvSpPr>
          <p:cNvPr id="1805" name="Google Shape;1805;p56"/>
          <p:cNvSpPr txBox="1"/>
          <p:nvPr/>
        </p:nvSpPr>
        <p:spPr>
          <a:xfrm>
            <a:off x="6429400" y="3524002"/>
            <a:ext cx="1552200" cy="4782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700">
                <a:solidFill>
                  <a:srgbClr val="EC446D"/>
                </a:solidFill>
                <a:latin typeface="Barlow Condensed"/>
                <a:ea typeface="Barlow Condensed"/>
                <a:cs typeface="Barlow Condensed"/>
                <a:sym typeface="Barlow Condensed"/>
              </a:rPr>
              <a:t>TOTAL TRACK ≤ 30</a:t>
            </a:r>
            <a:endParaRPr sz="1700">
              <a:solidFill>
                <a:srgbClr val="EC446D"/>
              </a:solidFill>
              <a:latin typeface="Barlow Condensed"/>
              <a:ea typeface="Barlow Condensed"/>
              <a:cs typeface="Barlow Condensed"/>
              <a:sym typeface="Barlow Condensed"/>
            </a:endParaRPr>
          </a:p>
        </p:txBody>
      </p:sp>
      <p:sp>
        <p:nvSpPr>
          <p:cNvPr id="1806" name="Google Shape;1806;p56"/>
          <p:cNvSpPr txBox="1"/>
          <p:nvPr/>
        </p:nvSpPr>
        <p:spPr>
          <a:xfrm>
            <a:off x="5097800" y="3528327"/>
            <a:ext cx="1242900" cy="4782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Clr>
                <a:schemeClr val="dk1"/>
              </a:buClr>
              <a:buSzPts val="1100"/>
              <a:buFont typeface="Arial"/>
              <a:buNone/>
            </a:pPr>
            <a:r>
              <a:rPr lang="en" sz="1700">
                <a:solidFill>
                  <a:schemeClr val="accent3"/>
                </a:solidFill>
                <a:latin typeface="Barlow Condensed"/>
                <a:ea typeface="Barlow Condensed"/>
                <a:cs typeface="Barlow Condensed"/>
                <a:sym typeface="Barlow Condensed"/>
              </a:rPr>
              <a:t>AVERAGE POPULARITY</a:t>
            </a:r>
            <a:endParaRPr sz="1700">
              <a:solidFill>
                <a:srgbClr val="16DB93"/>
              </a:solidFill>
              <a:latin typeface="Barlow Condensed"/>
              <a:ea typeface="Barlow Condensed"/>
              <a:cs typeface="Barlow Condensed"/>
              <a:sym typeface="Barlow Condensed"/>
            </a:endParaRPr>
          </a:p>
        </p:txBody>
      </p:sp>
      <p:sp>
        <p:nvSpPr>
          <p:cNvPr id="1807" name="Google Shape;1807;p56"/>
          <p:cNvSpPr txBox="1"/>
          <p:nvPr/>
        </p:nvSpPr>
        <p:spPr>
          <a:xfrm>
            <a:off x="7310450" y="4203578"/>
            <a:ext cx="1380900" cy="4782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Clr>
                <a:schemeClr val="dk1"/>
              </a:buClr>
              <a:buSzPts val="1100"/>
              <a:buFont typeface="Arial"/>
              <a:buNone/>
            </a:pPr>
            <a:r>
              <a:rPr lang="en" sz="1700">
                <a:solidFill>
                  <a:schemeClr val="accent3"/>
                </a:solidFill>
                <a:latin typeface="Barlow Condensed"/>
                <a:ea typeface="Barlow Condensed"/>
                <a:cs typeface="Barlow Condensed"/>
                <a:sym typeface="Barlow Condensed"/>
              </a:rPr>
              <a:t>AVERAGE POPULARITY</a:t>
            </a:r>
            <a:endParaRPr sz="1700">
              <a:solidFill>
                <a:srgbClr val="16DB93"/>
              </a:solidFill>
              <a:latin typeface="Barlow Condensed"/>
              <a:ea typeface="Barlow Condensed"/>
              <a:cs typeface="Barlow Condensed"/>
              <a:sym typeface="Barlow Condensed"/>
            </a:endParaRPr>
          </a:p>
        </p:txBody>
      </p:sp>
      <p:sp>
        <p:nvSpPr>
          <p:cNvPr id="1808" name="Google Shape;1808;p56"/>
          <p:cNvSpPr txBox="1"/>
          <p:nvPr/>
        </p:nvSpPr>
        <p:spPr>
          <a:xfrm>
            <a:off x="5790000" y="4203578"/>
            <a:ext cx="1380900" cy="478200"/>
          </a:xfrm>
          <a:prstGeom prst="rect">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Clr>
                <a:schemeClr val="dk1"/>
              </a:buClr>
              <a:buSzPts val="1100"/>
              <a:buFont typeface="Arial"/>
              <a:buNone/>
            </a:pPr>
            <a:r>
              <a:rPr lang="en" sz="1700">
                <a:solidFill>
                  <a:schemeClr val="accent3"/>
                </a:solidFill>
                <a:latin typeface="Barlow Condensed"/>
                <a:ea typeface="Barlow Condensed"/>
                <a:cs typeface="Barlow Condensed"/>
                <a:sym typeface="Barlow Condensed"/>
              </a:rPr>
              <a:t>AVERAGE POPULARITY</a:t>
            </a:r>
            <a:endParaRPr sz="1700">
              <a:solidFill>
                <a:srgbClr val="16DB93"/>
              </a:solidFill>
              <a:latin typeface="Barlow Condensed"/>
              <a:ea typeface="Barlow Condensed"/>
              <a:cs typeface="Barlow Condensed"/>
              <a:sym typeface="Barlow Condensed"/>
            </a:endParaRPr>
          </a:p>
        </p:txBody>
      </p:sp>
      <p:cxnSp>
        <p:nvCxnSpPr>
          <p:cNvPr id="1809" name="Google Shape;1809;p56"/>
          <p:cNvCxnSpPr>
            <a:stCxn id="1804" idx="2"/>
          </p:cNvCxnSpPr>
          <p:nvPr/>
        </p:nvCxnSpPr>
        <p:spPr>
          <a:xfrm>
            <a:off x="6848650" y="3322600"/>
            <a:ext cx="369900" cy="201300"/>
          </a:xfrm>
          <a:prstGeom prst="straightConnector1">
            <a:avLst/>
          </a:prstGeom>
          <a:noFill/>
          <a:ln w="9525" cap="flat" cmpd="sng">
            <a:solidFill>
              <a:schemeClr val="dk2"/>
            </a:solidFill>
            <a:prstDash val="solid"/>
            <a:round/>
            <a:headEnd type="none" w="med" len="med"/>
            <a:tailEnd type="triangle" w="med" len="med"/>
          </a:ln>
        </p:spPr>
      </p:cxnSp>
      <p:cxnSp>
        <p:nvCxnSpPr>
          <p:cNvPr id="1810" name="Google Shape;1810;p56"/>
          <p:cNvCxnSpPr/>
          <p:nvPr/>
        </p:nvCxnSpPr>
        <p:spPr>
          <a:xfrm>
            <a:off x="7548400" y="4000000"/>
            <a:ext cx="282600" cy="207900"/>
          </a:xfrm>
          <a:prstGeom prst="straightConnector1">
            <a:avLst/>
          </a:prstGeom>
          <a:noFill/>
          <a:ln w="9525" cap="flat" cmpd="sng">
            <a:solidFill>
              <a:schemeClr val="dk2"/>
            </a:solidFill>
            <a:prstDash val="solid"/>
            <a:round/>
            <a:headEnd type="none" w="med" len="med"/>
            <a:tailEnd type="triangle" w="med" len="med"/>
          </a:ln>
        </p:spPr>
      </p:cxnSp>
      <p:cxnSp>
        <p:nvCxnSpPr>
          <p:cNvPr id="1811" name="Google Shape;1811;p56"/>
          <p:cNvCxnSpPr/>
          <p:nvPr/>
        </p:nvCxnSpPr>
        <p:spPr>
          <a:xfrm>
            <a:off x="5969300" y="2549475"/>
            <a:ext cx="371400" cy="284100"/>
          </a:xfrm>
          <a:prstGeom prst="straightConnector1">
            <a:avLst/>
          </a:prstGeom>
          <a:noFill/>
          <a:ln w="9525" cap="flat" cmpd="sng">
            <a:solidFill>
              <a:schemeClr val="dk2"/>
            </a:solidFill>
            <a:prstDash val="solid"/>
            <a:round/>
            <a:headEnd type="none" w="med" len="med"/>
            <a:tailEnd type="triangle" w="med" len="med"/>
          </a:ln>
        </p:spPr>
      </p:cxnSp>
      <p:cxnSp>
        <p:nvCxnSpPr>
          <p:cNvPr id="1812" name="Google Shape;1812;p56"/>
          <p:cNvCxnSpPr/>
          <p:nvPr/>
        </p:nvCxnSpPr>
        <p:spPr>
          <a:xfrm flipH="1">
            <a:off x="6117550" y="3332600"/>
            <a:ext cx="314700" cy="185400"/>
          </a:xfrm>
          <a:prstGeom prst="straightConnector1">
            <a:avLst/>
          </a:prstGeom>
          <a:noFill/>
          <a:ln w="9525" cap="flat" cmpd="sng">
            <a:solidFill>
              <a:schemeClr val="dk2"/>
            </a:solidFill>
            <a:prstDash val="solid"/>
            <a:round/>
            <a:headEnd type="none" w="med" len="med"/>
            <a:tailEnd type="triangle" w="med" len="med"/>
          </a:ln>
        </p:spPr>
      </p:cxnSp>
      <p:cxnSp>
        <p:nvCxnSpPr>
          <p:cNvPr id="1813" name="Google Shape;1813;p56"/>
          <p:cNvCxnSpPr/>
          <p:nvPr/>
        </p:nvCxnSpPr>
        <p:spPr>
          <a:xfrm flipH="1">
            <a:off x="6340675" y="4000000"/>
            <a:ext cx="310200" cy="201600"/>
          </a:xfrm>
          <a:prstGeom prst="straightConnector1">
            <a:avLst/>
          </a:prstGeom>
          <a:noFill/>
          <a:ln w="9525" cap="flat" cmpd="sng">
            <a:solidFill>
              <a:schemeClr val="dk2"/>
            </a:solidFill>
            <a:prstDash val="solid"/>
            <a:round/>
            <a:headEnd type="none" w="med" len="med"/>
            <a:tailEnd type="triangle" w="med" len="med"/>
          </a:ln>
        </p:spPr>
      </p:cxnSp>
      <p:cxnSp>
        <p:nvCxnSpPr>
          <p:cNvPr id="1814" name="Google Shape;1814;p56"/>
          <p:cNvCxnSpPr/>
          <p:nvPr/>
        </p:nvCxnSpPr>
        <p:spPr>
          <a:xfrm flipH="1">
            <a:off x="5329800" y="2553388"/>
            <a:ext cx="460200" cy="276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5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rPr>
              <a:t>XGBRegressor</a:t>
            </a:r>
            <a:endParaRPr b="1"/>
          </a:p>
        </p:txBody>
      </p:sp>
      <p:cxnSp>
        <p:nvCxnSpPr>
          <p:cNvPr id="1820" name="Google Shape;1820;p57"/>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821" name="Google Shape;1821;p57"/>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
        <p:nvSpPr>
          <p:cNvPr id="1822" name="Google Shape;1822;p57"/>
          <p:cNvSpPr txBox="1"/>
          <p:nvPr/>
        </p:nvSpPr>
        <p:spPr>
          <a:xfrm>
            <a:off x="275625" y="1205400"/>
            <a:ext cx="6903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Gradient-boosted Ensemble of Decision Trees for Regression</a:t>
            </a:r>
            <a:endParaRPr>
              <a:latin typeface="Questrial"/>
              <a:ea typeface="Questrial"/>
              <a:cs typeface="Questrial"/>
              <a:sym typeface="Questrial"/>
            </a:endParaRPr>
          </a:p>
          <a:p>
            <a:pPr marL="0" lvl="0" indent="0" algn="l" rtl="0">
              <a:spcBef>
                <a:spcPts val="0"/>
              </a:spcBef>
              <a:spcAft>
                <a:spcPts val="0"/>
              </a:spcAft>
              <a:buNone/>
            </a:pPr>
            <a:endParaRPr>
              <a:latin typeface="Questrial"/>
              <a:ea typeface="Questrial"/>
              <a:cs typeface="Questrial"/>
              <a:sym typeface="Questrial"/>
            </a:endParaRPr>
          </a:p>
          <a:p>
            <a:pPr marL="0" lvl="0" indent="0" algn="l" rtl="0">
              <a:spcBef>
                <a:spcPts val="0"/>
              </a:spcBef>
              <a:spcAft>
                <a:spcPts val="0"/>
              </a:spcAft>
              <a:buNone/>
            </a:pPr>
            <a:endParaRPr>
              <a:latin typeface="Questrial"/>
              <a:ea typeface="Questrial"/>
              <a:cs typeface="Questrial"/>
              <a:sym typeface="Questrial"/>
            </a:endParaRPr>
          </a:p>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Slow to Learn, but Better Model Performance</a:t>
            </a:r>
            <a:endParaRPr>
              <a:latin typeface="Questrial"/>
              <a:ea typeface="Questrial"/>
              <a:cs typeface="Questrial"/>
              <a:sym typeface="Questrial"/>
            </a:endParaRPr>
          </a:p>
        </p:txBody>
      </p:sp>
      <p:grpSp>
        <p:nvGrpSpPr>
          <p:cNvPr id="1823" name="Google Shape;1823;p57"/>
          <p:cNvGrpSpPr/>
          <p:nvPr/>
        </p:nvGrpSpPr>
        <p:grpSpPr>
          <a:xfrm>
            <a:off x="858599" y="2522484"/>
            <a:ext cx="7426749" cy="2223141"/>
            <a:chOff x="858599" y="2522484"/>
            <a:chExt cx="7426749" cy="2223141"/>
          </a:xfrm>
        </p:grpSpPr>
        <p:grpSp>
          <p:nvGrpSpPr>
            <p:cNvPr id="1824" name="Google Shape;1824;p57"/>
            <p:cNvGrpSpPr/>
            <p:nvPr/>
          </p:nvGrpSpPr>
          <p:grpSpPr>
            <a:xfrm>
              <a:off x="858599" y="2522484"/>
              <a:ext cx="7426749" cy="2223141"/>
              <a:chOff x="858599" y="2522484"/>
              <a:chExt cx="7426749" cy="2223141"/>
            </a:xfrm>
          </p:grpSpPr>
          <p:pic>
            <p:nvPicPr>
              <p:cNvPr id="1825" name="Google Shape;1825;p57"/>
              <p:cNvPicPr preferRelativeResize="0"/>
              <p:nvPr/>
            </p:nvPicPr>
            <p:blipFill>
              <a:blip r:embed="rId3">
                <a:alphaModFix/>
              </a:blip>
              <a:stretch>
                <a:fillRect/>
              </a:stretch>
            </p:blipFill>
            <p:spPr>
              <a:xfrm>
                <a:off x="858599" y="2522484"/>
                <a:ext cx="7426749" cy="2223141"/>
              </a:xfrm>
              <a:prstGeom prst="rect">
                <a:avLst/>
              </a:prstGeom>
              <a:noFill/>
              <a:ln>
                <a:noFill/>
              </a:ln>
            </p:spPr>
          </p:pic>
          <p:sp>
            <p:nvSpPr>
              <p:cNvPr id="1826" name="Google Shape;1826;p57"/>
              <p:cNvSpPr/>
              <p:nvPr/>
            </p:nvSpPr>
            <p:spPr>
              <a:xfrm>
                <a:off x="7361525" y="3213225"/>
                <a:ext cx="396600" cy="111600"/>
              </a:xfrm>
              <a:prstGeom prst="rect">
                <a:avLst/>
              </a:prstGeom>
              <a:solidFill>
                <a:srgbClr val="D0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7758125" y="3250400"/>
                <a:ext cx="250500" cy="65100"/>
              </a:xfrm>
              <a:prstGeom prst="rect">
                <a:avLst/>
              </a:prstGeom>
              <a:solidFill>
                <a:srgbClr val="D0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57"/>
            <p:cNvSpPr/>
            <p:nvPr/>
          </p:nvSpPr>
          <p:spPr>
            <a:xfrm>
              <a:off x="7541225" y="3053225"/>
              <a:ext cx="346200" cy="79500"/>
            </a:xfrm>
            <a:prstGeom prst="rect">
              <a:avLst/>
            </a:prstGeom>
            <a:solidFill>
              <a:srgbClr val="D0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7489125" y="3053225"/>
              <a:ext cx="151200" cy="79500"/>
            </a:xfrm>
            <a:prstGeom prst="rect">
              <a:avLst/>
            </a:prstGeom>
            <a:solidFill>
              <a:srgbClr val="D0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5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Evaluation of Models (1)</a:t>
            </a:r>
            <a:endParaRPr b="1"/>
          </a:p>
        </p:txBody>
      </p:sp>
      <p:graphicFrame>
        <p:nvGraphicFramePr>
          <p:cNvPr id="1835" name="Google Shape;1835;p58"/>
          <p:cNvGraphicFramePr/>
          <p:nvPr/>
        </p:nvGraphicFramePr>
        <p:xfrm>
          <a:off x="384048" y="2152650"/>
          <a:ext cx="8293600" cy="2094500"/>
        </p:xfrm>
        <a:graphic>
          <a:graphicData uri="http://schemas.openxmlformats.org/drawingml/2006/table">
            <a:tbl>
              <a:tblPr>
                <a:noFill/>
                <a:tableStyleId>{35ECCDED-57D8-4CF5-B36B-55C09AAECB3A}</a:tableStyleId>
              </a:tblPr>
              <a:tblGrid>
                <a:gridCol w="2072200">
                  <a:extLst>
                    <a:ext uri="{9D8B030D-6E8A-4147-A177-3AD203B41FA5}">
                      <a16:colId xmlns:a16="http://schemas.microsoft.com/office/drawing/2014/main" val="20000"/>
                    </a:ext>
                  </a:extLst>
                </a:gridCol>
                <a:gridCol w="818775">
                  <a:extLst>
                    <a:ext uri="{9D8B030D-6E8A-4147-A177-3AD203B41FA5}">
                      <a16:colId xmlns:a16="http://schemas.microsoft.com/office/drawing/2014/main" val="20001"/>
                    </a:ext>
                  </a:extLst>
                </a:gridCol>
                <a:gridCol w="798200">
                  <a:extLst>
                    <a:ext uri="{9D8B030D-6E8A-4147-A177-3AD203B41FA5}">
                      <a16:colId xmlns:a16="http://schemas.microsoft.com/office/drawing/2014/main" val="20002"/>
                    </a:ext>
                  </a:extLst>
                </a:gridCol>
                <a:gridCol w="805075">
                  <a:extLst>
                    <a:ext uri="{9D8B030D-6E8A-4147-A177-3AD203B41FA5}">
                      <a16:colId xmlns:a16="http://schemas.microsoft.com/office/drawing/2014/main" val="20003"/>
                    </a:ext>
                  </a:extLst>
                </a:gridCol>
                <a:gridCol w="791400">
                  <a:extLst>
                    <a:ext uri="{9D8B030D-6E8A-4147-A177-3AD203B41FA5}">
                      <a16:colId xmlns:a16="http://schemas.microsoft.com/office/drawing/2014/main" val="20004"/>
                    </a:ext>
                  </a:extLst>
                </a:gridCol>
                <a:gridCol w="811900">
                  <a:extLst>
                    <a:ext uri="{9D8B030D-6E8A-4147-A177-3AD203B41FA5}">
                      <a16:colId xmlns:a16="http://schemas.microsoft.com/office/drawing/2014/main" val="20005"/>
                    </a:ext>
                  </a:extLst>
                </a:gridCol>
                <a:gridCol w="734125">
                  <a:extLst>
                    <a:ext uri="{9D8B030D-6E8A-4147-A177-3AD203B41FA5}">
                      <a16:colId xmlns:a16="http://schemas.microsoft.com/office/drawing/2014/main" val="20006"/>
                    </a:ext>
                  </a:extLst>
                </a:gridCol>
                <a:gridCol w="766450">
                  <a:extLst>
                    <a:ext uri="{9D8B030D-6E8A-4147-A177-3AD203B41FA5}">
                      <a16:colId xmlns:a16="http://schemas.microsoft.com/office/drawing/2014/main" val="20007"/>
                    </a:ext>
                  </a:extLst>
                </a:gridCol>
                <a:gridCol w="695475">
                  <a:extLst>
                    <a:ext uri="{9D8B030D-6E8A-4147-A177-3AD203B41FA5}">
                      <a16:colId xmlns:a16="http://schemas.microsoft.com/office/drawing/2014/main" val="20008"/>
                    </a:ext>
                  </a:extLst>
                </a:gridCol>
              </a:tblGrid>
              <a:tr h="311450">
                <a:tc>
                  <a:txBody>
                    <a:bodyPr/>
                    <a:lstStyle/>
                    <a:p>
                      <a:pPr marL="0" lvl="0" indent="0" algn="ctr" rtl="0">
                        <a:spcBef>
                          <a:spcPts val="0"/>
                        </a:spcBef>
                        <a:spcAft>
                          <a:spcPts val="0"/>
                        </a:spcAft>
                        <a:buNone/>
                      </a:pPr>
                      <a:r>
                        <a:rPr lang="en"/>
                        <a:t>Model</a:t>
                      </a:r>
                      <a:endParaRPr/>
                    </a:p>
                  </a:txBody>
                  <a:tcPr marL="91425" marR="91425" marT="91425" marB="91425"/>
                </a:tc>
                <a:tc gridSpan="2">
                  <a:txBody>
                    <a:bodyPr/>
                    <a:lstStyle/>
                    <a:p>
                      <a:pPr marL="0" lvl="0" indent="0" algn="ctr" rtl="0">
                        <a:spcBef>
                          <a:spcPts val="0"/>
                        </a:spcBef>
                        <a:spcAft>
                          <a:spcPts val="0"/>
                        </a:spcAft>
                        <a:buNone/>
                      </a:pPr>
                      <a:r>
                        <a:rPr lang="en"/>
                        <a:t>R</a:t>
                      </a:r>
                      <a:r>
                        <a:rPr lang="en" baseline="30000"/>
                        <a:t>2</a:t>
                      </a:r>
                      <a:endParaRPr baseline="30000"/>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RMSE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MAPE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114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extLst>
                  <a:ext uri="{0D108BD9-81ED-4DB2-BD59-A6C34878D82A}">
                    <a16:rowId xmlns:a16="http://schemas.microsoft.com/office/drawing/2014/main" val="10001"/>
                  </a:ext>
                </a:extLst>
              </a:tr>
              <a:tr h="479150">
                <a:tc>
                  <a:txBody>
                    <a:bodyPr/>
                    <a:lstStyle/>
                    <a:p>
                      <a:pPr marL="0" lvl="0" indent="0" algn="ctr" rtl="0">
                        <a:spcBef>
                          <a:spcPts val="0"/>
                        </a:spcBef>
                        <a:spcAft>
                          <a:spcPts val="0"/>
                        </a:spcAft>
                        <a:buNone/>
                      </a:pPr>
                      <a:r>
                        <a:rPr lang="en"/>
                        <a:t>XGBRegressor</a:t>
                      </a:r>
                      <a:endParaRPr/>
                    </a:p>
                  </a:txBody>
                  <a:tcPr marL="91425" marR="91425" marT="91425" marB="91425"/>
                </a:tc>
                <a:tc>
                  <a:txBody>
                    <a:bodyPr/>
                    <a:lstStyle/>
                    <a:p>
                      <a:pPr marL="0" lvl="0" indent="0" algn="ctr" rtl="0">
                        <a:spcBef>
                          <a:spcPts val="0"/>
                        </a:spcBef>
                        <a:spcAft>
                          <a:spcPts val="0"/>
                        </a:spcAft>
                        <a:buNone/>
                      </a:pPr>
                      <a:r>
                        <a:rPr lang="en"/>
                        <a:t>0.689</a:t>
                      </a:r>
                      <a:endParaRPr/>
                    </a:p>
                  </a:txBody>
                  <a:tcPr marL="91425" marR="91425" marT="91425" marB="91425"/>
                </a:tc>
                <a:tc>
                  <a:txBody>
                    <a:bodyPr/>
                    <a:lstStyle/>
                    <a:p>
                      <a:pPr marL="0" lvl="0" indent="0" algn="ctr" rtl="0">
                        <a:spcBef>
                          <a:spcPts val="0"/>
                        </a:spcBef>
                        <a:spcAft>
                          <a:spcPts val="0"/>
                        </a:spcAft>
                        <a:buNone/>
                      </a:pPr>
                      <a:r>
                        <a:rPr lang="en"/>
                        <a:t>0.628</a:t>
                      </a:r>
                      <a:endParaRPr/>
                    </a:p>
                  </a:txBody>
                  <a:tcPr marL="91425" marR="91425" marT="91425" marB="91425"/>
                </a:tc>
                <a:tc>
                  <a:txBody>
                    <a:bodyPr/>
                    <a:lstStyle/>
                    <a:p>
                      <a:pPr marL="0" lvl="0" indent="0" algn="ctr" rtl="0">
                        <a:spcBef>
                          <a:spcPts val="0"/>
                        </a:spcBef>
                        <a:spcAft>
                          <a:spcPts val="0"/>
                        </a:spcAft>
                        <a:buNone/>
                      </a:pPr>
                      <a:r>
                        <a:rPr lang="en"/>
                        <a:t>15.690</a:t>
                      </a:r>
                      <a:endParaRPr/>
                    </a:p>
                  </a:txBody>
                  <a:tcPr marL="91425" marR="91425" marT="91425" marB="91425"/>
                </a:tc>
                <a:tc>
                  <a:txBody>
                    <a:bodyPr/>
                    <a:lstStyle/>
                    <a:p>
                      <a:pPr marL="0" lvl="0" indent="0" algn="ctr" rtl="0">
                        <a:spcBef>
                          <a:spcPts val="0"/>
                        </a:spcBef>
                        <a:spcAft>
                          <a:spcPts val="0"/>
                        </a:spcAft>
                        <a:buNone/>
                      </a:pPr>
                      <a:r>
                        <a:rPr lang="en" u="sng">
                          <a:solidFill>
                            <a:schemeClr val="accent1"/>
                          </a:solidFill>
                        </a:rPr>
                        <a:t>17.236</a:t>
                      </a:r>
                      <a:endParaRPr u="sng">
                        <a:solidFill>
                          <a:schemeClr val="accent1"/>
                        </a:solidFill>
                      </a:endParaRPr>
                    </a:p>
                  </a:txBody>
                  <a:tcPr marL="91425" marR="91425" marT="91425" marB="91425"/>
                </a:tc>
                <a:tc>
                  <a:txBody>
                    <a:bodyPr/>
                    <a:lstStyle/>
                    <a:p>
                      <a:pPr marL="0" lvl="0" indent="0" algn="ctr" rtl="0">
                        <a:spcBef>
                          <a:spcPts val="0"/>
                        </a:spcBef>
                        <a:spcAft>
                          <a:spcPts val="0"/>
                        </a:spcAft>
                        <a:buNone/>
                      </a:pPr>
                      <a:r>
                        <a:rPr lang="en"/>
                        <a:t>11.005</a:t>
                      </a:r>
                      <a:endParaRPr/>
                    </a:p>
                  </a:txBody>
                  <a:tcPr marL="91425" marR="91425" marT="91425" marB="91425"/>
                </a:tc>
                <a:tc>
                  <a:txBody>
                    <a:bodyPr/>
                    <a:lstStyle/>
                    <a:p>
                      <a:pPr marL="0" lvl="0" indent="0" algn="ctr" rtl="0">
                        <a:spcBef>
                          <a:spcPts val="0"/>
                        </a:spcBef>
                        <a:spcAft>
                          <a:spcPts val="0"/>
                        </a:spcAft>
                        <a:buNone/>
                      </a:pPr>
                      <a:r>
                        <a:rPr lang="en"/>
                        <a:t>12.010</a:t>
                      </a:r>
                      <a:endParaRPr/>
                    </a:p>
                  </a:txBody>
                  <a:tcPr marL="91425" marR="91425" marT="91425" marB="91425"/>
                </a:tc>
                <a:tc>
                  <a:txBody>
                    <a:bodyPr/>
                    <a:lstStyle/>
                    <a:p>
                      <a:pPr marL="0" lvl="0" indent="0" algn="ctr" rtl="0">
                        <a:spcBef>
                          <a:spcPts val="0"/>
                        </a:spcBef>
                        <a:spcAft>
                          <a:spcPts val="0"/>
                        </a:spcAft>
                        <a:buNone/>
                      </a:pPr>
                      <a:r>
                        <a:rPr lang="en"/>
                        <a:t>1.274</a:t>
                      </a:r>
                      <a:endParaRPr/>
                    </a:p>
                  </a:txBody>
                  <a:tcPr marL="91425" marR="91425" marT="91425" marB="91425"/>
                </a:tc>
                <a:tc>
                  <a:txBody>
                    <a:bodyPr/>
                    <a:lstStyle/>
                    <a:p>
                      <a:pPr marL="0" lvl="0" indent="0" algn="ctr" rtl="0">
                        <a:spcBef>
                          <a:spcPts val="0"/>
                        </a:spcBef>
                        <a:spcAft>
                          <a:spcPts val="0"/>
                        </a:spcAft>
                        <a:buNone/>
                      </a:pPr>
                      <a:r>
                        <a:rPr lang="en"/>
                        <a:t>1.484</a:t>
                      </a:r>
                      <a:endParaRPr/>
                    </a:p>
                  </a:txBody>
                  <a:tcPr marL="91425" marR="91425" marT="91425" marB="91425"/>
                </a:tc>
                <a:extLst>
                  <a:ext uri="{0D108BD9-81ED-4DB2-BD59-A6C34878D82A}">
                    <a16:rowId xmlns:a16="http://schemas.microsoft.com/office/drawing/2014/main" val="10002"/>
                  </a:ext>
                </a:extLst>
              </a:tr>
              <a:tr h="800700">
                <a:tc>
                  <a:txBody>
                    <a:bodyPr/>
                    <a:lstStyle/>
                    <a:p>
                      <a:pPr marL="0" lvl="0" indent="0" algn="ctr" rtl="0">
                        <a:spcBef>
                          <a:spcPts val="0"/>
                        </a:spcBef>
                        <a:spcAft>
                          <a:spcPts val="0"/>
                        </a:spcAft>
                        <a:buNone/>
                      </a:pPr>
                      <a:r>
                        <a:rPr lang="en">
                          <a:solidFill>
                            <a:schemeClr val="dk1"/>
                          </a:solidFill>
                        </a:rPr>
                        <a:t>GridSearchCV</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ctr" rtl="0">
                        <a:spcBef>
                          <a:spcPts val="0"/>
                        </a:spcBef>
                        <a:spcAft>
                          <a:spcPts val="0"/>
                        </a:spcAft>
                        <a:buNone/>
                      </a:pPr>
                      <a:r>
                        <a:rPr lang="en"/>
                        <a:t>XGBRegressor</a:t>
                      </a:r>
                      <a:endParaRPr/>
                    </a:p>
                  </a:txBody>
                  <a:tcPr marL="91425" marR="91425" marT="91425" marB="91425"/>
                </a:tc>
                <a:tc>
                  <a:txBody>
                    <a:bodyPr/>
                    <a:lstStyle/>
                    <a:p>
                      <a:pPr marL="0" lvl="0" indent="0" algn="ctr" rtl="0">
                        <a:spcBef>
                          <a:spcPts val="0"/>
                        </a:spcBef>
                        <a:spcAft>
                          <a:spcPts val="0"/>
                        </a:spcAft>
                        <a:buNone/>
                      </a:pPr>
                      <a:r>
                        <a:rPr lang="en"/>
                        <a:t>0.971</a:t>
                      </a:r>
                      <a:endParaRPr/>
                    </a:p>
                  </a:txBody>
                  <a:tcPr marL="91425" marR="91425" marT="91425" marB="91425" anchor="ctr"/>
                </a:tc>
                <a:tc>
                  <a:txBody>
                    <a:bodyPr/>
                    <a:lstStyle/>
                    <a:p>
                      <a:pPr marL="0" lvl="0" indent="0" algn="ctr" rtl="0">
                        <a:spcBef>
                          <a:spcPts val="0"/>
                        </a:spcBef>
                        <a:spcAft>
                          <a:spcPts val="0"/>
                        </a:spcAft>
                        <a:buNone/>
                      </a:pPr>
                      <a:r>
                        <a:rPr lang="en"/>
                        <a:t>0.681</a:t>
                      </a:r>
                      <a:endParaRPr/>
                    </a:p>
                  </a:txBody>
                  <a:tcPr marL="91425" marR="91425" marT="91425" marB="91425" anchor="ctr"/>
                </a:tc>
                <a:tc>
                  <a:txBody>
                    <a:bodyPr/>
                    <a:lstStyle/>
                    <a:p>
                      <a:pPr marL="0" lvl="0" indent="0" algn="ctr" rtl="0">
                        <a:spcBef>
                          <a:spcPts val="0"/>
                        </a:spcBef>
                        <a:spcAft>
                          <a:spcPts val="0"/>
                        </a:spcAft>
                        <a:buNone/>
                      </a:pPr>
                      <a:r>
                        <a:rPr lang="en"/>
                        <a:t>4.834</a:t>
                      </a:r>
                      <a:endParaRPr/>
                    </a:p>
                  </a:txBody>
                  <a:tcPr marL="91425" marR="91425" marT="91425" marB="91425" anchor="ctr"/>
                </a:tc>
                <a:tc>
                  <a:txBody>
                    <a:bodyPr/>
                    <a:lstStyle/>
                    <a:p>
                      <a:pPr marL="0" lvl="0" indent="0" algn="ctr" rtl="0">
                        <a:spcBef>
                          <a:spcPts val="0"/>
                        </a:spcBef>
                        <a:spcAft>
                          <a:spcPts val="0"/>
                        </a:spcAft>
                        <a:buNone/>
                      </a:pPr>
                      <a:r>
                        <a:rPr lang="en" u="sng">
                          <a:solidFill>
                            <a:schemeClr val="accent1"/>
                          </a:solidFill>
                        </a:rPr>
                        <a:t>15.972</a:t>
                      </a:r>
                      <a:endParaRPr u="sng">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n"/>
                        <a:t>3.206</a:t>
                      </a:r>
                      <a:endParaRPr/>
                    </a:p>
                  </a:txBody>
                  <a:tcPr marL="91425" marR="91425" marT="91425" marB="91425" anchor="ctr"/>
                </a:tc>
                <a:tc>
                  <a:txBody>
                    <a:bodyPr/>
                    <a:lstStyle/>
                    <a:p>
                      <a:pPr marL="0" lvl="0" indent="0" algn="ctr" rtl="0">
                        <a:spcBef>
                          <a:spcPts val="0"/>
                        </a:spcBef>
                        <a:spcAft>
                          <a:spcPts val="0"/>
                        </a:spcAft>
                        <a:buNone/>
                      </a:pPr>
                      <a:r>
                        <a:rPr lang="en"/>
                        <a:t>10.724</a:t>
                      </a:r>
                      <a:endParaRPr/>
                    </a:p>
                  </a:txBody>
                  <a:tcPr marL="91425" marR="91425" marT="91425" marB="91425" anchor="ctr"/>
                </a:tc>
                <a:tc>
                  <a:txBody>
                    <a:bodyPr/>
                    <a:lstStyle/>
                    <a:p>
                      <a:pPr marL="0" lvl="0" indent="0" algn="ctr" rtl="0">
                        <a:spcBef>
                          <a:spcPts val="0"/>
                        </a:spcBef>
                        <a:spcAft>
                          <a:spcPts val="0"/>
                        </a:spcAft>
                        <a:buNone/>
                      </a:pPr>
                      <a:r>
                        <a:rPr lang="en"/>
                        <a:t>0.262</a:t>
                      </a:r>
                      <a:endParaRPr/>
                    </a:p>
                  </a:txBody>
                  <a:tcPr marL="91425" marR="91425" marT="91425" marB="91425" anchor="ctr"/>
                </a:tc>
                <a:tc>
                  <a:txBody>
                    <a:bodyPr/>
                    <a:lstStyle/>
                    <a:p>
                      <a:pPr marL="0" lvl="0" indent="0" algn="ctr" rtl="0">
                        <a:spcBef>
                          <a:spcPts val="0"/>
                        </a:spcBef>
                        <a:spcAft>
                          <a:spcPts val="0"/>
                        </a:spcAft>
                        <a:buNone/>
                      </a:pPr>
                      <a:r>
                        <a:rPr lang="en"/>
                        <a:t>1.211</a:t>
                      </a:r>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1836" name="Google Shape;1836;p58"/>
          <p:cNvSpPr txBox="1"/>
          <p:nvPr/>
        </p:nvSpPr>
        <p:spPr>
          <a:xfrm rot="-419592">
            <a:off x="2493587" y="1400144"/>
            <a:ext cx="4156824" cy="584838"/>
          </a:xfrm>
          <a:prstGeom prst="rect">
            <a:avLst/>
          </a:prstGeom>
          <a:solidFill>
            <a:srgbClr val="C71E47"/>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Ultra"/>
                <a:ea typeface="Ultra"/>
                <a:cs typeface="Ultra"/>
                <a:sym typeface="Ultra"/>
              </a:rPr>
              <a:t>Can we do better ?!</a:t>
            </a:r>
            <a:endParaRPr sz="2600">
              <a:solidFill>
                <a:schemeClr val="lt1"/>
              </a:solidFill>
              <a:latin typeface="Ultra"/>
              <a:ea typeface="Ultra"/>
              <a:cs typeface="Ultra"/>
              <a:sym typeface="Ultra"/>
            </a:endParaRPr>
          </a:p>
        </p:txBody>
      </p:sp>
      <p:cxnSp>
        <p:nvCxnSpPr>
          <p:cNvPr id="1837" name="Google Shape;1837;p58"/>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838" name="Google Shape;1838;p58"/>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5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rPr>
              <a:t>SmoteR</a:t>
            </a:r>
            <a:endParaRPr b="1"/>
          </a:p>
        </p:txBody>
      </p:sp>
      <p:cxnSp>
        <p:nvCxnSpPr>
          <p:cNvPr id="1844" name="Google Shape;1844;p59"/>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845" name="Google Shape;1845;p59"/>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
        <p:nvSpPr>
          <p:cNvPr id="1846" name="Google Shape;1846;p59"/>
          <p:cNvSpPr txBox="1"/>
          <p:nvPr/>
        </p:nvSpPr>
        <p:spPr>
          <a:xfrm>
            <a:off x="509700" y="1058600"/>
            <a:ext cx="32970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Questrial"/>
                <a:ea typeface="Questrial"/>
                <a:cs typeface="Questrial"/>
                <a:sym typeface="Questrial"/>
              </a:rPr>
              <a:t>S</a:t>
            </a:r>
            <a:r>
              <a:rPr lang="en">
                <a:latin typeface="Questrial"/>
                <a:ea typeface="Questrial"/>
                <a:cs typeface="Questrial"/>
                <a:sym typeface="Questrial"/>
              </a:rPr>
              <a:t>ynthetic</a:t>
            </a:r>
            <a:endParaRPr>
              <a:latin typeface="Questrial"/>
              <a:ea typeface="Questrial"/>
              <a:cs typeface="Questrial"/>
              <a:sym typeface="Questrial"/>
            </a:endParaRPr>
          </a:p>
          <a:p>
            <a:pPr marL="0" lvl="0" indent="0" algn="l" rtl="0">
              <a:spcBef>
                <a:spcPts val="0"/>
              </a:spcBef>
              <a:spcAft>
                <a:spcPts val="0"/>
              </a:spcAft>
              <a:buNone/>
            </a:pPr>
            <a:r>
              <a:rPr lang="en" sz="1800" b="1">
                <a:solidFill>
                  <a:schemeClr val="accent1"/>
                </a:solidFill>
                <a:latin typeface="Questrial"/>
                <a:ea typeface="Questrial"/>
                <a:cs typeface="Questrial"/>
                <a:sym typeface="Questrial"/>
              </a:rPr>
              <a:t>M</a:t>
            </a:r>
            <a:r>
              <a:rPr lang="en">
                <a:latin typeface="Questrial"/>
                <a:ea typeface="Questrial"/>
                <a:cs typeface="Questrial"/>
                <a:sym typeface="Questrial"/>
              </a:rPr>
              <a:t>inority</a:t>
            </a:r>
            <a:endParaRPr>
              <a:latin typeface="Questrial"/>
              <a:ea typeface="Questrial"/>
              <a:cs typeface="Questrial"/>
              <a:sym typeface="Questrial"/>
            </a:endParaRPr>
          </a:p>
          <a:p>
            <a:pPr marL="0" lvl="0" indent="0" algn="l" rtl="0">
              <a:spcBef>
                <a:spcPts val="0"/>
              </a:spcBef>
              <a:spcAft>
                <a:spcPts val="0"/>
              </a:spcAft>
              <a:buNone/>
            </a:pPr>
            <a:r>
              <a:rPr lang="en" sz="1800" b="1">
                <a:solidFill>
                  <a:schemeClr val="accent1"/>
                </a:solidFill>
                <a:latin typeface="Questrial"/>
                <a:ea typeface="Questrial"/>
                <a:cs typeface="Questrial"/>
                <a:sym typeface="Questrial"/>
              </a:rPr>
              <a:t>O</a:t>
            </a:r>
            <a:r>
              <a:rPr lang="en">
                <a:latin typeface="Questrial"/>
                <a:ea typeface="Questrial"/>
                <a:cs typeface="Questrial"/>
                <a:sym typeface="Questrial"/>
              </a:rPr>
              <a:t>versampling</a:t>
            </a:r>
            <a:endParaRPr>
              <a:latin typeface="Questrial"/>
              <a:ea typeface="Questrial"/>
              <a:cs typeface="Questrial"/>
              <a:sym typeface="Questrial"/>
            </a:endParaRPr>
          </a:p>
          <a:p>
            <a:pPr marL="0" lvl="0" indent="0" algn="l" rtl="0">
              <a:spcBef>
                <a:spcPts val="0"/>
              </a:spcBef>
              <a:spcAft>
                <a:spcPts val="0"/>
              </a:spcAft>
              <a:buNone/>
            </a:pPr>
            <a:r>
              <a:rPr lang="en" sz="1800" b="1">
                <a:solidFill>
                  <a:schemeClr val="accent1"/>
                </a:solidFill>
                <a:latin typeface="Questrial"/>
                <a:ea typeface="Questrial"/>
                <a:cs typeface="Questrial"/>
                <a:sym typeface="Questrial"/>
              </a:rPr>
              <a:t>TE</a:t>
            </a:r>
            <a:r>
              <a:rPr lang="en">
                <a:latin typeface="Questrial"/>
                <a:ea typeface="Questrial"/>
                <a:cs typeface="Questrial"/>
                <a:sym typeface="Questrial"/>
              </a:rPr>
              <a:t>chnique</a:t>
            </a:r>
            <a:endParaRPr>
              <a:latin typeface="Questrial"/>
              <a:ea typeface="Questrial"/>
              <a:cs typeface="Questrial"/>
              <a:sym typeface="Questrial"/>
            </a:endParaRPr>
          </a:p>
          <a:p>
            <a:pPr marL="0" lvl="0" indent="0" algn="l" rtl="0">
              <a:spcBef>
                <a:spcPts val="0"/>
              </a:spcBef>
              <a:spcAft>
                <a:spcPts val="0"/>
              </a:spcAft>
              <a:buNone/>
            </a:pPr>
            <a:r>
              <a:rPr lang="en">
                <a:latin typeface="Questrial"/>
                <a:ea typeface="Questrial"/>
                <a:cs typeface="Questrial"/>
                <a:sym typeface="Questrial"/>
              </a:rPr>
              <a:t>for</a:t>
            </a:r>
            <a:endParaRPr>
              <a:latin typeface="Questrial"/>
              <a:ea typeface="Questrial"/>
              <a:cs typeface="Questrial"/>
              <a:sym typeface="Questrial"/>
            </a:endParaRPr>
          </a:p>
          <a:p>
            <a:pPr marL="0" lvl="0" indent="0" algn="l" rtl="0">
              <a:spcBef>
                <a:spcPts val="0"/>
              </a:spcBef>
              <a:spcAft>
                <a:spcPts val="0"/>
              </a:spcAft>
              <a:buNone/>
            </a:pPr>
            <a:r>
              <a:rPr lang="en" sz="1800" b="1">
                <a:solidFill>
                  <a:schemeClr val="accent1"/>
                </a:solidFill>
                <a:latin typeface="Questrial"/>
                <a:ea typeface="Questrial"/>
                <a:cs typeface="Questrial"/>
                <a:sym typeface="Questrial"/>
              </a:rPr>
              <a:t>R</a:t>
            </a:r>
            <a:r>
              <a:rPr lang="en">
                <a:latin typeface="Questrial"/>
                <a:ea typeface="Questrial"/>
                <a:cs typeface="Questrial"/>
                <a:sym typeface="Questrial"/>
              </a:rPr>
              <a:t>egression</a:t>
            </a:r>
            <a:endParaRPr>
              <a:latin typeface="Questrial"/>
              <a:ea typeface="Questrial"/>
              <a:cs typeface="Questrial"/>
              <a:sym typeface="Questrial"/>
            </a:endParaRPr>
          </a:p>
        </p:txBody>
      </p:sp>
      <p:sp>
        <p:nvSpPr>
          <p:cNvPr id="1847" name="Google Shape;1847;p59"/>
          <p:cNvSpPr txBox="1"/>
          <p:nvPr/>
        </p:nvSpPr>
        <p:spPr>
          <a:xfrm>
            <a:off x="234525" y="2885100"/>
            <a:ext cx="69036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Questrial"/>
              <a:buChar char="●"/>
            </a:pPr>
            <a:r>
              <a:rPr lang="en">
                <a:latin typeface="Questrial"/>
                <a:ea typeface="Questrial"/>
                <a:cs typeface="Questrial"/>
                <a:sym typeface="Questrial"/>
              </a:rPr>
              <a:t>Similar, but different from SMOTE</a:t>
            </a:r>
            <a:endParaRPr>
              <a:latin typeface="Questrial"/>
              <a:ea typeface="Questrial"/>
              <a:cs typeface="Questrial"/>
              <a:sym typeface="Questrial"/>
            </a:endParaRPr>
          </a:p>
          <a:p>
            <a:pPr marL="457200" lvl="0" indent="-317500" algn="l" rtl="0">
              <a:spcBef>
                <a:spcPts val="0"/>
              </a:spcBef>
              <a:spcAft>
                <a:spcPts val="0"/>
              </a:spcAft>
              <a:buSzPts val="1400"/>
              <a:buFont typeface="Questrial"/>
              <a:buChar char="●"/>
            </a:pPr>
            <a:r>
              <a:rPr lang="en">
                <a:latin typeface="Questrial"/>
                <a:ea typeface="Questrial"/>
                <a:cs typeface="Questrial"/>
                <a:sym typeface="Questrial"/>
              </a:rPr>
              <a:t>Used to address imbalance of dataset for Regression problems</a:t>
            </a:r>
            <a:endParaRPr>
              <a:latin typeface="Questrial"/>
              <a:ea typeface="Questrial"/>
              <a:cs typeface="Questrial"/>
              <a:sym typeface="Questrial"/>
            </a:endParaRPr>
          </a:p>
        </p:txBody>
      </p:sp>
      <p:pic>
        <p:nvPicPr>
          <p:cNvPr id="1848" name="Google Shape;1848;p59"/>
          <p:cNvPicPr preferRelativeResize="0"/>
          <p:nvPr/>
        </p:nvPicPr>
        <p:blipFill>
          <a:blip r:embed="rId3">
            <a:alphaModFix/>
          </a:blip>
          <a:stretch>
            <a:fillRect/>
          </a:stretch>
        </p:blipFill>
        <p:spPr>
          <a:xfrm>
            <a:off x="5191684" y="1095825"/>
            <a:ext cx="3953890" cy="2059125"/>
          </a:xfrm>
          <a:prstGeom prst="rect">
            <a:avLst/>
          </a:prstGeom>
          <a:noFill/>
          <a:ln>
            <a:noFill/>
          </a:ln>
        </p:spPr>
      </p:pic>
      <p:grpSp>
        <p:nvGrpSpPr>
          <p:cNvPr id="1849" name="Google Shape;1849;p59"/>
          <p:cNvGrpSpPr/>
          <p:nvPr/>
        </p:nvGrpSpPr>
        <p:grpSpPr>
          <a:xfrm>
            <a:off x="931425" y="3476950"/>
            <a:ext cx="7607450" cy="1572514"/>
            <a:chOff x="1388625" y="3476950"/>
            <a:chExt cx="7607450" cy="1572514"/>
          </a:xfrm>
        </p:grpSpPr>
        <p:cxnSp>
          <p:nvCxnSpPr>
            <p:cNvPr id="1850" name="Google Shape;1850;p59"/>
            <p:cNvCxnSpPr>
              <a:endCxn id="1851" idx="1"/>
            </p:cNvCxnSpPr>
            <p:nvPr/>
          </p:nvCxnSpPr>
          <p:spPr>
            <a:xfrm>
              <a:off x="4856800" y="4511425"/>
              <a:ext cx="753300" cy="0"/>
            </a:xfrm>
            <a:prstGeom prst="straightConnector1">
              <a:avLst/>
            </a:prstGeom>
            <a:noFill/>
            <a:ln w="9525" cap="flat" cmpd="sng">
              <a:solidFill>
                <a:schemeClr val="dk2"/>
              </a:solidFill>
              <a:prstDash val="solid"/>
              <a:round/>
              <a:headEnd type="none" w="med" len="med"/>
              <a:tailEnd type="triangle" w="med" len="med"/>
            </a:ln>
          </p:spPr>
        </p:cxnSp>
        <p:cxnSp>
          <p:nvCxnSpPr>
            <p:cNvPr id="1852" name="Google Shape;1852;p59"/>
            <p:cNvCxnSpPr>
              <a:endCxn id="1853" idx="1"/>
            </p:cNvCxnSpPr>
            <p:nvPr/>
          </p:nvCxnSpPr>
          <p:spPr>
            <a:xfrm rot="10800000" flipH="1">
              <a:off x="6578375" y="4473900"/>
              <a:ext cx="991500" cy="6000"/>
            </a:xfrm>
            <a:prstGeom prst="straightConnector1">
              <a:avLst/>
            </a:prstGeom>
            <a:noFill/>
            <a:ln w="9525" cap="flat" cmpd="sng">
              <a:solidFill>
                <a:schemeClr val="dk2"/>
              </a:solidFill>
              <a:prstDash val="solid"/>
              <a:round/>
              <a:headEnd type="none" w="med" len="med"/>
              <a:tailEnd type="triangle" w="med" len="med"/>
            </a:ln>
          </p:spPr>
        </p:cxnSp>
        <p:grpSp>
          <p:nvGrpSpPr>
            <p:cNvPr id="1854" name="Google Shape;1854;p59"/>
            <p:cNvGrpSpPr/>
            <p:nvPr/>
          </p:nvGrpSpPr>
          <p:grpSpPr>
            <a:xfrm>
              <a:off x="1388625" y="4639156"/>
              <a:ext cx="1911650" cy="410308"/>
              <a:chOff x="1760175" y="3568250"/>
              <a:chExt cx="1911650" cy="744931"/>
            </a:xfrm>
          </p:grpSpPr>
          <p:sp>
            <p:nvSpPr>
              <p:cNvPr id="1855" name="Google Shape;1855;p59"/>
              <p:cNvSpPr/>
              <p:nvPr/>
            </p:nvSpPr>
            <p:spPr>
              <a:xfrm>
                <a:off x="1760175" y="3568250"/>
                <a:ext cx="1835400" cy="67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9"/>
              <p:cNvSpPr txBox="1"/>
              <p:nvPr/>
            </p:nvSpPr>
            <p:spPr>
              <a:xfrm>
                <a:off x="1836425" y="3586581"/>
                <a:ext cx="1835400" cy="72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Relevance Function</a:t>
                </a:r>
                <a:endParaRPr>
                  <a:latin typeface="Questrial"/>
                  <a:ea typeface="Questrial"/>
                  <a:cs typeface="Questrial"/>
                  <a:sym typeface="Questrial"/>
                </a:endParaRPr>
              </a:p>
            </p:txBody>
          </p:sp>
        </p:grpSp>
        <p:grpSp>
          <p:nvGrpSpPr>
            <p:cNvPr id="1857" name="Google Shape;1857;p59"/>
            <p:cNvGrpSpPr/>
            <p:nvPr/>
          </p:nvGrpSpPr>
          <p:grpSpPr>
            <a:xfrm>
              <a:off x="1690572" y="3961946"/>
              <a:ext cx="1426175" cy="418360"/>
              <a:chOff x="1760175" y="3568250"/>
              <a:chExt cx="2055007" cy="694373"/>
            </a:xfrm>
          </p:grpSpPr>
          <p:sp>
            <p:nvSpPr>
              <p:cNvPr id="1858" name="Google Shape;1858;p59"/>
              <p:cNvSpPr/>
              <p:nvPr/>
            </p:nvSpPr>
            <p:spPr>
              <a:xfrm>
                <a:off x="1760175" y="3568250"/>
                <a:ext cx="1835400" cy="67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9"/>
              <p:cNvSpPr txBox="1"/>
              <p:nvPr/>
            </p:nvSpPr>
            <p:spPr>
              <a:xfrm>
                <a:off x="1979782" y="3598423"/>
                <a:ext cx="1835400" cy="6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Threshold</a:t>
                </a:r>
                <a:endParaRPr>
                  <a:latin typeface="Questrial"/>
                  <a:ea typeface="Questrial"/>
                  <a:cs typeface="Questrial"/>
                  <a:sym typeface="Questrial"/>
                </a:endParaRPr>
              </a:p>
            </p:txBody>
          </p:sp>
        </p:grpSp>
        <p:grpSp>
          <p:nvGrpSpPr>
            <p:cNvPr id="1860" name="Google Shape;1860;p59"/>
            <p:cNvGrpSpPr/>
            <p:nvPr/>
          </p:nvGrpSpPr>
          <p:grpSpPr>
            <a:xfrm>
              <a:off x="4219825" y="3476950"/>
              <a:ext cx="849300" cy="472200"/>
              <a:chOff x="3027200" y="4087900"/>
              <a:chExt cx="849300" cy="472200"/>
            </a:xfrm>
          </p:grpSpPr>
          <p:sp>
            <p:nvSpPr>
              <p:cNvPr id="1861" name="Google Shape;1861;p59"/>
              <p:cNvSpPr/>
              <p:nvPr/>
            </p:nvSpPr>
            <p:spPr>
              <a:xfrm>
                <a:off x="3027200" y="4205200"/>
                <a:ext cx="849300" cy="35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9"/>
              <p:cNvSpPr txBox="1"/>
              <p:nvPr/>
            </p:nvSpPr>
            <p:spPr>
              <a:xfrm>
                <a:off x="3157325" y="4087900"/>
                <a:ext cx="63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Data</a:t>
                </a:r>
                <a:endParaRPr>
                  <a:latin typeface="Questrial"/>
                  <a:ea typeface="Questrial"/>
                  <a:cs typeface="Questrial"/>
                  <a:sym typeface="Questrial"/>
                </a:endParaRPr>
              </a:p>
            </p:txBody>
          </p:sp>
        </p:grpSp>
        <p:cxnSp>
          <p:nvCxnSpPr>
            <p:cNvPr id="1863" name="Google Shape;1863;p59"/>
            <p:cNvCxnSpPr/>
            <p:nvPr/>
          </p:nvCxnSpPr>
          <p:spPr>
            <a:xfrm>
              <a:off x="4664950" y="3951188"/>
              <a:ext cx="0" cy="292200"/>
            </a:xfrm>
            <a:prstGeom prst="straightConnector1">
              <a:avLst/>
            </a:prstGeom>
            <a:noFill/>
            <a:ln w="9525" cap="flat" cmpd="sng">
              <a:solidFill>
                <a:schemeClr val="dk2"/>
              </a:solidFill>
              <a:prstDash val="solid"/>
              <a:round/>
              <a:headEnd type="none" w="med" len="med"/>
              <a:tailEnd type="triangle" w="med" len="med"/>
            </a:ln>
          </p:spPr>
        </p:cxnSp>
        <p:cxnSp>
          <p:nvCxnSpPr>
            <p:cNvPr id="1864" name="Google Shape;1864;p59"/>
            <p:cNvCxnSpPr>
              <a:endCxn id="1865" idx="1"/>
            </p:cNvCxnSpPr>
            <p:nvPr/>
          </p:nvCxnSpPr>
          <p:spPr>
            <a:xfrm>
              <a:off x="2978500" y="4164925"/>
              <a:ext cx="1239600" cy="3318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1866" name="Google Shape;1866;p59"/>
            <p:cNvCxnSpPr/>
            <p:nvPr/>
          </p:nvCxnSpPr>
          <p:spPr>
            <a:xfrm>
              <a:off x="3231850" y="4836175"/>
              <a:ext cx="376800" cy="0"/>
            </a:xfrm>
            <a:prstGeom prst="straightConnector1">
              <a:avLst/>
            </a:prstGeom>
            <a:noFill/>
            <a:ln w="9525" cap="flat" cmpd="sng">
              <a:solidFill>
                <a:schemeClr val="dk2"/>
              </a:solidFill>
              <a:prstDash val="solid"/>
              <a:round/>
              <a:headEnd type="none" w="med" len="med"/>
              <a:tailEnd type="none" w="med" len="med"/>
            </a:ln>
          </p:spPr>
        </p:cxnSp>
        <p:cxnSp>
          <p:nvCxnSpPr>
            <p:cNvPr id="1867" name="Google Shape;1867;p59"/>
            <p:cNvCxnSpPr/>
            <p:nvPr/>
          </p:nvCxnSpPr>
          <p:spPr>
            <a:xfrm rot="10800000">
              <a:off x="3598300" y="4496625"/>
              <a:ext cx="0" cy="332700"/>
            </a:xfrm>
            <a:prstGeom prst="straightConnector1">
              <a:avLst/>
            </a:prstGeom>
            <a:noFill/>
            <a:ln w="9525" cap="flat" cmpd="sng">
              <a:solidFill>
                <a:schemeClr val="dk2"/>
              </a:solidFill>
              <a:prstDash val="solid"/>
              <a:round/>
              <a:headEnd type="none" w="med" len="med"/>
              <a:tailEnd type="none" w="med" len="med"/>
            </a:ln>
          </p:spPr>
        </p:cxnSp>
        <p:grpSp>
          <p:nvGrpSpPr>
            <p:cNvPr id="1868" name="Google Shape;1868;p59"/>
            <p:cNvGrpSpPr/>
            <p:nvPr/>
          </p:nvGrpSpPr>
          <p:grpSpPr>
            <a:xfrm>
              <a:off x="4218075" y="4188925"/>
              <a:ext cx="958825" cy="615600"/>
              <a:chOff x="3684675" y="4265125"/>
              <a:chExt cx="958825" cy="615600"/>
            </a:xfrm>
          </p:grpSpPr>
          <p:sp>
            <p:nvSpPr>
              <p:cNvPr id="1869" name="Google Shape;1869;p59"/>
              <p:cNvSpPr/>
              <p:nvPr/>
            </p:nvSpPr>
            <p:spPr>
              <a:xfrm>
                <a:off x="3684675" y="4321625"/>
                <a:ext cx="849300" cy="47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9"/>
              <p:cNvSpPr txBox="1"/>
              <p:nvPr/>
            </p:nvSpPr>
            <p:spPr>
              <a:xfrm>
                <a:off x="3684700" y="4265125"/>
                <a:ext cx="95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Extreme Values</a:t>
                </a:r>
                <a:endParaRPr>
                  <a:latin typeface="Questrial"/>
                  <a:ea typeface="Questrial"/>
                  <a:cs typeface="Questrial"/>
                  <a:sym typeface="Questrial"/>
                </a:endParaRPr>
              </a:p>
            </p:txBody>
          </p:sp>
        </p:grpSp>
        <p:grpSp>
          <p:nvGrpSpPr>
            <p:cNvPr id="1870" name="Google Shape;1870;p59"/>
            <p:cNvGrpSpPr/>
            <p:nvPr/>
          </p:nvGrpSpPr>
          <p:grpSpPr>
            <a:xfrm>
              <a:off x="7569875" y="4191175"/>
              <a:ext cx="1426200" cy="623413"/>
              <a:chOff x="5969675" y="4191175"/>
              <a:chExt cx="1426200" cy="623413"/>
            </a:xfrm>
          </p:grpSpPr>
          <p:grpSp>
            <p:nvGrpSpPr>
              <p:cNvPr id="1871" name="Google Shape;1871;p59"/>
              <p:cNvGrpSpPr/>
              <p:nvPr/>
            </p:nvGrpSpPr>
            <p:grpSpPr>
              <a:xfrm>
                <a:off x="5969675" y="4191175"/>
                <a:ext cx="1426200" cy="521825"/>
                <a:chOff x="5588675" y="3846525"/>
                <a:chExt cx="1426200" cy="521825"/>
              </a:xfrm>
            </p:grpSpPr>
            <p:sp>
              <p:nvSpPr>
                <p:cNvPr id="1853" name="Google Shape;1853;p59"/>
                <p:cNvSpPr/>
                <p:nvPr/>
              </p:nvSpPr>
              <p:spPr>
                <a:xfrm>
                  <a:off x="5588675" y="3890150"/>
                  <a:ext cx="1426200" cy="47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9"/>
                <p:cNvSpPr txBox="1"/>
                <p:nvPr/>
              </p:nvSpPr>
              <p:spPr>
                <a:xfrm>
                  <a:off x="5810425" y="3846525"/>
                  <a:ext cx="100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New Data</a:t>
                  </a:r>
                  <a:endParaRPr>
                    <a:latin typeface="Questrial"/>
                    <a:ea typeface="Questrial"/>
                    <a:cs typeface="Questrial"/>
                    <a:sym typeface="Questrial"/>
                  </a:endParaRPr>
                </a:p>
              </p:txBody>
            </p:sp>
          </p:grpSp>
          <p:sp>
            <p:nvSpPr>
              <p:cNvPr id="1873" name="Google Shape;1873;p59"/>
              <p:cNvSpPr txBox="1"/>
              <p:nvPr/>
            </p:nvSpPr>
            <p:spPr>
              <a:xfrm>
                <a:off x="6212075" y="4445288"/>
                <a:ext cx="960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1"/>
                    </a:solidFill>
                    <a:latin typeface="Questrial"/>
                    <a:ea typeface="Questrial"/>
                    <a:cs typeface="Questrial"/>
                    <a:sym typeface="Questrial"/>
                  </a:rPr>
                  <a:t>23237 rows</a:t>
                </a:r>
                <a:endParaRPr sz="1200">
                  <a:solidFill>
                    <a:schemeClr val="accent1"/>
                  </a:solidFill>
                  <a:latin typeface="Questrial"/>
                  <a:ea typeface="Questrial"/>
                  <a:cs typeface="Questrial"/>
                  <a:sym typeface="Questrial"/>
                </a:endParaRPr>
              </a:p>
            </p:txBody>
          </p:sp>
        </p:grpSp>
        <p:sp>
          <p:nvSpPr>
            <p:cNvPr id="1874" name="Google Shape;1874;p59"/>
            <p:cNvSpPr txBox="1"/>
            <p:nvPr/>
          </p:nvSpPr>
          <p:spPr>
            <a:xfrm>
              <a:off x="4154925" y="3675800"/>
              <a:ext cx="960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1"/>
                  </a:solidFill>
                  <a:latin typeface="Questrial"/>
                  <a:ea typeface="Questrial"/>
                  <a:cs typeface="Questrial"/>
                  <a:sym typeface="Questrial"/>
                </a:rPr>
                <a:t>11398 rows</a:t>
              </a:r>
              <a:endParaRPr sz="1200">
                <a:solidFill>
                  <a:schemeClr val="accent1"/>
                </a:solidFill>
                <a:latin typeface="Questrial"/>
                <a:ea typeface="Questrial"/>
                <a:cs typeface="Questrial"/>
                <a:sym typeface="Questrial"/>
              </a:endParaRPr>
            </a:p>
          </p:txBody>
        </p:sp>
        <p:cxnSp>
          <p:nvCxnSpPr>
            <p:cNvPr id="1875" name="Google Shape;1875;p59"/>
            <p:cNvCxnSpPr/>
            <p:nvPr/>
          </p:nvCxnSpPr>
          <p:spPr>
            <a:xfrm>
              <a:off x="5075000" y="3725775"/>
              <a:ext cx="2084100" cy="0"/>
            </a:xfrm>
            <a:prstGeom prst="straightConnector1">
              <a:avLst/>
            </a:prstGeom>
            <a:noFill/>
            <a:ln w="9525" cap="flat" cmpd="sng">
              <a:solidFill>
                <a:schemeClr val="dk2"/>
              </a:solidFill>
              <a:prstDash val="solid"/>
              <a:round/>
              <a:headEnd type="none" w="med" len="med"/>
              <a:tailEnd type="none" w="med" len="med"/>
            </a:ln>
          </p:spPr>
        </p:cxnSp>
        <p:cxnSp>
          <p:nvCxnSpPr>
            <p:cNvPr id="1876" name="Google Shape;1876;p59"/>
            <p:cNvCxnSpPr/>
            <p:nvPr/>
          </p:nvCxnSpPr>
          <p:spPr>
            <a:xfrm>
              <a:off x="7155500" y="3725775"/>
              <a:ext cx="0" cy="753300"/>
            </a:xfrm>
            <a:prstGeom prst="straightConnector1">
              <a:avLst/>
            </a:prstGeom>
            <a:noFill/>
            <a:ln w="9525" cap="flat" cmpd="sng">
              <a:solidFill>
                <a:schemeClr val="dk2"/>
              </a:solidFill>
              <a:prstDash val="solid"/>
              <a:round/>
              <a:headEnd type="none" w="med" len="med"/>
              <a:tailEnd type="none" w="med" len="med"/>
            </a:ln>
          </p:spPr>
        </p:cxnSp>
        <p:sp>
          <p:nvSpPr>
            <p:cNvPr id="1851" name="Google Shape;1851;p59"/>
            <p:cNvSpPr/>
            <p:nvPr/>
          </p:nvSpPr>
          <p:spPr>
            <a:xfrm>
              <a:off x="5610100" y="4134775"/>
              <a:ext cx="1211700" cy="75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9"/>
            <p:cNvSpPr txBox="1"/>
            <p:nvPr/>
          </p:nvSpPr>
          <p:spPr>
            <a:xfrm>
              <a:off x="5763338" y="4095775"/>
              <a:ext cx="99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Generate Synthetic Cases</a:t>
              </a:r>
              <a:endParaRPr>
                <a:latin typeface="Questrial"/>
                <a:ea typeface="Questrial"/>
                <a:cs typeface="Questrial"/>
                <a:sym typeface="Quest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6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Evaluation of Models (2)</a:t>
            </a:r>
            <a:endParaRPr b="1"/>
          </a:p>
        </p:txBody>
      </p:sp>
      <p:graphicFrame>
        <p:nvGraphicFramePr>
          <p:cNvPr id="1883" name="Google Shape;1883;p60"/>
          <p:cNvGraphicFramePr/>
          <p:nvPr/>
        </p:nvGraphicFramePr>
        <p:xfrm>
          <a:off x="384048" y="1771650"/>
          <a:ext cx="8293600" cy="3344150"/>
        </p:xfrm>
        <a:graphic>
          <a:graphicData uri="http://schemas.openxmlformats.org/drawingml/2006/table">
            <a:tbl>
              <a:tblPr>
                <a:noFill/>
                <a:tableStyleId>{35ECCDED-57D8-4CF5-B36B-55C09AAECB3A}</a:tableStyleId>
              </a:tblPr>
              <a:tblGrid>
                <a:gridCol w="2072200">
                  <a:extLst>
                    <a:ext uri="{9D8B030D-6E8A-4147-A177-3AD203B41FA5}">
                      <a16:colId xmlns:a16="http://schemas.microsoft.com/office/drawing/2014/main" val="20000"/>
                    </a:ext>
                  </a:extLst>
                </a:gridCol>
                <a:gridCol w="818775">
                  <a:extLst>
                    <a:ext uri="{9D8B030D-6E8A-4147-A177-3AD203B41FA5}">
                      <a16:colId xmlns:a16="http://schemas.microsoft.com/office/drawing/2014/main" val="20001"/>
                    </a:ext>
                  </a:extLst>
                </a:gridCol>
                <a:gridCol w="798200">
                  <a:extLst>
                    <a:ext uri="{9D8B030D-6E8A-4147-A177-3AD203B41FA5}">
                      <a16:colId xmlns:a16="http://schemas.microsoft.com/office/drawing/2014/main" val="20002"/>
                    </a:ext>
                  </a:extLst>
                </a:gridCol>
                <a:gridCol w="805075">
                  <a:extLst>
                    <a:ext uri="{9D8B030D-6E8A-4147-A177-3AD203B41FA5}">
                      <a16:colId xmlns:a16="http://schemas.microsoft.com/office/drawing/2014/main" val="20003"/>
                    </a:ext>
                  </a:extLst>
                </a:gridCol>
                <a:gridCol w="791400">
                  <a:extLst>
                    <a:ext uri="{9D8B030D-6E8A-4147-A177-3AD203B41FA5}">
                      <a16:colId xmlns:a16="http://schemas.microsoft.com/office/drawing/2014/main" val="20004"/>
                    </a:ext>
                  </a:extLst>
                </a:gridCol>
                <a:gridCol w="811900">
                  <a:extLst>
                    <a:ext uri="{9D8B030D-6E8A-4147-A177-3AD203B41FA5}">
                      <a16:colId xmlns:a16="http://schemas.microsoft.com/office/drawing/2014/main" val="20005"/>
                    </a:ext>
                  </a:extLst>
                </a:gridCol>
                <a:gridCol w="734125">
                  <a:extLst>
                    <a:ext uri="{9D8B030D-6E8A-4147-A177-3AD203B41FA5}">
                      <a16:colId xmlns:a16="http://schemas.microsoft.com/office/drawing/2014/main" val="20006"/>
                    </a:ext>
                  </a:extLst>
                </a:gridCol>
                <a:gridCol w="766450">
                  <a:extLst>
                    <a:ext uri="{9D8B030D-6E8A-4147-A177-3AD203B41FA5}">
                      <a16:colId xmlns:a16="http://schemas.microsoft.com/office/drawing/2014/main" val="20007"/>
                    </a:ext>
                  </a:extLst>
                </a:gridCol>
                <a:gridCol w="695475">
                  <a:extLst>
                    <a:ext uri="{9D8B030D-6E8A-4147-A177-3AD203B41FA5}">
                      <a16:colId xmlns:a16="http://schemas.microsoft.com/office/drawing/2014/main" val="20008"/>
                    </a:ext>
                  </a:extLst>
                </a:gridCol>
              </a:tblGrid>
              <a:tr h="311450">
                <a:tc>
                  <a:txBody>
                    <a:bodyPr/>
                    <a:lstStyle/>
                    <a:p>
                      <a:pPr marL="0" lvl="0" indent="0" algn="ctr" rtl="0">
                        <a:spcBef>
                          <a:spcPts val="0"/>
                        </a:spcBef>
                        <a:spcAft>
                          <a:spcPts val="0"/>
                        </a:spcAft>
                        <a:buNone/>
                      </a:pPr>
                      <a:r>
                        <a:rPr lang="en"/>
                        <a:t>Model</a:t>
                      </a:r>
                      <a:endParaRPr/>
                    </a:p>
                  </a:txBody>
                  <a:tcPr marL="91425" marR="91425" marT="91425" marB="91425"/>
                </a:tc>
                <a:tc gridSpan="2">
                  <a:txBody>
                    <a:bodyPr/>
                    <a:lstStyle/>
                    <a:p>
                      <a:pPr marL="0" lvl="0" indent="0" algn="ctr" rtl="0">
                        <a:spcBef>
                          <a:spcPts val="0"/>
                        </a:spcBef>
                        <a:spcAft>
                          <a:spcPts val="0"/>
                        </a:spcAft>
                        <a:buNone/>
                      </a:pPr>
                      <a:r>
                        <a:rPr lang="en"/>
                        <a:t>R</a:t>
                      </a:r>
                      <a:r>
                        <a:rPr lang="en" baseline="30000"/>
                        <a:t>2</a:t>
                      </a:r>
                      <a:endParaRPr baseline="30000"/>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RMSE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MAPE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114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extLst>
                  <a:ext uri="{0D108BD9-81ED-4DB2-BD59-A6C34878D82A}">
                    <a16:rowId xmlns:a16="http://schemas.microsoft.com/office/drawing/2014/main" val="10001"/>
                  </a:ext>
                </a:extLst>
              </a:tr>
              <a:tr h="479150">
                <a:tc>
                  <a:txBody>
                    <a:bodyPr/>
                    <a:lstStyle/>
                    <a:p>
                      <a:pPr marL="0" lvl="0" indent="0" algn="ctr" rtl="0">
                        <a:spcBef>
                          <a:spcPts val="0"/>
                        </a:spcBef>
                        <a:spcAft>
                          <a:spcPts val="0"/>
                        </a:spcAft>
                        <a:buNone/>
                      </a:pPr>
                      <a:r>
                        <a:rPr lang="en"/>
                        <a:t>XGBRegressor</a:t>
                      </a:r>
                      <a:endParaRPr/>
                    </a:p>
                  </a:txBody>
                  <a:tcPr marL="91425" marR="91425" marT="91425" marB="91425"/>
                </a:tc>
                <a:tc>
                  <a:txBody>
                    <a:bodyPr/>
                    <a:lstStyle/>
                    <a:p>
                      <a:pPr marL="0" lvl="0" indent="0" algn="ctr" rtl="0">
                        <a:spcBef>
                          <a:spcPts val="0"/>
                        </a:spcBef>
                        <a:spcAft>
                          <a:spcPts val="0"/>
                        </a:spcAft>
                        <a:buNone/>
                      </a:pPr>
                      <a:r>
                        <a:rPr lang="en"/>
                        <a:t>0.689</a:t>
                      </a:r>
                      <a:endParaRPr/>
                    </a:p>
                  </a:txBody>
                  <a:tcPr marL="91425" marR="91425" marT="91425" marB="91425"/>
                </a:tc>
                <a:tc>
                  <a:txBody>
                    <a:bodyPr/>
                    <a:lstStyle/>
                    <a:p>
                      <a:pPr marL="0" lvl="0" indent="0" algn="ctr" rtl="0">
                        <a:spcBef>
                          <a:spcPts val="0"/>
                        </a:spcBef>
                        <a:spcAft>
                          <a:spcPts val="0"/>
                        </a:spcAft>
                        <a:buNone/>
                      </a:pPr>
                      <a:r>
                        <a:rPr lang="en"/>
                        <a:t>0.628</a:t>
                      </a:r>
                      <a:endParaRPr/>
                    </a:p>
                  </a:txBody>
                  <a:tcPr marL="91425" marR="91425" marT="91425" marB="91425"/>
                </a:tc>
                <a:tc>
                  <a:txBody>
                    <a:bodyPr/>
                    <a:lstStyle/>
                    <a:p>
                      <a:pPr marL="0" lvl="0" indent="0" algn="ctr" rtl="0">
                        <a:spcBef>
                          <a:spcPts val="0"/>
                        </a:spcBef>
                        <a:spcAft>
                          <a:spcPts val="0"/>
                        </a:spcAft>
                        <a:buNone/>
                      </a:pPr>
                      <a:r>
                        <a:rPr lang="en"/>
                        <a:t>15.690</a:t>
                      </a:r>
                      <a:endParaRPr/>
                    </a:p>
                  </a:txBody>
                  <a:tcPr marL="91425" marR="91425" marT="91425" marB="91425"/>
                </a:tc>
                <a:tc>
                  <a:txBody>
                    <a:bodyPr/>
                    <a:lstStyle/>
                    <a:p>
                      <a:pPr marL="0" lvl="0" indent="0" algn="ctr" rtl="0">
                        <a:spcBef>
                          <a:spcPts val="0"/>
                        </a:spcBef>
                        <a:spcAft>
                          <a:spcPts val="0"/>
                        </a:spcAft>
                        <a:buNone/>
                      </a:pPr>
                      <a:r>
                        <a:rPr lang="en" u="sng">
                          <a:solidFill>
                            <a:schemeClr val="accent1"/>
                          </a:solidFill>
                        </a:rPr>
                        <a:t>17.236</a:t>
                      </a:r>
                      <a:endParaRPr u="sng">
                        <a:solidFill>
                          <a:schemeClr val="accent1"/>
                        </a:solidFill>
                      </a:endParaRPr>
                    </a:p>
                  </a:txBody>
                  <a:tcPr marL="91425" marR="91425" marT="91425" marB="91425"/>
                </a:tc>
                <a:tc>
                  <a:txBody>
                    <a:bodyPr/>
                    <a:lstStyle/>
                    <a:p>
                      <a:pPr marL="0" lvl="0" indent="0" algn="ctr" rtl="0">
                        <a:spcBef>
                          <a:spcPts val="0"/>
                        </a:spcBef>
                        <a:spcAft>
                          <a:spcPts val="0"/>
                        </a:spcAft>
                        <a:buNone/>
                      </a:pPr>
                      <a:r>
                        <a:rPr lang="en"/>
                        <a:t>11.005</a:t>
                      </a:r>
                      <a:endParaRPr/>
                    </a:p>
                  </a:txBody>
                  <a:tcPr marL="91425" marR="91425" marT="91425" marB="91425"/>
                </a:tc>
                <a:tc>
                  <a:txBody>
                    <a:bodyPr/>
                    <a:lstStyle/>
                    <a:p>
                      <a:pPr marL="0" lvl="0" indent="0" algn="ctr" rtl="0">
                        <a:spcBef>
                          <a:spcPts val="0"/>
                        </a:spcBef>
                        <a:spcAft>
                          <a:spcPts val="0"/>
                        </a:spcAft>
                        <a:buNone/>
                      </a:pPr>
                      <a:r>
                        <a:rPr lang="en"/>
                        <a:t>12.010</a:t>
                      </a:r>
                      <a:endParaRPr/>
                    </a:p>
                  </a:txBody>
                  <a:tcPr marL="91425" marR="91425" marT="91425" marB="91425"/>
                </a:tc>
                <a:tc>
                  <a:txBody>
                    <a:bodyPr/>
                    <a:lstStyle/>
                    <a:p>
                      <a:pPr marL="0" lvl="0" indent="0" algn="ctr" rtl="0">
                        <a:spcBef>
                          <a:spcPts val="0"/>
                        </a:spcBef>
                        <a:spcAft>
                          <a:spcPts val="0"/>
                        </a:spcAft>
                        <a:buNone/>
                      </a:pPr>
                      <a:r>
                        <a:rPr lang="en"/>
                        <a:t>1.274</a:t>
                      </a:r>
                      <a:endParaRPr/>
                    </a:p>
                  </a:txBody>
                  <a:tcPr marL="91425" marR="91425" marT="91425" marB="91425"/>
                </a:tc>
                <a:tc>
                  <a:txBody>
                    <a:bodyPr/>
                    <a:lstStyle/>
                    <a:p>
                      <a:pPr marL="0" lvl="0" indent="0" algn="ctr" rtl="0">
                        <a:spcBef>
                          <a:spcPts val="0"/>
                        </a:spcBef>
                        <a:spcAft>
                          <a:spcPts val="0"/>
                        </a:spcAft>
                        <a:buNone/>
                      </a:pPr>
                      <a:r>
                        <a:rPr lang="en"/>
                        <a:t>1.484</a:t>
                      </a:r>
                      <a:endParaRPr/>
                    </a:p>
                  </a:txBody>
                  <a:tcPr marL="91425" marR="91425" marT="91425" marB="91425"/>
                </a:tc>
                <a:extLst>
                  <a:ext uri="{0D108BD9-81ED-4DB2-BD59-A6C34878D82A}">
                    <a16:rowId xmlns:a16="http://schemas.microsoft.com/office/drawing/2014/main" val="10002"/>
                  </a:ext>
                </a:extLst>
              </a:tr>
              <a:tr h="800700">
                <a:tc>
                  <a:txBody>
                    <a:bodyPr/>
                    <a:lstStyle/>
                    <a:p>
                      <a:pPr marL="0" lvl="0" indent="0" algn="ctr" rtl="0">
                        <a:spcBef>
                          <a:spcPts val="0"/>
                        </a:spcBef>
                        <a:spcAft>
                          <a:spcPts val="0"/>
                        </a:spcAft>
                        <a:buClr>
                          <a:schemeClr val="dk1"/>
                        </a:buClr>
                        <a:buSzPts val="1100"/>
                        <a:buFont typeface="Arial"/>
                        <a:buNone/>
                      </a:pPr>
                      <a:r>
                        <a:rPr lang="en">
                          <a:solidFill>
                            <a:schemeClr val="dk1"/>
                          </a:solidFill>
                        </a:rPr>
                        <a:t>GridSearchCV</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XGBRegressor</a:t>
                      </a:r>
                      <a:endParaRPr/>
                    </a:p>
                  </a:txBody>
                  <a:tcPr marL="91425" marR="91425" marT="91425" marB="91425"/>
                </a:tc>
                <a:tc>
                  <a:txBody>
                    <a:bodyPr/>
                    <a:lstStyle/>
                    <a:p>
                      <a:pPr marL="0" lvl="0" indent="0" algn="ctr" rtl="0">
                        <a:spcBef>
                          <a:spcPts val="0"/>
                        </a:spcBef>
                        <a:spcAft>
                          <a:spcPts val="0"/>
                        </a:spcAft>
                        <a:buNone/>
                      </a:pPr>
                      <a:r>
                        <a:rPr lang="en"/>
                        <a:t>0.971</a:t>
                      </a:r>
                      <a:endParaRPr/>
                    </a:p>
                  </a:txBody>
                  <a:tcPr marL="91425" marR="91425" marT="91425" marB="91425" anchor="ctr"/>
                </a:tc>
                <a:tc>
                  <a:txBody>
                    <a:bodyPr/>
                    <a:lstStyle/>
                    <a:p>
                      <a:pPr marL="0" lvl="0" indent="0" algn="ctr" rtl="0">
                        <a:spcBef>
                          <a:spcPts val="0"/>
                        </a:spcBef>
                        <a:spcAft>
                          <a:spcPts val="0"/>
                        </a:spcAft>
                        <a:buNone/>
                      </a:pPr>
                      <a:r>
                        <a:rPr lang="en"/>
                        <a:t>0.681</a:t>
                      </a:r>
                      <a:endParaRPr/>
                    </a:p>
                  </a:txBody>
                  <a:tcPr marL="91425" marR="91425" marT="91425" marB="91425" anchor="ctr"/>
                </a:tc>
                <a:tc>
                  <a:txBody>
                    <a:bodyPr/>
                    <a:lstStyle/>
                    <a:p>
                      <a:pPr marL="0" lvl="0" indent="0" algn="ctr" rtl="0">
                        <a:spcBef>
                          <a:spcPts val="0"/>
                        </a:spcBef>
                        <a:spcAft>
                          <a:spcPts val="0"/>
                        </a:spcAft>
                        <a:buNone/>
                      </a:pPr>
                      <a:r>
                        <a:rPr lang="en"/>
                        <a:t>4.834</a:t>
                      </a:r>
                      <a:endParaRPr/>
                    </a:p>
                  </a:txBody>
                  <a:tcPr marL="91425" marR="91425" marT="91425" marB="91425" anchor="ctr"/>
                </a:tc>
                <a:tc>
                  <a:txBody>
                    <a:bodyPr/>
                    <a:lstStyle/>
                    <a:p>
                      <a:pPr marL="0" lvl="0" indent="0" algn="ctr" rtl="0">
                        <a:spcBef>
                          <a:spcPts val="0"/>
                        </a:spcBef>
                        <a:spcAft>
                          <a:spcPts val="0"/>
                        </a:spcAft>
                        <a:buNone/>
                      </a:pPr>
                      <a:r>
                        <a:rPr lang="en" u="sng">
                          <a:solidFill>
                            <a:schemeClr val="accent1"/>
                          </a:solidFill>
                        </a:rPr>
                        <a:t>15.972</a:t>
                      </a:r>
                      <a:endParaRPr u="sng">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n"/>
                        <a:t>3.206</a:t>
                      </a:r>
                      <a:endParaRPr/>
                    </a:p>
                  </a:txBody>
                  <a:tcPr marL="91425" marR="91425" marT="91425" marB="91425" anchor="ctr"/>
                </a:tc>
                <a:tc>
                  <a:txBody>
                    <a:bodyPr/>
                    <a:lstStyle/>
                    <a:p>
                      <a:pPr marL="0" lvl="0" indent="0" algn="ctr" rtl="0">
                        <a:spcBef>
                          <a:spcPts val="0"/>
                        </a:spcBef>
                        <a:spcAft>
                          <a:spcPts val="0"/>
                        </a:spcAft>
                        <a:buNone/>
                      </a:pPr>
                      <a:r>
                        <a:rPr lang="en"/>
                        <a:t>10.724</a:t>
                      </a:r>
                      <a:endParaRPr/>
                    </a:p>
                  </a:txBody>
                  <a:tcPr marL="91425" marR="91425" marT="91425" marB="91425" anchor="ctr"/>
                </a:tc>
                <a:tc>
                  <a:txBody>
                    <a:bodyPr/>
                    <a:lstStyle/>
                    <a:p>
                      <a:pPr marL="0" lvl="0" indent="0" algn="ctr" rtl="0">
                        <a:spcBef>
                          <a:spcPts val="0"/>
                        </a:spcBef>
                        <a:spcAft>
                          <a:spcPts val="0"/>
                        </a:spcAft>
                        <a:buNone/>
                      </a:pPr>
                      <a:r>
                        <a:rPr lang="en"/>
                        <a:t>0.262</a:t>
                      </a:r>
                      <a:endParaRPr/>
                    </a:p>
                  </a:txBody>
                  <a:tcPr marL="91425" marR="91425" marT="91425" marB="91425" anchor="ctr"/>
                </a:tc>
                <a:tc>
                  <a:txBody>
                    <a:bodyPr/>
                    <a:lstStyle/>
                    <a:p>
                      <a:pPr marL="0" lvl="0" indent="0" algn="ctr" rtl="0">
                        <a:spcBef>
                          <a:spcPts val="0"/>
                        </a:spcBef>
                        <a:spcAft>
                          <a:spcPts val="0"/>
                        </a:spcAft>
                        <a:buNone/>
                      </a:pPr>
                      <a:r>
                        <a:rPr lang="en"/>
                        <a:t>1.211</a:t>
                      </a:r>
                      <a:endParaRPr/>
                    </a:p>
                  </a:txBody>
                  <a:tcPr marL="91425" marR="91425" marT="91425" marB="91425" anchor="ctr"/>
                </a:tc>
                <a:extLst>
                  <a:ext uri="{0D108BD9-81ED-4DB2-BD59-A6C34878D82A}">
                    <a16:rowId xmlns:a16="http://schemas.microsoft.com/office/drawing/2014/main" val="10003"/>
                  </a:ext>
                </a:extLst>
              </a:tr>
              <a:tr h="800700">
                <a:tc>
                  <a:txBody>
                    <a:bodyPr/>
                    <a:lstStyle/>
                    <a:p>
                      <a:pPr marL="0" lvl="0" indent="0" algn="ctr" rtl="0">
                        <a:spcBef>
                          <a:spcPts val="0"/>
                        </a:spcBef>
                        <a:spcAft>
                          <a:spcPts val="0"/>
                        </a:spcAft>
                        <a:buClr>
                          <a:schemeClr val="dk1"/>
                        </a:buClr>
                        <a:buSzPts val="1100"/>
                        <a:buFont typeface="Arial"/>
                        <a:buNone/>
                      </a:pPr>
                      <a:r>
                        <a:rPr lang="en">
                          <a:solidFill>
                            <a:schemeClr val="dk1"/>
                          </a:solidFill>
                        </a:rPr>
                        <a:t>GridSearchCV</a:t>
                      </a:r>
                      <a:endParaRPr>
                        <a:solidFill>
                          <a:schemeClr val="dk1"/>
                        </a:solidFill>
                      </a:endParaRPr>
                    </a:p>
                    <a:p>
                      <a:pPr marL="0" lvl="0" indent="0" algn="ctr" rtl="0">
                        <a:spcBef>
                          <a:spcPts val="0"/>
                        </a:spcBef>
                        <a:spcAft>
                          <a:spcPts val="0"/>
                        </a:spcAft>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smoteR</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XGBRegressor</a:t>
                      </a:r>
                      <a:endParaRPr/>
                    </a:p>
                  </a:txBody>
                  <a:tcPr marL="91425" marR="91425" marT="91425" marB="91425"/>
                </a:tc>
                <a:tc>
                  <a:txBody>
                    <a:bodyPr/>
                    <a:lstStyle/>
                    <a:p>
                      <a:pPr marL="0" lvl="0" indent="0" algn="ctr" rtl="0">
                        <a:spcBef>
                          <a:spcPts val="0"/>
                        </a:spcBef>
                        <a:spcAft>
                          <a:spcPts val="0"/>
                        </a:spcAft>
                        <a:buNone/>
                      </a:pPr>
                      <a:r>
                        <a:rPr lang="en"/>
                        <a:t>0.923</a:t>
                      </a:r>
                      <a:endParaRPr/>
                    </a:p>
                  </a:txBody>
                  <a:tcPr marL="91425" marR="91425" marT="91425" marB="91425" anchor="ctr"/>
                </a:tc>
                <a:tc>
                  <a:txBody>
                    <a:bodyPr/>
                    <a:lstStyle/>
                    <a:p>
                      <a:pPr marL="0" lvl="0" indent="0" algn="ctr" rtl="0">
                        <a:spcBef>
                          <a:spcPts val="0"/>
                        </a:spcBef>
                        <a:spcAft>
                          <a:spcPts val="0"/>
                        </a:spcAft>
                        <a:buNone/>
                      </a:pPr>
                      <a:r>
                        <a:rPr lang="en"/>
                        <a:t>0.753</a:t>
                      </a:r>
                      <a:endParaRPr/>
                    </a:p>
                  </a:txBody>
                  <a:tcPr marL="91425" marR="91425" marT="91425" marB="91425" anchor="ctr"/>
                </a:tc>
                <a:tc>
                  <a:txBody>
                    <a:bodyPr/>
                    <a:lstStyle/>
                    <a:p>
                      <a:pPr marL="0" lvl="0" indent="0" algn="ctr" rtl="0">
                        <a:spcBef>
                          <a:spcPts val="0"/>
                        </a:spcBef>
                        <a:spcAft>
                          <a:spcPts val="0"/>
                        </a:spcAft>
                        <a:buNone/>
                      </a:pPr>
                      <a:r>
                        <a:rPr lang="en"/>
                        <a:t>6.422</a:t>
                      </a:r>
                      <a:endParaRPr/>
                    </a:p>
                  </a:txBody>
                  <a:tcPr marL="91425" marR="91425" marT="91425" marB="91425" anchor="ctr"/>
                </a:tc>
                <a:tc>
                  <a:txBody>
                    <a:bodyPr/>
                    <a:lstStyle/>
                    <a:p>
                      <a:pPr marL="0" lvl="0" indent="0" algn="ctr" rtl="0">
                        <a:spcBef>
                          <a:spcPts val="0"/>
                        </a:spcBef>
                        <a:spcAft>
                          <a:spcPts val="0"/>
                        </a:spcAft>
                        <a:buNone/>
                      </a:pPr>
                      <a:r>
                        <a:rPr lang="en" u="sng">
                          <a:solidFill>
                            <a:schemeClr val="accent1"/>
                          </a:solidFill>
                        </a:rPr>
                        <a:t>11.449</a:t>
                      </a:r>
                      <a:endParaRPr u="sng">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n"/>
                        <a:t>3.920</a:t>
                      </a:r>
                      <a:endParaRPr/>
                    </a:p>
                  </a:txBody>
                  <a:tcPr marL="91425" marR="91425" marT="91425" marB="91425" anchor="ctr"/>
                </a:tc>
                <a:tc>
                  <a:txBody>
                    <a:bodyPr/>
                    <a:lstStyle/>
                    <a:p>
                      <a:pPr marL="0" lvl="0" indent="0" algn="ctr" rtl="0">
                        <a:spcBef>
                          <a:spcPts val="0"/>
                        </a:spcBef>
                        <a:spcAft>
                          <a:spcPts val="0"/>
                        </a:spcAft>
                        <a:buNone/>
                      </a:pPr>
                      <a:r>
                        <a:rPr lang="en"/>
                        <a:t>7.249</a:t>
                      </a:r>
                      <a:endParaRPr/>
                    </a:p>
                  </a:txBody>
                  <a:tcPr marL="91425" marR="91425" marT="91425" marB="91425" anchor="ctr"/>
                </a:tc>
                <a:tc>
                  <a:txBody>
                    <a:bodyPr/>
                    <a:lstStyle/>
                    <a:p>
                      <a:pPr marL="0" lvl="0" indent="0" algn="ctr" rtl="0">
                        <a:spcBef>
                          <a:spcPts val="0"/>
                        </a:spcBef>
                        <a:spcAft>
                          <a:spcPts val="0"/>
                        </a:spcAft>
                        <a:buNone/>
                      </a:pPr>
                      <a:r>
                        <a:rPr lang="en"/>
                        <a:t>0.316</a:t>
                      </a:r>
                      <a:endParaRPr/>
                    </a:p>
                  </a:txBody>
                  <a:tcPr marL="91425" marR="91425" marT="91425" marB="91425" anchor="ctr"/>
                </a:tc>
                <a:tc>
                  <a:txBody>
                    <a:bodyPr/>
                    <a:lstStyle/>
                    <a:p>
                      <a:pPr marL="0" lvl="0" indent="0" algn="ctr" rtl="0">
                        <a:spcBef>
                          <a:spcPts val="0"/>
                        </a:spcBef>
                        <a:spcAft>
                          <a:spcPts val="0"/>
                        </a:spcAft>
                        <a:buNone/>
                      </a:pPr>
                      <a:r>
                        <a:rPr lang="en"/>
                        <a:t>0.649</a:t>
                      </a:r>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1884" name="Google Shape;1884;p60"/>
          <p:cNvSpPr txBox="1"/>
          <p:nvPr/>
        </p:nvSpPr>
        <p:spPr>
          <a:xfrm rot="-304699">
            <a:off x="2719366" y="1154666"/>
            <a:ext cx="3819593" cy="507798"/>
          </a:xfrm>
          <a:prstGeom prst="rect">
            <a:avLst/>
          </a:prstGeom>
          <a:solidFill>
            <a:srgbClr val="C71E47"/>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Ultra"/>
                <a:ea typeface="Ultra"/>
                <a:cs typeface="Ultra"/>
                <a:sym typeface="Ultra"/>
              </a:rPr>
              <a:t>Can we do</a:t>
            </a:r>
            <a:r>
              <a:rPr lang="en" sz="2100">
                <a:solidFill>
                  <a:schemeClr val="lt1"/>
                </a:solidFill>
                <a:latin typeface="Ultra"/>
                <a:ea typeface="Ultra"/>
                <a:cs typeface="Ultra"/>
                <a:sym typeface="Ultra"/>
              </a:rPr>
              <a:t> EVEN </a:t>
            </a:r>
            <a:r>
              <a:rPr lang="en" sz="1800">
                <a:solidFill>
                  <a:schemeClr val="lt1"/>
                </a:solidFill>
                <a:latin typeface="Ultra"/>
                <a:ea typeface="Ultra"/>
                <a:cs typeface="Ultra"/>
                <a:sym typeface="Ultra"/>
              </a:rPr>
              <a:t>better ?!</a:t>
            </a:r>
            <a:endParaRPr sz="1800">
              <a:solidFill>
                <a:schemeClr val="lt1"/>
              </a:solidFill>
              <a:latin typeface="Ultra"/>
              <a:ea typeface="Ultra"/>
              <a:cs typeface="Ultra"/>
              <a:sym typeface="Ultra"/>
            </a:endParaRPr>
          </a:p>
        </p:txBody>
      </p:sp>
      <p:cxnSp>
        <p:nvCxnSpPr>
          <p:cNvPr id="1885" name="Google Shape;1885;p60"/>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886" name="Google Shape;1886;p60"/>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4"/>
                                        </p:tgtEl>
                                        <p:attrNameLst>
                                          <p:attrName>style.visibility</p:attrName>
                                        </p:attrNameLst>
                                      </p:cBhvr>
                                      <p:to>
                                        <p:strVal val="visible"/>
                                      </p:to>
                                    </p:set>
                                    <p:animEffect transition="in" filter="fade">
                                      <p:cBhvr>
                                        <p:cTn id="7" dur="1"/>
                                        <p:tgtEl>
                                          <p:spTgt spid="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6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rPr>
              <a:t>Feature Importance</a:t>
            </a:r>
            <a:endParaRPr b="1"/>
          </a:p>
        </p:txBody>
      </p:sp>
      <p:cxnSp>
        <p:nvCxnSpPr>
          <p:cNvPr id="1892" name="Google Shape;1892;p61"/>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893" name="Google Shape;1893;p61"/>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pic>
        <p:nvPicPr>
          <p:cNvPr id="1894" name="Google Shape;1894;p61"/>
          <p:cNvPicPr preferRelativeResize="0"/>
          <p:nvPr/>
        </p:nvPicPr>
        <p:blipFill>
          <a:blip r:embed="rId3">
            <a:alphaModFix/>
          </a:blip>
          <a:stretch>
            <a:fillRect/>
          </a:stretch>
        </p:blipFill>
        <p:spPr>
          <a:xfrm>
            <a:off x="1421525" y="1095825"/>
            <a:ext cx="6300949" cy="3855900"/>
          </a:xfrm>
          <a:prstGeom prst="rect">
            <a:avLst/>
          </a:prstGeom>
          <a:noFill/>
          <a:ln>
            <a:noFill/>
          </a:ln>
        </p:spPr>
      </p:pic>
      <p:sp>
        <p:nvSpPr>
          <p:cNvPr id="1895" name="Google Shape;1895;p61"/>
          <p:cNvSpPr txBox="1"/>
          <p:nvPr/>
        </p:nvSpPr>
        <p:spPr>
          <a:xfrm>
            <a:off x="1951925" y="4410675"/>
            <a:ext cx="1089000" cy="219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00">
              <a:latin typeface="Questrial"/>
              <a:ea typeface="Questrial"/>
              <a:cs typeface="Questrial"/>
              <a:sym typeface="Questrial"/>
            </a:endParaRPr>
          </a:p>
        </p:txBody>
      </p:sp>
      <p:sp>
        <p:nvSpPr>
          <p:cNvPr id="1896" name="Google Shape;1896;p61"/>
          <p:cNvSpPr/>
          <p:nvPr/>
        </p:nvSpPr>
        <p:spPr>
          <a:xfrm>
            <a:off x="3246375" y="4410675"/>
            <a:ext cx="287700" cy="219300"/>
          </a:xfrm>
          <a:prstGeom prst="mathMultiply">
            <a:avLst>
              <a:gd name="adj1" fmla="val 2352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5"/>
                                        </p:tgtEl>
                                        <p:attrNameLst>
                                          <p:attrName>style.visibility</p:attrName>
                                        </p:attrNameLst>
                                      </p:cBhvr>
                                      <p:to>
                                        <p:strVal val="visible"/>
                                      </p:to>
                                    </p:set>
                                    <p:animEffect transition="in" filter="fade">
                                      <p:cBhvr>
                                        <p:cTn id="7" dur="1"/>
                                        <p:tgtEl>
                                          <p:spTgt spid="1895"/>
                                        </p:tgtEl>
                                      </p:cBhvr>
                                    </p:animEffect>
                                  </p:childTnLst>
                                </p:cTn>
                              </p:par>
                              <p:par>
                                <p:cTn id="8" presetID="10" presetClass="entr" presetSubtype="0" fill="hold" nodeType="withEffect">
                                  <p:stCondLst>
                                    <p:cond delay="0"/>
                                  </p:stCondLst>
                                  <p:childTnLst>
                                    <p:set>
                                      <p:cBhvr>
                                        <p:cTn id="9" dur="1" fill="hold">
                                          <p:stCondLst>
                                            <p:cond delay="0"/>
                                          </p:stCondLst>
                                        </p:cTn>
                                        <p:tgtEl>
                                          <p:spTgt spid="1896"/>
                                        </p:tgtEl>
                                        <p:attrNameLst>
                                          <p:attrName>style.visibility</p:attrName>
                                        </p:attrNameLst>
                                      </p:cBhvr>
                                      <p:to>
                                        <p:strVal val="visible"/>
                                      </p:to>
                                    </p:set>
                                    <p:animEffect transition="in" filter="fade">
                                      <p:cBhvr>
                                        <p:cTn id="10" dur="1"/>
                                        <p:tgtEl>
                                          <p:spTgt spid="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6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rPr>
              <a:t>Pruning</a:t>
            </a:r>
            <a:endParaRPr b="1"/>
          </a:p>
        </p:txBody>
      </p:sp>
      <p:cxnSp>
        <p:nvCxnSpPr>
          <p:cNvPr id="1902" name="Google Shape;1902;p62"/>
          <p:cNvCxnSpPr/>
          <p:nvPr/>
        </p:nvCxnSpPr>
        <p:spPr>
          <a:xfrm flipH="1">
            <a:off x="6372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903" name="Google Shape;1903;p62"/>
          <p:cNvCxnSpPr/>
          <p:nvPr/>
        </p:nvCxnSpPr>
        <p:spPr>
          <a:xfrm rot="10800000">
            <a:off x="6361025" y="780125"/>
            <a:ext cx="2144700" cy="5400"/>
          </a:xfrm>
          <a:prstGeom prst="straightConnector1">
            <a:avLst/>
          </a:prstGeom>
          <a:noFill/>
          <a:ln w="9525" cap="flat" cmpd="sng">
            <a:solidFill>
              <a:srgbClr val="EC446D"/>
            </a:solidFill>
            <a:prstDash val="solid"/>
            <a:round/>
            <a:headEnd type="none" w="med" len="med"/>
            <a:tailEnd type="none" w="med" len="med"/>
          </a:ln>
        </p:spPr>
      </p:cxnSp>
      <p:sp>
        <p:nvSpPr>
          <p:cNvPr id="1904" name="Google Shape;1904;p62"/>
          <p:cNvSpPr/>
          <p:nvPr/>
        </p:nvSpPr>
        <p:spPr>
          <a:xfrm>
            <a:off x="2524175" y="1302350"/>
            <a:ext cx="4095600" cy="91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524175" y="2590750"/>
            <a:ext cx="4095600" cy="91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524200" y="3879175"/>
            <a:ext cx="4095600" cy="91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txBox="1"/>
          <p:nvPr/>
        </p:nvSpPr>
        <p:spPr>
          <a:xfrm>
            <a:off x="2773775" y="1488075"/>
            <a:ext cx="370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Questrial"/>
                <a:ea typeface="Questrial"/>
                <a:cs typeface="Questrial"/>
                <a:sym typeface="Questrial"/>
              </a:rPr>
              <a:t>Find </a:t>
            </a:r>
            <a:r>
              <a:rPr lang="en" b="1" u="sng">
                <a:latin typeface="Questrial"/>
                <a:ea typeface="Questrial"/>
                <a:cs typeface="Questrial"/>
                <a:sym typeface="Questrial"/>
              </a:rPr>
              <a:t>least important</a:t>
            </a:r>
            <a:r>
              <a:rPr lang="en">
                <a:latin typeface="Questrial"/>
                <a:ea typeface="Questrial"/>
                <a:cs typeface="Questrial"/>
                <a:sym typeface="Questrial"/>
              </a:rPr>
              <a:t> feature and Remove it</a:t>
            </a:r>
            <a:endParaRPr>
              <a:latin typeface="Questrial"/>
              <a:ea typeface="Questrial"/>
              <a:cs typeface="Questrial"/>
              <a:sym typeface="Questrial"/>
            </a:endParaRPr>
          </a:p>
        </p:txBody>
      </p:sp>
      <p:sp>
        <p:nvSpPr>
          <p:cNvPr id="1908" name="Google Shape;1908;p62"/>
          <p:cNvSpPr txBox="1"/>
          <p:nvPr/>
        </p:nvSpPr>
        <p:spPr>
          <a:xfrm>
            <a:off x="2773775" y="2846063"/>
            <a:ext cx="370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Questrial"/>
                <a:ea typeface="Questrial"/>
                <a:cs typeface="Questrial"/>
                <a:sym typeface="Questrial"/>
              </a:rPr>
              <a:t>Refit Model</a:t>
            </a:r>
            <a:endParaRPr>
              <a:latin typeface="Questrial"/>
              <a:ea typeface="Questrial"/>
              <a:cs typeface="Questrial"/>
              <a:sym typeface="Questrial"/>
            </a:endParaRPr>
          </a:p>
        </p:txBody>
      </p:sp>
      <p:sp>
        <p:nvSpPr>
          <p:cNvPr id="1909" name="Google Shape;1909;p62"/>
          <p:cNvSpPr txBox="1"/>
          <p:nvPr/>
        </p:nvSpPr>
        <p:spPr>
          <a:xfrm>
            <a:off x="2773775" y="4204013"/>
            <a:ext cx="370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Questrial"/>
                <a:ea typeface="Questrial"/>
                <a:cs typeface="Questrial"/>
                <a:sym typeface="Questrial"/>
              </a:rPr>
              <a:t>Evaluate Model</a:t>
            </a:r>
            <a:endParaRPr>
              <a:latin typeface="Questrial"/>
              <a:ea typeface="Questrial"/>
              <a:cs typeface="Questrial"/>
              <a:sym typeface="Questrial"/>
            </a:endParaRPr>
          </a:p>
        </p:txBody>
      </p:sp>
      <p:sp>
        <p:nvSpPr>
          <p:cNvPr id="1910" name="Google Shape;1910;p62"/>
          <p:cNvSpPr/>
          <p:nvPr/>
        </p:nvSpPr>
        <p:spPr>
          <a:xfrm rot="10800000" flipH="1">
            <a:off x="6622850" y="1431450"/>
            <a:ext cx="1274400" cy="3047700"/>
          </a:xfrm>
          <a:prstGeom prst="curvedLeftArrow">
            <a:avLst>
              <a:gd name="adj1" fmla="val 13271"/>
              <a:gd name="adj2" fmla="val 50000"/>
              <a:gd name="adj3" fmla="val 25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4460375" y="2226750"/>
            <a:ext cx="223200" cy="350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4460375" y="3515163"/>
            <a:ext cx="223200" cy="350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txBox="1"/>
          <p:nvPr/>
        </p:nvSpPr>
        <p:spPr>
          <a:xfrm>
            <a:off x="7807700" y="2667900"/>
            <a:ext cx="100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Questrial"/>
                <a:ea typeface="Questrial"/>
                <a:cs typeface="Questrial"/>
                <a:sym typeface="Questrial"/>
              </a:rPr>
              <a:t>Repeat</a:t>
            </a:r>
            <a:endParaRPr b="1">
              <a:latin typeface="Questrial"/>
              <a:ea typeface="Questrial"/>
              <a:cs typeface="Questrial"/>
              <a:sym typeface="Quest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63"/>
          <p:cNvSpPr txBox="1">
            <a:spLocks noGrp="1"/>
          </p:cNvSpPr>
          <p:nvPr>
            <p:ph type="title"/>
          </p:nvPr>
        </p:nvSpPr>
        <p:spPr>
          <a:xfrm>
            <a:off x="713225" y="3109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rPr>
              <a:t>Pruning Result</a:t>
            </a:r>
            <a:endParaRPr b="1"/>
          </a:p>
        </p:txBody>
      </p:sp>
      <p:cxnSp>
        <p:nvCxnSpPr>
          <p:cNvPr id="1919" name="Google Shape;1919;p63"/>
          <p:cNvCxnSpPr/>
          <p:nvPr/>
        </p:nvCxnSpPr>
        <p:spPr>
          <a:xfrm flipH="1">
            <a:off x="637200" y="5516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920" name="Google Shape;1920;p63"/>
          <p:cNvCxnSpPr/>
          <p:nvPr/>
        </p:nvCxnSpPr>
        <p:spPr>
          <a:xfrm rot="10800000">
            <a:off x="6361025" y="551525"/>
            <a:ext cx="2144700" cy="5400"/>
          </a:xfrm>
          <a:prstGeom prst="straightConnector1">
            <a:avLst/>
          </a:prstGeom>
          <a:noFill/>
          <a:ln w="9525" cap="flat" cmpd="sng">
            <a:solidFill>
              <a:srgbClr val="EC446D"/>
            </a:solidFill>
            <a:prstDash val="solid"/>
            <a:round/>
            <a:headEnd type="none" w="med" len="med"/>
            <a:tailEnd type="none" w="med" len="med"/>
          </a:ln>
        </p:spPr>
      </p:cxnSp>
      <p:pic>
        <p:nvPicPr>
          <p:cNvPr id="1921" name="Google Shape;1921;p63"/>
          <p:cNvPicPr preferRelativeResize="0"/>
          <p:nvPr/>
        </p:nvPicPr>
        <p:blipFill>
          <a:blip r:embed="rId3">
            <a:alphaModFix/>
          </a:blip>
          <a:stretch>
            <a:fillRect/>
          </a:stretch>
        </p:blipFill>
        <p:spPr>
          <a:xfrm>
            <a:off x="1475225" y="844775"/>
            <a:ext cx="6469551" cy="4374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64"/>
          <p:cNvSpPr txBox="1">
            <a:spLocks noGrp="1"/>
          </p:cNvSpPr>
          <p:nvPr>
            <p:ph type="title"/>
          </p:nvPr>
        </p:nvSpPr>
        <p:spPr>
          <a:xfrm>
            <a:off x="713225" y="3109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Evaluation of Models (3)</a:t>
            </a:r>
            <a:endParaRPr b="1"/>
          </a:p>
        </p:txBody>
      </p:sp>
      <p:graphicFrame>
        <p:nvGraphicFramePr>
          <p:cNvPr id="1927" name="Google Shape;1927;p64"/>
          <p:cNvGraphicFramePr/>
          <p:nvPr/>
        </p:nvGraphicFramePr>
        <p:xfrm>
          <a:off x="384048" y="1390650"/>
          <a:ext cx="8293600" cy="3657420"/>
        </p:xfrm>
        <a:graphic>
          <a:graphicData uri="http://schemas.openxmlformats.org/drawingml/2006/table">
            <a:tbl>
              <a:tblPr>
                <a:noFill/>
                <a:tableStyleId>{35ECCDED-57D8-4CF5-B36B-55C09AAECB3A}</a:tableStyleId>
              </a:tblPr>
              <a:tblGrid>
                <a:gridCol w="2072200">
                  <a:extLst>
                    <a:ext uri="{9D8B030D-6E8A-4147-A177-3AD203B41FA5}">
                      <a16:colId xmlns:a16="http://schemas.microsoft.com/office/drawing/2014/main" val="20000"/>
                    </a:ext>
                  </a:extLst>
                </a:gridCol>
                <a:gridCol w="818775">
                  <a:extLst>
                    <a:ext uri="{9D8B030D-6E8A-4147-A177-3AD203B41FA5}">
                      <a16:colId xmlns:a16="http://schemas.microsoft.com/office/drawing/2014/main" val="20001"/>
                    </a:ext>
                  </a:extLst>
                </a:gridCol>
                <a:gridCol w="798200">
                  <a:extLst>
                    <a:ext uri="{9D8B030D-6E8A-4147-A177-3AD203B41FA5}">
                      <a16:colId xmlns:a16="http://schemas.microsoft.com/office/drawing/2014/main" val="20002"/>
                    </a:ext>
                  </a:extLst>
                </a:gridCol>
                <a:gridCol w="805075">
                  <a:extLst>
                    <a:ext uri="{9D8B030D-6E8A-4147-A177-3AD203B41FA5}">
                      <a16:colId xmlns:a16="http://schemas.microsoft.com/office/drawing/2014/main" val="20003"/>
                    </a:ext>
                  </a:extLst>
                </a:gridCol>
                <a:gridCol w="791400">
                  <a:extLst>
                    <a:ext uri="{9D8B030D-6E8A-4147-A177-3AD203B41FA5}">
                      <a16:colId xmlns:a16="http://schemas.microsoft.com/office/drawing/2014/main" val="20004"/>
                    </a:ext>
                  </a:extLst>
                </a:gridCol>
                <a:gridCol w="811900">
                  <a:extLst>
                    <a:ext uri="{9D8B030D-6E8A-4147-A177-3AD203B41FA5}">
                      <a16:colId xmlns:a16="http://schemas.microsoft.com/office/drawing/2014/main" val="20005"/>
                    </a:ext>
                  </a:extLst>
                </a:gridCol>
                <a:gridCol w="734125">
                  <a:extLst>
                    <a:ext uri="{9D8B030D-6E8A-4147-A177-3AD203B41FA5}">
                      <a16:colId xmlns:a16="http://schemas.microsoft.com/office/drawing/2014/main" val="20006"/>
                    </a:ext>
                  </a:extLst>
                </a:gridCol>
                <a:gridCol w="766450">
                  <a:extLst>
                    <a:ext uri="{9D8B030D-6E8A-4147-A177-3AD203B41FA5}">
                      <a16:colId xmlns:a16="http://schemas.microsoft.com/office/drawing/2014/main" val="20007"/>
                    </a:ext>
                  </a:extLst>
                </a:gridCol>
                <a:gridCol w="695475">
                  <a:extLst>
                    <a:ext uri="{9D8B030D-6E8A-4147-A177-3AD203B41FA5}">
                      <a16:colId xmlns:a16="http://schemas.microsoft.com/office/drawing/2014/main" val="20008"/>
                    </a:ext>
                  </a:extLst>
                </a:gridCol>
              </a:tblGrid>
              <a:tr h="370950">
                <a:tc>
                  <a:txBody>
                    <a:bodyPr/>
                    <a:lstStyle/>
                    <a:p>
                      <a:pPr marL="0" lvl="0" indent="0" algn="ctr" rtl="0">
                        <a:spcBef>
                          <a:spcPts val="0"/>
                        </a:spcBef>
                        <a:spcAft>
                          <a:spcPts val="0"/>
                        </a:spcAft>
                        <a:buNone/>
                      </a:pPr>
                      <a:r>
                        <a:rPr lang="en"/>
                        <a:t>Model</a:t>
                      </a:r>
                      <a:endParaRPr/>
                    </a:p>
                  </a:txBody>
                  <a:tcPr marL="91425" marR="91425" marT="91425" marB="91425"/>
                </a:tc>
                <a:tc gridSpan="2">
                  <a:txBody>
                    <a:bodyPr/>
                    <a:lstStyle/>
                    <a:p>
                      <a:pPr marL="0" lvl="0" indent="0" algn="ctr" rtl="0">
                        <a:spcBef>
                          <a:spcPts val="0"/>
                        </a:spcBef>
                        <a:spcAft>
                          <a:spcPts val="0"/>
                        </a:spcAft>
                        <a:buNone/>
                      </a:pPr>
                      <a:r>
                        <a:rPr lang="en"/>
                        <a:t>R</a:t>
                      </a:r>
                      <a:r>
                        <a:rPr lang="en" baseline="30000"/>
                        <a:t>2</a:t>
                      </a:r>
                      <a:endParaRPr baseline="30000"/>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RMSE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MAE</a:t>
                      </a:r>
                      <a:endParaRPr/>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a:t>MAPE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709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tc>
                  <a:txBody>
                    <a:bodyPr/>
                    <a:lstStyle/>
                    <a:p>
                      <a:pPr marL="0" lvl="0" indent="0" algn="ctr" rtl="0">
                        <a:spcBef>
                          <a:spcPts val="0"/>
                        </a:spcBef>
                        <a:spcAft>
                          <a:spcPts val="0"/>
                        </a:spcAft>
                        <a:buNone/>
                      </a:pPr>
                      <a:r>
                        <a:rPr lang="en"/>
                        <a:t>Train</a:t>
                      </a:r>
                      <a:endParaRPr/>
                    </a:p>
                  </a:txBody>
                  <a:tcPr marL="91425" marR="91425" marT="91425" marB="91425"/>
                </a:tc>
                <a:tc>
                  <a:txBody>
                    <a:bodyPr/>
                    <a:lstStyle/>
                    <a:p>
                      <a:pPr marL="0" lvl="0" indent="0" algn="ctr" rtl="0">
                        <a:spcBef>
                          <a:spcPts val="0"/>
                        </a:spcBef>
                        <a:spcAft>
                          <a:spcPts val="0"/>
                        </a:spcAft>
                        <a:buNone/>
                      </a:pPr>
                      <a:r>
                        <a:rPr lang="en"/>
                        <a:t>Test</a:t>
                      </a:r>
                      <a:endParaRPr/>
                    </a:p>
                  </a:txBody>
                  <a:tcPr marL="91425" marR="91425" marT="91425" marB="91425"/>
                </a:tc>
                <a:extLst>
                  <a:ext uri="{0D108BD9-81ED-4DB2-BD59-A6C34878D82A}">
                    <a16:rowId xmlns:a16="http://schemas.microsoft.com/office/drawing/2014/main" val="10001"/>
                  </a:ext>
                </a:extLst>
              </a:tr>
              <a:tr h="370950">
                <a:tc>
                  <a:txBody>
                    <a:bodyPr/>
                    <a:lstStyle/>
                    <a:p>
                      <a:pPr marL="0" lvl="0" indent="0" algn="ctr" rtl="0">
                        <a:spcBef>
                          <a:spcPts val="0"/>
                        </a:spcBef>
                        <a:spcAft>
                          <a:spcPts val="0"/>
                        </a:spcAft>
                        <a:buNone/>
                      </a:pPr>
                      <a:r>
                        <a:rPr lang="en"/>
                        <a:t>XGBRegressor</a:t>
                      </a:r>
                      <a:endParaRPr/>
                    </a:p>
                  </a:txBody>
                  <a:tcPr marL="91425" marR="91425" marT="91425" marB="91425"/>
                </a:tc>
                <a:tc>
                  <a:txBody>
                    <a:bodyPr/>
                    <a:lstStyle/>
                    <a:p>
                      <a:pPr marL="0" lvl="0" indent="0" algn="ctr" rtl="0">
                        <a:spcBef>
                          <a:spcPts val="0"/>
                        </a:spcBef>
                        <a:spcAft>
                          <a:spcPts val="0"/>
                        </a:spcAft>
                        <a:buNone/>
                      </a:pPr>
                      <a:r>
                        <a:rPr lang="en"/>
                        <a:t>0.689</a:t>
                      </a:r>
                      <a:endParaRPr/>
                    </a:p>
                  </a:txBody>
                  <a:tcPr marL="91425" marR="91425" marT="91425" marB="91425"/>
                </a:tc>
                <a:tc>
                  <a:txBody>
                    <a:bodyPr/>
                    <a:lstStyle/>
                    <a:p>
                      <a:pPr marL="0" lvl="0" indent="0" algn="ctr" rtl="0">
                        <a:spcBef>
                          <a:spcPts val="0"/>
                        </a:spcBef>
                        <a:spcAft>
                          <a:spcPts val="0"/>
                        </a:spcAft>
                        <a:buNone/>
                      </a:pPr>
                      <a:r>
                        <a:rPr lang="en"/>
                        <a:t>0.628</a:t>
                      </a:r>
                      <a:endParaRPr/>
                    </a:p>
                  </a:txBody>
                  <a:tcPr marL="91425" marR="91425" marT="91425" marB="91425"/>
                </a:tc>
                <a:tc>
                  <a:txBody>
                    <a:bodyPr/>
                    <a:lstStyle/>
                    <a:p>
                      <a:pPr marL="0" lvl="0" indent="0" algn="ctr" rtl="0">
                        <a:spcBef>
                          <a:spcPts val="0"/>
                        </a:spcBef>
                        <a:spcAft>
                          <a:spcPts val="0"/>
                        </a:spcAft>
                        <a:buNone/>
                      </a:pPr>
                      <a:r>
                        <a:rPr lang="en"/>
                        <a:t>15.690</a:t>
                      </a:r>
                      <a:endParaRPr/>
                    </a:p>
                  </a:txBody>
                  <a:tcPr marL="91425" marR="91425" marT="91425" marB="91425"/>
                </a:tc>
                <a:tc>
                  <a:txBody>
                    <a:bodyPr/>
                    <a:lstStyle/>
                    <a:p>
                      <a:pPr marL="0" lvl="0" indent="0" algn="ctr" rtl="0">
                        <a:spcBef>
                          <a:spcPts val="0"/>
                        </a:spcBef>
                        <a:spcAft>
                          <a:spcPts val="0"/>
                        </a:spcAft>
                        <a:buNone/>
                      </a:pPr>
                      <a:r>
                        <a:rPr lang="en" u="sng">
                          <a:solidFill>
                            <a:schemeClr val="accent1"/>
                          </a:solidFill>
                        </a:rPr>
                        <a:t>17.236</a:t>
                      </a:r>
                      <a:endParaRPr u="sng">
                        <a:solidFill>
                          <a:schemeClr val="accent1"/>
                        </a:solidFill>
                      </a:endParaRPr>
                    </a:p>
                  </a:txBody>
                  <a:tcPr marL="91425" marR="91425" marT="91425" marB="91425"/>
                </a:tc>
                <a:tc>
                  <a:txBody>
                    <a:bodyPr/>
                    <a:lstStyle/>
                    <a:p>
                      <a:pPr marL="0" lvl="0" indent="0" algn="ctr" rtl="0">
                        <a:spcBef>
                          <a:spcPts val="0"/>
                        </a:spcBef>
                        <a:spcAft>
                          <a:spcPts val="0"/>
                        </a:spcAft>
                        <a:buNone/>
                      </a:pPr>
                      <a:r>
                        <a:rPr lang="en"/>
                        <a:t>11.005</a:t>
                      </a:r>
                      <a:endParaRPr/>
                    </a:p>
                  </a:txBody>
                  <a:tcPr marL="91425" marR="91425" marT="91425" marB="91425"/>
                </a:tc>
                <a:tc>
                  <a:txBody>
                    <a:bodyPr/>
                    <a:lstStyle/>
                    <a:p>
                      <a:pPr marL="0" lvl="0" indent="0" algn="ctr" rtl="0">
                        <a:spcBef>
                          <a:spcPts val="0"/>
                        </a:spcBef>
                        <a:spcAft>
                          <a:spcPts val="0"/>
                        </a:spcAft>
                        <a:buNone/>
                      </a:pPr>
                      <a:r>
                        <a:rPr lang="en"/>
                        <a:t>12.010</a:t>
                      </a:r>
                      <a:endParaRPr/>
                    </a:p>
                  </a:txBody>
                  <a:tcPr marL="91425" marR="91425" marT="91425" marB="91425"/>
                </a:tc>
                <a:tc>
                  <a:txBody>
                    <a:bodyPr/>
                    <a:lstStyle/>
                    <a:p>
                      <a:pPr marL="0" lvl="0" indent="0" algn="ctr" rtl="0">
                        <a:spcBef>
                          <a:spcPts val="0"/>
                        </a:spcBef>
                        <a:spcAft>
                          <a:spcPts val="0"/>
                        </a:spcAft>
                        <a:buNone/>
                      </a:pPr>
                      <a:r>
                        <a:rPr lang="en"/>
                        <a:t>1.274</a:t>
                      </a:r>
                      <a:endParaRPr/>
                    </a:p>
                  </a:txBody>
                  <a:tcPr marL="91425" marR="91425" marT="91425" marB="91425"/>
                </a:tc>
                <a:tc>
                  <a:txBody>
                    <a:bodyPr/>
                    <a:lstStyle/>
                    <a:p>
                      <a:pPr marL="0" lvl="0" indent="0" algn="ctr" rtl="0">
                        <a:spcBef>
                          <a:spcPts val="0"/>
                        </a:spcBef>
                        <a:spcAft>
                          <a:spcPts val="0"/>
                        </a:spcAft>
                        <a:buNone/>
                      </a:pPr>
                      <a:r>
                        <a:rPr lang="en"/>
                        <a:t>1.484</a:t>
                      </a:r>
                      <a:endParaRPr/>
                    </a:p>
                  </a:txBody>
                  <a:tcPr marL="91425" marR="91425" marT="91425" marB="91425"/>
                </a:tc>
                <a:extLst>
                  <a:ext uri="{0D108BD9-81ED-4DB2-BD59-A6C34878D82A}">
                    <a16:rowId xmlns:a16="http://schemas.microsoft.com/office/drawing/2014/main" val="10002"/>
                  </a:ext>
                </a:extLst>
              </a:tr>
              <a:tr h="770475">
                <a:tc>
                  <a:txBody>
                    <a:bodyPr/>
                    <a:lstStyle/>
                    <a:p>
                      <a:pPr marL="0" lvl="0" indent="0" algn="ctr" rtl="0">
                        <a:spcBef>
                          <a:spcPts val="0"/>
                        </a:spcBef>
                        <a:spcAft>
                          <a:spcPts val="0"/>
                        </a:spcAft>
                        <a:buNone/>
                      </a:pPr>
                      <a:r>
                        <a:rPr lang="en">
                          <a:solidFill>
                            <a:schemeClr val="dk1"/>
                          </a:solidFill>
                        </a:rPr>
                        <a:t>GridSearchCV</a:t>
                      </a:r>
                      <a:endParaRPr>
                        <a:solidFill>
                          <a:schemeClr val="dk1"/>
                        </a:solidFill>
                      </a:endParaRPr>
                    </a:p>
                    <a:p>
                      <a:pPr marL="0" lvl="0" indent="0" algn="ctr" rtl="0">
                        <a:spcBef>
                          <a:spcPts val="0"/>
                        </a:spcBef>
                        <a:spcAft>
                          <a:spcPts val="0"/>
                        </a:spcAft>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XGBRegressor</a:t>
                      </a:r>
                      <a:endParaRPr/>
                    </a:p>
                  </a:txBody>
                  <a:tcPr marL="91425" marR="91425" marT="91425" marB="91425"/>
                </a:tc>
                <a:tc>
                  <a:txBody>
                    <a:bodyPr/>
                    <a:lstStyle/>
                    <a:p>
                      <a:pPr marL="0" lvl="0" indent="0" algn="ctr" rtl="0">
                        <a:spcBef>
                          <a:spcPts val="0"/>
                        </a:spcBef>
                        <a:spcAft>
                          <a:spcPts val="0"/>
                        </a:spcAft>
                        <a:buNone/>
                      </a:pPr>
                      <a:r>
                        <a:rPr lang="en"/>
                        <a:t>0.971</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0.681</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4.834</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u="sng">
                          <a:solidFill>
                            <a:schemeClr val="accent1"/>
                          </a:solidFill>
                        </a:rPr>
                        <a:t>15.972</a:t>
                      </a:r>
                      <a:endParaRPr u="sng">
                        <a:solidFill>
                          <a:schemeClr val="accent1"/>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3.206</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10.724</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0.262</a:t>
                      </a:r>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1.211</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70000">
                <a:tc>
                  <a:txBody>
                    <a:bodyPr/>
                    <a:lstStyle/>
                    <a:p>
                      <a:pPr marL="0" lvl="0" indent="0" algn="ctr" rtl="0">
                        <a:spcBef>
                          <a:spcPts val="0"/>
                        </a:spcBef>
                        <a:spcAft>
                          <a:spcPts val="0"/>
                        </a:spcAft>
                        <a:buNone/>
                      </a:pPr>
                      <a:r>
                        <a:rPr lang="en">
                          <a:solidFill>
                            <a:schemeClr val="dk1"/>
                          </a:solidFill>
                        </a:rPr>
                        <a:t>GridSearchCV</a:t>
                      </a:r>
                      <a:endParaRPr>
                        <a:solidFill>
                          <a:schemeClr val="dk1"/>
                        </a:solidFill>
                      </a:endParaRPr>
                    </a:p>
                    <a:p>
                      <a:pPr marL="0" lvl="0" indent="0" algn="ctr" rtl="0">
                        <a:spcBef>
                          <a:spcPts val="0"/>
                        </a:spcBef>
                        <a:spcAft>
                          <a:spcPts val="0"/>
                        </a:spcAft>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smoteR</a:t>
                      </a:r>
                      <a:endParaRPr>
                        <a:solidFill>
                          <a:schemeClr val="dk1"/>
                        </a:solidFill>
                      </a:endParaRPr>
                    </a:p>
                    <a:p>
                      <a:pPr marL="0" lvl="0" indent="0" algn="ctr" rtl="0">
                        <a:spcBef>
                          <a:spcPts val="0"/>
                        </a:spcBef>
                        <a:spcAft>
                          <a:spcPts val="0"/>
                        </a:spcAft>
                        <a:buNone/>
                      </a:pPr>
                      <a:r>
                        <a:rPr lang="en">
                          <a:solidFill>
                            <a:schemeClr val="dk1"/>
                          </a:solidFill>
                        </a:rPr>
                        <a:t>+</a:t>
                      </a:r>
                      <a:endParaRPr>
                        <a:solidFill>
                          <a:schemeClr val="dk1"/>
                        </a:solidFill>
                      </a:endParaRPr>
                    </a:p>
                    <a:p>
                      <a:pPr marL="0" lvl="0" indent="0" algn="ctr" rtl="0">
                        <a:spcBef>
                          <a:spcPts val="0"/>
                        </a:spcBef>
                        <a:spcAft>
                          <a:spcPts val="0"/>
                        </a:spcAft>
                        <a:buNone/>
                      </a:pPr>
                      <a:r>
                        <a:rPr lang="en">
                          <a:solidFill>
                            <a:schemeClr val="dk1"/>
                          </a:solidFill>
                        </a:rPr>
                        <a:t>XGBRegressor</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t>0.923</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0.753</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6.422</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u="sng">
                          <a:solidFill>
                            <a:schemeClr val="accent1"/>
                          </a:solidFill>
                        </a:rPr>
                        <a:t>11.449</a:t>
                      </a:r>
                      <a:endParaRPr u="sng">
                        <a:solidFill>
                          <a:schemeClr val="accent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3.920</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7.249</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0.316</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0.649</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14025">
                <a:tc>
                  <a:txBody>
                    <a:bodyPr/>
                    <a:lstStyle/>
                    <a:p>
                      <a:pPr marL="0" lvl="0" indent="0" algn="ctr" rtl="0">
                        <a:spcBef>
                          <a:spcPts val="0"/>
                        </a:spcBef>
                        <a:spcAft>
                          <a:spcPts val="0"/>
                        </a:spcAft>
                        <a:buNone/>
                      </a:pPr>
                      <a:r>
                        <a:rPr lang="en">
                          <a:solidFill>
                            <a:schemeClr val="dk1"/>
                          </a:solidFill>
                        </a:rPr>
                        <a:t>Final Model</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t>0.909</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0.747</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7.002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u="sng">
                          <a:solidFill>
                            <a:schemeClr val="accent1"/>
                          </a:solidFill>
                        </a:rPr>
                        <a:t>11.595</a:t>
                      </a:r>
                      <a:endParaRPr u="sng">
                        <a:solidFill>
                          <a:schemeClr val="accen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4.272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7.334</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0.343</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0.652</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cxnSp>
        <p:nvCxnSpPr>
          <p:cNvPr id="1928" name="Google Shape;1928;p64"/>
          <p:cNvCxnSpPr/>
          <p:nvPr/>
        </p:nvCxnSpPr>
        <p:spPr>
          <a:xfrm flipH="1">
            <a:off x="637200" y="5516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929" name="Google Shape;1929;p64"/>
          <p:cNvCxnSpPr/>
          <p:nvPr/>
        </p:nvCxnSpPr>
        <p:spPr>
          <a:xfrm rot="10800000">
            <a:off x="6361025" y="551525"/>
            <a:ext cx="2144700" cy="5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grpSp>
        <p:nvGrpSpPr>
          <p:cNvPr id="1934" name="Google Shape;1934;p65"/>
          <p:cNvGrpSpPr/>
          <p:nvPr/>
        </p:nvGrpSpPr>
        <p:grpSpPr>
          <a:xfrm>
            <a:off x="2242350" y="796350"/>
            <a:ext cx="4659300" cy="1440300"/>
            <a:chOff x="2674375" y="1018700"/>
            <a:chExt cx="4659300" cy="1440300"/>
          </a:xfrm>
        </p:grpSpPr>
        <p:sp>
          <p:nvSpPr>
            <p:cNvPr id="1935" name="Google Shape;1935;p65"/>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5"/>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7" name="Google Shape;1937;p65"/>
            <p:cNvCxnSpPr>
              <a:stCxn id="1936" idx="1"/>
              <a:endCxn id="1936"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938" name="Google Shape;1938;p65"/>
          <p:cNvSpPr txBox="1">
            <a:spLocks noGrp="1"/>
          </p:cNvSpPr>
          <p:nvPr>
            <p:ph type="title"/>
          </p:nvPr>
        </p:nvSpPr>
        <p:spPr>
          <a:xfrm>
            <a:off x="2521350" y="876000"/>
            <a:ext cx="6765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939" name="Google Shape;1939;p65"/>
          <p:cNvSpPr txBox="1">
            <a:spLocks noGrp="1"/>
          </p:cNvSpPr>
          <p:nvPr>
            <p:ph type="title" idx="2"/>
          </p:nvPr>
        </p:nvSpPr>
        <p:spPr>
          <a:xfrm>
            <a:off x="3795300" y="977100"/>
            <a:ext cx="3014700" cy="36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Findings from Model</a:t>
            </a:r>
            <a:endParaRPr b="1"/>
          </a:p>
        </p:txBody>
      </p:sp>
      <p:sp>
        <p:nvSpPr>
          <p:cNvPr id="1940" name="Google Shape;1940;p65"/>
          <p:cNvSpPr txBox="1">
            <a:spLocks noGrp="1"/>
          </p:cNvSpPr>
          <p:nvPr>
            <p:ph type="subTitle" idx="1"/>
          </p:nvPr>
        </p:nvSpPr>
        <p:spPr>
          <a:xfrm>
            <a:off x="3821494" y="1623633"/>
            <a:ext cx="2575800" cy="510600"/>
          </a:xfrm>
          <a:prstGeom prst="rect">
            <a:avLst/>
          </a:prstGeom>
        </p:spPr>
        <p:txBody>
          <a:bodyPr spcFirstLastPara="1" wrap="square" lIns="91425" tIns="182875" rIns="91425" bIns="0" anchor="ctr" anchorCtr="0">
            <a:noAutofit/>
          </a:bodyPr>
          <a:lstStyle/>
          <a:p>
            <a:pPr marL="0" lvl="0" indent="0" algn="l" rtl="0">
              <a:spcBef>
                <a:spcPts val="0"/>
              </a:spcBef>
              <a:spcAft>
                <a:spcPts val="1600"/>
              </a:spcAft>
              <a:buNone/>
            </a:pPr>
            <a:r>
              <a:rPr lang="en"/>
              <a:t>Which features affect popularity score?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grpSp>
        <p:nvGrpSpPr>
          <p:cNvPr id="1257" name="Google Shape;1257;p39"/>
          <p:cNvGrpSpPr/>
          <p:nvPr/>
        </p:nvGrpSpPr>
        <p:grpSpPr>
          <a:xfrm>
            <a:off x="2242350" y="796350"/>
            <a:ext cx="4659300" cy="1440300"/>
            <a:chOff x="2674375" y="1018700"/>
            <a:chExt cx="4659300" cy="1440300"/>
          </a:xfrm>
        </p:grpSpPr>
        <p:sp>
          <p:nvSpPr>
            <p:cNvPr id="1258" name="Google Shape;1258;p39"/>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0" name="Google Shape;1260;p39"/>
            <p:cNvCxnSpPr>
              <a:stCxn id="1259" idx="1"/>
              <a:endCxn id="1259"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261" name="Google Shape;1261;p39"/>
          <p:cNvSpPr txBox="1">
            <a:spLocks noGrp="1"/>
          </p:cNvSpPr>
          <p:nvPr>
            <p:ph type="title"/>
          </p:nvPr>
        </p:nvSpPr>
        <p:spPr>
          <a:xfrm>
            <a:off x="2521350" y="876000"/>
            <a:ext cx="6765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262" name="Google Shape;1262;p39"/>
          <p:cNvSpPr txBox="1">
            <a:spLocks noGrp="1"/>
          </p:cNvSpPr>
          <p:nvPr>
            <p:ph type="title" idx="2"/>
          </p:nvPr>
        </p:nvSpPr>
        <p:spPr>
          <a:xfrm>
            <a:off x="3795300" y="977092"/>
            <a:ext cx="2799300" cy="36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Introduction</a:t>
            </a:r>
            <a:endParaRPr b="1"/>
          </a:p>
        </p:txBody>
      </p:sp>
      <p:sp>
        <p:nvSpPr>
          <p:cNvPr id="1263" name="Google Shape;1263;p39"/>
          <p:cNvSpPr txBox="1"/>
          <p:nvPr/>
        </p:nvSpPr>
        <p:spPr>
          <a:xfrm>
            <a:off x="3645500" y="1697050"/>
            <a:ext cx="31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Our dataset</a:t>
            </a:r>
            <a:endParaRPr>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grpSp>
        <p:nvGrpSpPr>
          <p:cNvPr id="1945" name="Google Shape;1945;p66"/>
          <p:cNvGrpSpPr/>
          <p:nvPr/>
        </p:nvGrpSpPr>
        <p:grpSpPr>
          <a:xfrm>
            <a:off x="0" y="2928540"/>
            <a:ext cx="9148425" cy="2685400"/>
            <a:chOff x="0" y="2928540"/>
            <a:chExt cx="9148425" cy="2685400"/>
          </a:xfrm>
        </p:grpSpPr>
        <p:sp>
          <p:nvSpPr>
            <p:cNvPr id="1946" name="Google Shape;1946;p66"/>
            <p:cNvSpPr/>
            <p:nvPr/>
          </p:nvSpPr>
          <p:spPr>
            <a:xfrm>
              <a:off x="0" y="29285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19050" cap="flat" cmpd="sng">
              <a:solidFill>
                <a:srgbClr val="FFFFFF"/>
              </a:solidFill>
              <a:prstDash val="solid"/>
              <a:round/>
              <a:headEnd type="none" w="med" len="med"/>
              <a:tailEnd type="none" w="med" len="med"/>
            </a:ln>
          </p:spPr>
        </p:sp>
        <p:sp>
          <p:nvSpPr>
            <p:cNvPr id="1947" name="Google Shape;1947;p66"/>
            <p:cNvSpPr/>
            <p:nvPr/>
          </p:nvSpPr>
          <p:spPr>
            <a:xfrm>
              <a:off x="0" y="31571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lgDashDot"/>
              <a:round/>
              <a:headEnd type="none" w="med" len="med"/>
              <a:tailEnd type="none" w="med" len="med"/>
            </a:ln>
          </p:spPr>
        </p:sp>
        <p:sp>
          <p:nvSpPr>
            <p:cNvPr id="1948" name="Google Shape;1948;p66"/>
            <p:cNvSpPr/>
            <p:nvPr/>
          </p:nvSpPr>
          <p:spPr>
            <a:xfrm>
              <a:off x="0" y="33857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dashDot"/>
              <a:round/>
              <a:headEnd type="none" w="med" len="med"/>
              <a:tailEnd type="none" w="med" len="med"/>
            </a:ln>
          </p:spPr>
        </p:sp>
      </p:grpSp>
      <p:sp>
        <p:nvSpPr>
          <p:cNvPr id="1949" name="Google Shape;1949;p6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High Feature Importance</a:t>
            </a:r>
            <a:endParaRPr b="1"/>
          </a:p>
        </p:txBody>
      </p:sp>
      <p:cxnSp>
        <p:nvCxnSpPr>
          <p:cNvPr id="1950" name="Google Shape;1950;p66"/>
          <p:cNvCxnSpPr/>
          <p:nvPr/>
        </p:nvCxnSpPr>
        <p:spPr>
          <a:xfrm flipH="1">
            <a:off x="713400" y="785325"/>
            <a:ext cx="2052900" cy="300"/>
          </a:xfrm>
          <a:prstGeom prst="straightConnector1">
            <a:avLst/>
          </a:prstGeom>
          <a:noFill/>
          <a:ln w="9525" cap="flat" cmpd="sng">
            <a:solidFill>
              <a:srgbClr val="EC446D"/>
            </a:solidFill>
            <a:prstDash val="solid"/>
            <a:round/>
            <a:headEnd type="none" w="med" len="med"/>
            <a:tailEnd type="none" w="med" len="med"/>
          </a:ln>
        </p:spPr>
      </p:cxnSp>
      <p:cxnSp>
        <p:nvCxnSpPr>
          <p:cNvPr id="1951" name="Google Shape;1951;p66"/>
          <p:cNvCxnSpPr/>
          <p:nvPr/>
        </p:nvCxnSpPr>
        <p:spPr>
          <a:xfrm rot="10800000">
            <a:off x="6303725" y="785225"/>
            <a:ext cx="2125800" cy="300"/>
          </a:xfrm>
          <a:prstGeom prst="straightConnector1">
            <a:avLst/>
          </a:prstGeom>
          <a:noFill/>
          <a:ln w="9525" cap="flat" cmpd="sng">
            <a:solidFill>
              <a:srgbClr val="EC446D"/>
            </a:solidFill>
            <a:prstDash val="solid"/>
            <a:round/>
            <a:headEnd type="none" w="med" len="med"/>
            <a:tailEnd type="none" w="med" len="med"/>
          </a:ln>
        </p:spPr>
      </p:cxnSp>
      <p:grpSp>
        <p:nvGrpSpPr>
          <p:cNvPr id="1952" name="Google Shape;1952;p66"/>
          <p:cNvGrpSpPr/>
          <p:nvPr/>
        </p:nvGrpSpPr>
        <p:grpSpPr>
          <a:xfrm>
            <a:off x="1992325" y="3508250"/>
            <a:ext cx="212100" cy="212100"/>
            <a:chOff x="1145025" y="2707275"/>
            <a:chExt cx="212100" cy="212100"/>
          </a:xfrm>
        </p:grpSpPr>
        <p:sp>
          <p:nvSpPr>
            <p:cNvPr id="1953" name="Google Shape;1953;p66"/>
            <p:cNvSpPr/>
            <p:nvPr/>
          </p:nvSpPr>
          <p:spPr>
            <a:xfrm>
              <a:off x="1145025" y="2707275"/>
              <a:ext cx="212100" cy="212100"/>
            </a:xfrm>
            <a:prstGeom prst="ellipse">
              <a:avLst/>
            </a:prstGeom>
            <a:noFill/>
            <a:ln w="19050"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1198075" y="2760325"/>
              <a:ext cx="105900" cy="1059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5" name="Google Shape;1955;p66"/>
          <p:cNvGrpSpPr/>
          <p:nvPr/>
        </p:nvGrpSpPr>
        <p:grpSpPr>
          <a:xfrm>
            <a:off x="3581200" y="2998675"/>
            <a:ext cx="212100" cy="212100"/>
            <a:chOff x="1145025" y="2707275"/>
            <a:chExt cx="212100" cy="212100"/>
          </a:xfrm>
        </p:grpSpPr>
        <p:sp>
          <p:nvSpPr>
            <p:cNvPr id="1956" name="Google Shape;1956;p66"/>
            <p:cNvSpPr/>
            <p:nvPr/>
          </p:nvSpPr>
          <p:spPr>
            <a:xfrm>
              <a:off x="1145025" y="2707275"/>
              <a:ext cx="212100" cy="212100"/>
            </a:xfrm>
            <a:prstGeom prst="ellipse">
              <a:avLst/>
            </a:prstGeom>
            <a:noFill/>
            <a:ln w="1905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1198075" y="2760325"/>
              <a:ext cx="105900" cy="1059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8" name="Google Shape;1958;p66"/>
          <p:cNvGrpSpPr/>
          <p:nvPr/>
        </p:nvGrpSpPr>
        <p:grpSpPr>
          <a:xfrm>
            <a:off x="5170000" y="2851338"/>
            <a:ext cx="212100" cy="212100"/>
            <a:chOff x="1145025" y="2707275"/>
            <a:chExt cx="212100" cy="212100"/>
          </a:xfrm>
        </p:grpSpPr>
        <p:sp>
          <p:nvSpPr>
            <p:cNvPr id="1959" name="Google Shape;1959;p66"/>
            <p:cNvSpPr/>
            <p:nvPr/>
          </p:nvSpPr>
          <p:spPr>
            <a:xfrm>
              <a:off x="1145025" y="2707275"/>
              <a:ext cx="212100" cy="212100"/>
            </a:xfrm>
            <a:prstGeom prst="ellipse">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1198075" y="2760325"/>
              <a:ext cx="105900" cy="1059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66"/>
          <p:cNvGrpSpPr/>
          <p:nvPr/>
        </p:nvGrpSpPr>
        <p:grpSpPr>
          <a:xfrm>
            <a:off x="6758975" y="3654138"/>
            <a:ext cx="212100" cy="212100"/>
            <a:chOff x="1145025" y="2707275"/>
            <a:chExt cx="212100" cy="212100"/>
          </a:xfrm>
        </p:grpSpPr>
        <p:sp>
          <p:nvSpPr>
            <p:cNvPr id="1962" name="Google Shape;1962;p66"/>
            <p:cNvSpPr/>
            <p:nvPr/>
          </p:nvSpPr>
          <p:spPr>
            <a:xfrm>
              <a:off x="1145025" y="2707275"/>
              <a:ext cx="212100" cy="2121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1198075" y="2760325"/>
              <a:ext cx="105900" cy="1059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4" name="Google Shape;1964;p66"/>
          <p:cNvSpPr txBox="1"/>
          <p:nvPr/>
        </p:nvSpPr>
        <p:spPr>
          <a:xfrm>
            <a:off x="511975" y="2451850"/>
            <a:ext cx="1845600" cy="7437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Album           → High</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Compilation → Low</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Single            → High</a:t>
            </a:r>
            <a:endParaRPr sz="1600">
              <a:solidFill>
                <a:schemeClr val="accent5"/>
              </a:solidFill>
              <a:latin typeface="Questrial"/>
              <a:ea typeface="Questrial"/>
              <a:cs typeface="Questrial"/>
              <a:sym typeface="Questrial"/>
            </a:endParaRPr>
          </a:p>
        </p:txBody>
      </p:sp>
      <p:pic>
        <p:nvPicPr>
          <p:cNvPr id="1965" name="Google Shape;1965;p66"/>
          <p:cNvPicPr preferRelativeResize="0"/>
          <p:nvPr/>
        </p:nvPicPr>
        <p:blipFill>
          <a:blip r:embed="rId3">
            <a:alphaModFix/>
          </a:blip>
          <a:stretch>
            <a:fillRect/>
          </a:stretch>
        </p:blipFill>
        <p:spPr>
          <a:xfrm>
            <a:off x="3505000" y="1066500"/>
            <a:ext cx="5232951" cy="3781789"/>
          </a:xfrm>
          <a:prstGeom prst="rect">
            <a:avLst/>
          </a:prstGeom>
          <a:noFill/>
          <a:ln>
            <a:noFill/>
          </a:ln>
        </p:spPr>
      </p:pic>
      <p:sp>
        <p:nvSpPr>
          <p:cNvPr id="1966" name="Google Shape;1966;p66"/>
          <p:cNvSpPr txBox="1"/>
          <p:nvPr/>
        </p:nvSpPr>
        <p:spPr>
          <a:xfrm>
            <a:off x="740575" y="1445100"/>
            <a:ext cx="1429800" cy="478200"/>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698EFF"/>
                </a:solidFill>
                <a:latin typeface="Barlow Condensed"/>
                <a:ea typeface="Barlow Condensed"/>
                <a:cs typeface="Barlow Condensed"/>
                <a:sym typeface="Barlow Condensed"/>
              </a:rPr>
              <a:t>Album Type</a:t>
            </a:r>
            <a:endParaRPr sz="2200" b="1">
              <a:solidFill>
                <a:srgbClr val="698EFF"/>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4"/>
                                        </p:tgtEl>
                                        <p:attrNameLst>
                                          <p:attrName>style.visibility</p:attrName>
                                        </p:attrNameLst>
                                      </p:cBhvr>
                                      <p:to>
                                        <p:strVal val="visible"/>
                                      </p:to>
                                    </p:set>
                                    <p:animEffect transition="in" filter="fade">
                                      <p:cBhvr>
                                        <p:cTn id="7" dur="1000"/>
                                        <p:tgtEl>
                                          <p:spTgt spid="1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67"/>
          <p:cNvGrpSpPr/>
          <p:nvPr/>
        </p:nvGrpSpPr>
        <p:grpSpPr>
          <a:xfrm>
            <a:off x="0" y="2928540"/>
            <a:ext cx="9148425" cy="2685400"/>
            <a:chOff x="0" y="2928540"/>
            <a:chExt cx="9148425" cy="2685400"/>
          </a:xfrm>
        </p:grpSpPr>
        <p:sp>
          <p:nvSpPr>
            <p:cNvPr id="1972" name="Google Shape;1972;p67"/>
            <p:cNvSpPr/>
            <p:nvPr/>
          </p:nvSpPr>
          <p:spPr>
            <a:xfrm>
              <a:off x="0" y="29285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19050" cap="flat" cmpd="sng">
              <a:solidFill>
                <a:srgbClr val="FFFFFF"/>
              </a:solidFill>
              <a:prstDash val="solid"/>
              <a:round/>
              <a:headEnd type="none" w="med" len="med"/>
              <a:tailEnd type="none" w="med" len="med"/>
            </a:ln>
          </p:spPr>
        </p:sp>
        <p:sp>
          <p:nvSpPr>
            <p:cNvPr id="1973" name="Google Shape;1973;p67"/>
            <p:cNvSpPr/>
            <p:nvPr/>
          </p:nvSpPr>
          <p:spPr>
            <a:xfrm>
              <a:off x="0" y="31571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lgDashDot"/>
              <a:round/>
              <a:headEnd type="none" w="med" len="med"/>
              <a:tailEnd type="none" w="med" len="med"/>
            </a:ln>
          </p:spPr>
        </p:sp>
        <p:sp>
          <p:nvSpPr>
            <p:cNvPr id="1974" name="Google Shape;1974;p67"/>
            <p:cNvSpPr/>
            <p:nvPr/>
          </p:nvSpPr>
          <p:spPr>
            <a:xfrm>
              <a:off x="0" y="33857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dashDot"/>
              <a:round/>
              <a:headEnd type="none" w="med" len="med"/>
              <a:tailEnd type="none" w="med" len="med"/>
            </a:ln>
          </p:spPr>
        </p:sp>
      </p:grpSp>
      <p:sp>
        <p:nvSpPr>
          <p:cNvPr id="1975" name="Google Shape;1975;p6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High Feature Importance</a:t>
            </a:r>
            <a:endParaRPr b="1"/>
          </a:p>
        </p:txBody>
      </p:sp>
      <p:cxnSp>
        <p:nvCxnSpPr>
          <p:cNvPr id="1976" name="Google Shape;1976;p67"/>
          <p:cNvCxnSpPr/>
          <p:nvPr/>
        </p:nvCxnSpPr>
        <p:spPr>
          <a:xfrm flipH="1">
            <a:off x="713400" y="785325"/>
            <a:ext cx="2052900" cy="300"/>
          </a:xfrm>
          <a:prstGeom prst="straightConnector1">
            <a:avLst/>
          </a:prstGeom>
          <a:noFill/>
          <a:ln w="9525" cap="flat" cmpd="sng">
            <a:solidFill>
              <a:srgbClr val="EC446D"/>
            </a:solidFill>
            <a:prstDash val="solid"/>
            <a:round/>
            <a:headEnd type="none" w="med" len="med"/>
            <a:tailEnd type="none" w="med" len="med"/>
          </a:ln>
        </p:spPr>
      </p:cxnSp>
      <p:cxnSp>
        <p:nvCxnSpPr>
          <p:cNvPr id="1977" name="Google Shape;1977;p67"/>
          <p:cNvCxnSpPr/>
          <p:nvPr/>
        </p:nvCxnSpPr>
        <p:spPr>
          <a:xfrm rot="10800000">
            <a:off x="6303725" y="785225"/>
            <a:ext cx="2125800" cy="300"/>
          </a:xfrm>
          <a:prstGeom prst="straightConnector1">
            <a:avLst/>
          </a:prstGeom>
          <a:noFill/>
          <a:ln w="9525" cap="flat" cmpd="sng">
            <a:solidFill>
              <a:srgbClr val="EC446D"/>
            </a:solidFill>
            <a:prstDash val="solid"/>
            <a:round/>
            <a:headEnd type="none" w="med" len="med"/>
            <a:tailEnd type="none" w="med" len="med"/>
          </a:ln>
        </p:spPr>
      </p:cxnSp>
      <p:grpSp>
        <p:nvGrpSpPr>
          <p:cNvPr id="1978" name="Google Shape;1978;p67"/>
          <p:cNvGrpSpPr/>
          <p:nvPr/>
        </p:nvGrpSpPr>
        <p:grpSpPr>
          <a:xfrm>
            <a:off x="1992325" y="3508250"/>
            <a:ext cx="212100" cy="212100"/>
            <a:chOff x="1145025" y="2707275"/>
            <a:chExt cx="212100" cy="212100"/>
          </a:xfrm>
        </p:grpSpPr>
        <p:sp>
          <p:nvSpPr>
            <p:cNvPr id="1979" name="Google Shape;1979;p67"/>
            <p:cNvSpPr/>
            <p:nvPr/>
          </p:nvSpPr>
          <p:spPr>
            <a:xfrm>
              <a:off x="1145025" y="2707275"/>
              <a:ext cx="212100" cy="212100"/>
            </a:xfrm>
            <a:prstGeom prst="ellipse">
              <a:avLst/>
            </a:prstGeom>
            <a:noFill/>
            <a:ln w="19050"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7"/>
            <p:cNvSpPr/>
            <p:nvPr/>
          </p:nvSpPr>
          <p:spPr>
            <a:xfrm>
              <a:off x="1198075" y="2760325"/>
              <a:ext cx="105900" cy="1059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67"/>
          <p:cNvGrpSpPr/>
          <p:nvPr/>
        </p:nvGrpSpPr>
        <p:grpSpPr>
          <a:xfrm>
            <a:off x="3581200" y="2998675"/>
            <a:ext cx="212100" cy="212100"/>
            <a:chOff x="1145025" y="2707275"/>
            <a:chExt cx="212100" cy="212100"/>
          </a:xfrm>
        </p:grpSpPr>
        <p:sp>
          <p:nvSpPr>
            <p:cNvPr id="1982" name="Google Shape;1982;p67"/>
            <p:cNvSpPr/>
            <p:nvPr/>
          </p:nvSpPr>
          <p:spPr>
            <a:xfrm>
              <a:off x="1145025" y="2707275"/>
              <a:ext cx="212100" cy="212100"/>
            </a:xfrm>
            <a:prstGeom prst="ellipse">
              <a:avLst/>
            </a:prstGeom>
            <a:noFill/>
            <a:ln w="1905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7"/>
            <p:cNvSpPr/>
            <p:nvPr/>
          </p:nvSpPr>
          <p:spPr>
            <a:xfrm>
              <a:off x="1198075" y="2760325"/>
              <a:ext cx="105900" cy="1059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67"/>
          <p:cNvGrpSpPr/>
          <p:nvPr/>
        </p:nvGrpSpPr>
        <p:grpSpPr>
          <a:xfrm>
            <a:off x="5170000" y="2851338"/>
            <a:ext cx="212100" cy="212100"/>
            <a:chOff x="1145025" y="2707275"/>
            <a:chExt cx="212100" cy="212100"/>
          </a:xfrm>
        </p:grpSpPr>
        <p:sp>
          <p:nvSpPr>
            <p:cNvPr id="1985" name="Google Shape;1985;p67"/>
            <p:cNvSpPr/>
            <p:nvPr/>
          </p:nvSpPr>
          <p:spPr>
            <a:xfrm>
              <a:off x="1145025" y="2707275"/>
              <a:ext cx="212100" cy="212100"/>
            </a:xfrm>
            <a:prstGeom prst="ellipse">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7"/>
            <p:cNvSpPr/>
            <p:nvPr/>
          </p:nvSpPr>
          <p:spPr>
            <a:xfrm>
              <a:off x="1198075" y="2760325"/>
              <a:ext cx="105900" cy="1059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67"/>
          <p:cNvGrpSpPr/>
          <p:nvPr/>
        </p:nvGrpSpPr>
        <p:grpSpPr>
          <a:xfrm>
            <a:off x="6758975" y="3654138"/>
            <a:ext cx="212100" cy="212100"/>
            <a:chOff x="1145025" y="2707275"/>
            <a:chExt cx="212100" cy="212100"/>
          </a:xfrm>
        </p:grpSpPr>
        <p:sp>
          <p:nvSpPr>
            <p:cNvPr id="1988" name="Google Shape;1988;p67"/>
            <p:cNvSpPr/>
            <p:nvPr/>
          </p:nvSpPr>
          <p:spPr>
            <a:xfrm>
              <a:off x="1145025" y="2707275"/>
              <a:ext cx="212100" cy="2121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7"/>
            <p:cNvSpPr/>
            <p:nvPr/>
          </p:nvSpPr>
          <p:spPr>
            <a:xfrm>
              <a:off x="1198075" y="2760325"/>
              <a:ext cx="105900" cy="1059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0" name="Google Shape;1990;p67"/>
          <p:cNvSpPr txBox="1"/>
          <p:nvPr/>
        </p:nvSpPr>
        <p:spPr>
          <a:xfrm>
            <a:off x="511975" y="2451850"/>
            <a:ext cx="1845600" cy="7437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Album           → High</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Compilation → Low</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Single            → High</a:t>
            </a:r>
            <a:endParaRPr sz="1600">
              <a:solidFill>
                <a:schemeClr val="accent5"/>
              </a:solidFill>
              <a:latin typeface="Questrial"/>
              <a:ea typeface="Questrial"/>
              <a:cs typeface="Questrial"/>
              <a:sym typeface="Questrial"/>
            </a:endParaRPr>
          </a:p>
        </p:txBody>
      </p:sp>
      <p:sp>
        <p:nvSpPr>
          <p:cNvPr id="1991" name="Google Shape;1991;p67"/>
          <p:cNvSpPr txBox="1"/>
          <p:nvPr/>
        </p:nvSpPr>
        <p:spPr>
          <a:xfrm>
            <a:off x="2170475" y="1880750"/>
            <a:ext cx="23196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Increase</a:t>
            </a:r>
            <a:r>
              <a:rPr lang="en" sz="1600">
                <a:solidFill>
                  <a:srgbClr val="0F0E12"/>
                </a:solidFill>
                <a:latin typeface="Questrial"/>
                <a:ea typeface="Questrial"/>
                <a:cs typeface="Questrial"/>
                <a:sym typeface="Questrial"/>
              </a:rPr>
              <a:t> total number of tracks</a:t>
            </a:r>
            <a:endParaRPr sz="1600">
              <a:solidFill>
                <a:srgbClr val="0F0E12"/>
              </a:solidFill>
              <a:latin typeface="Questrial"/>
              <a:ea typeface="Questrial"/>
              <a:cs typeface="Questrial"/>
              <a:sym typeface="Questrial"/>
            </a:endParaRPr>
          </a:p>
        </p:txBody>
      </p:sp>
      <p:sp>
        <p:nvSpPr>
          <p:cNvPr id="1992" name="Google Shape;1992;p67"/>
          <p:cNvSpPr txBox="1"/>
          <p:nvPr/>
        </p:nvSpPr>
        <p:spPr>
          <a:xfrm>
            <a:off x="2185600" y="2479450"/>
            <a:ext cx="29679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Decrease</a:t>
            </a:r>
            <a:r>
              <a:rPr lang="en" sz="1600">
                <a:solidFill>
                  <a:srgbClr val="0F0E12"/>
                </a:solidFill>
                <a:latin typeface="Questrial"/>
                <a:ea typeface="Questrial"/>
                <a:cs typeface="Questrial"/>
                <a:sym typeface="Questrial"/>
              </a:rPr>
              <a:t> highest possible popularity</a:t>
            </a:r>
            <a:endParaRPr sz="1600">
              <a:solidFill>
                <a:srgbClr val="0F0E12"/>
              </a:solidFill>
              <a:latin typeface="Questrial"/>
              <a:ea typeface="Questrial"/>
              <a:cs typeface="Questrial"/>
              <a:sym typeface="Questrial"/>
            </a:endParaRPr>
          </a:p>
        </p:txBody>
      </p:sp>
      <p:pic>
        <p:nvPicPr>
          <p:cNvPr id="1993" name="Google Shape;1993;p67"/>
          <p:cNvPicPr preferRelativeResize="0"/>
          <p:nvPr/>
        </p:nvPicPr>
        <p:blipFill>
          <a:blip r:embed="rId3">
            <a:alphaModFix/>
          </a:blip>
          <a:stretch>
            <a:fillRect/>
          </a:stretch>
        </p:blipFill>
        <p:spPr>
          <a:xfrm>
            <a:off x="4646775" y="1069199"/>
            <a:ext cx="4340526" cy="3136854"/>
          </a:xfrm>
          <a:prstGeom prst="rect">
            <a:avLst/>
          </a:prstGeom>
          <a:noFill/>
          <a:ln>
            <a:noFill/>
          </a:ln>
        </p:spPr>
      </p:pic>
      <p:sp>
        <p:nvSpPr>
          <p:cNvPr id="1994" name="Google Shape;1994;p67"/>
          <p:cNvSpPr txBox="1"/>
          <p:nvPr/>
        </p:nvSpPr>
        <p:spPr>
          <a:xfrm>
            <a:off x="2549650" y="1248225"/>
            <a:ext cx="1429800" cy="478200"/>
          </a:xfrm>
          <a:prstGeom prst="rect">
            <a:avLst/>
          </a:prstGeom>
          <a:noFill/>
          <a:ln w="9525" cap="flat" cmpd="sng">
            <a:solidFill>
              <a:srgbClr val="00C3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100" b="1">
                <a:solidFill>
                  <a:srgbClr val="16DB93"/>
                </a:solidFill>
                <a:latin typeface="Barlow Condensed"/>
                <a:ea typeface="Barlow Condensed"/>
                <a:cs typeface="Barlow Condensed"/>
                <a:sym typeface="Barlow Condensed"/>
              </a:rPr>
              <a:t>Total Tracks</a:t>
            </a:r>
            <a:endParaRPr sz="2100" b="1">
              <a:solidFill>
                <a:srgbClr val="16DB93"/>
              </a:solidFill>
              <a:latin typeface="Barlow Condensed"/>
              <a:ea typeface="Barlow Condensed"/>
              <a:cs typeface="Barlow Condensed"/>
              <a:sym typeface="Barlow Condensed"/>
            </a:endParaRPr>
          </a:p>
        </p:txBody>
      </p:sp>
      <p:sp>
        <p:nvSpPr>
          <p:cNvPr id="1995" name="Google Shape;1995;p67"/>
          <p:cNvSpPr txBox="1"/>
          <p:nvPr/>
        </p:nvSpPr>
        <p:spPr>
          <a:xfrm>
            <a:off x="740575" y="1445100"/>
            <a:ext cx="1429800" cy="478200"/>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698EFF"/>
                </a:solidFill>
                <a:latin typeface="Barlow Condensed"/>
                <a:ea typeface="Barlow Condensed"/>
                <a:cs typeface="Barlow Condensed"/>
                <a:sym typeface="Barlow Condensed"/>
              </a:rPr>
              <a:t>Album Type</a:t>
            </a:r>
            <a:endParaRPr sz="2200" b="1">
              <a:solidFill>
                <a:srgbClr val="698EFF"/>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1"/>
                                        </p:tgtEl>
                                        <p:attrNameLst>
                                          <p:attrName>style.visibility</p:attrName>
                                        </p:attrNameLst>
                                      </p:cBhvr>
                                      <p:to>
                                        <p:strVal val="visible"/>
                                      </p:to>
                                    </p:set>
                                    <p:animEffect transition="in" filter="fade">
                                      <p:cBhvr>
                                        <p:cTn id="7" dur="1000"/>
                                        <p:tgtEl>
                                          <p:spTgt spid="19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2"/>
                                        </p:tgtEl>
                                        <p:attrNameLst>
                                          <p:attrName>style.visibility</p:attrName>
                                        </p:attrNameLst>
                                      </p:cBhvr>
                                      <p:to>
                                        <p:strVal val="visible"/>
                                      </p:to>
                                    </p:set>
                                    <p:animEffect transition="in" filter="fade">
                                      <p:cBhvr>
                                        <p:cTn id="12" dur="1000"/>
                                        <p:tgtEl>
                                          <p:spTgt spid="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grpSp>
        <p:nvGrpSpPr>
          <p:cNvPr id="2000" name="Google Shape;2000;p68"/>
          <p:cNvGrpSpPr/>
          <p:nvPr/>
        </p:nvGrpSpPr>
        <p:grpSpPr>
          <a:xfrm>
            <a:off x="0" y="2928540"/>
            <a:ext cx="9148425" cy="2685400"/>
            <a:chOff x="0" y="2928540"/>
            <a:chExt cx="9148425" cy="2685400"/>
          </a:xfrm>
        </p:grpSpPr>
        <p:sp>
          <p:nvSpPr>
            <p:cNvPr id="2001" name="Google Shape;2001;p68"/>
            <p:cNvSpPr/>
            <p:nvPr/>
          </p:nvSpPr>
          <p:spPr>
            <a:xfrm>
              <a:off x="0" y="29285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19050" cap="flat" cmpd="sng">
              <a:solidFill>
                <a:srgbClr val="FFFFFF"/>
              </a:solidFill>
              <a:prstDash val="solid"/>
              <a:round/>
              <a:headEnd type="none" w="med" len="med"/>
              <a:tailEnd type="none" w="med" len="med"/>
            </a:ln>
          </p:spPr>
        </p:sp>
        <p:sp>
          <p:nvSpPr>
            <p:cNvPr id="2002" name="Google Shape;2002;p68"/>
            <p:cNvSpPr/>
            <p:nvPr/>
          </p:nvSpPr>
          <p:spPr>
            <a:xfrm>
              <a:off x="0" y="31571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lgDashDot"/>
              <a:round/>
              <a:headEnd type="none" w="med" len="med"/>
              <a:tailEnd type="none" w="med" len="med"/>
            </a:ln>
          </p:spPr>
        </p:sp>
        <p:sp>
          <p:nvSpPr>
            <p:cNvPr id="2003" name="Google Shape;2003;p68"/>
            <p:cNvSpPr/>
            <p:nvPr/>
          </p:nvSpPr>
          <p:spPr>
            <a:xfrm>
              <a:off x="0" y="33857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dashDot"/>
              <a:round/>
              <a:headEnd type="none" w="med" len="med"/>
              <a:tailEnd type="none" w="med" len="med"/>
            </a:ln>
          </p:spPr>
        </p:sp>
      </p:grpSp>
      <p:sp>
        <p:nvSpPr>
          <p:cNvPr id="2004" name="Google Shape;2004;p6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High Feature Importance</a:t>
            </a:r>
            <a:endParaRPr b="1"/>
          </a:p>
        </p:txBody>
      </p:sp>
      <p:cxnSp>
        <p:nvCxnSpPr>
          <p:cNvPr id="2005" name="Google Shape;2005;p68"/>
          <p:cNvCxnSpPr/>
          <p:nvPr/>
        </p:nvCxnSpPr>
        <p:spPr>
          <a:xfrm flipH="1">
            <a:off x="713400" y="785325"/>
            <a:ext cx="2052900" cy="300"/>
          </a:xfrm>
          <a:prstGeom prst="straightConnector1">
            <a:avLst/>
          </a:prstGeom>
          <a:noFill/>
          <a:ln w="9525" cap="flat" cmpd="sng">
            <a:solidFill>
              <a:srgbClr val="EC446D"/>
            </a:solidFill>
            <a:prstDash val="solid"/>
            <a:round/>
            <a:headEnd type="none" w="med" len="med"/>
            <a:tailEnd type="none" w="med" len="med"/>
          </a:ln>
        </p:spPr>
      </p:cxnSp>
      <p:cxnSp>
        <p:nvCxnSpPr>
          <p:cNvPr id="2006" name="Google Shape;2006;p68"/>
          <p:cNvCxnSpPr/>
          <p:nvPr/>
        </p:nvCxnSpPr>
        <p:spPr>
          <a:xfrm rot="10800000">
            <a:off x="6303725" y="785225"/>
            <a:ext cx="2125800" cy="300"/>
          </a:xfrm>
          <a:prstGeom prst="straightConnector1">
            <a:avLst/>
          </a:prstGeom>
          <a:noFill/>
          <a:ln w="9525" cap="flat" cmpd="sng">
            <a:solidFill>
              <a:srgbClr val="EC446D"/>
            </a:solidFill>
            <a:prstDash val="solid"/>
            <a:round/>
            <a:headEnd type="none" w="med" len="med"/>
            <a:tailEnd type="none" w="med" len="med"/>
          </a:ln>
        </p:spPr>
      </p:cxnSp>
      <p:grpSp>
        <p:nvGrpSpPr>
          <p:cNvPr id="2007" name="Google Shape;2007;p68"/>
          <p:cNvGrpSpPr/>
          <p:nvPr/>
        </p:nvGrpSpPr>
        <p:grpSpPr>
          <a:xfrm>
            <a:off x="1992325" y="3508250"/>
            <a:ext cx="212100" cy="212100"/>
            <a:chOff x="1145025" y="2707275"/>
            <a:chExt cx="212100" cy="212100"/>
          </a:xfrm>
        </p:grpSpPr>
        <p:sp>
          <p:nvSpPr>
            <p:cNvPr id="2008" name="Google Shape;2008;p68"/>
            <p:cNvSpPr/>
            <p:nvPr/>
          </p:nvSpPr>
          <p:spPr>
            <a:xfrm>
              <a:off x="1145025" y="2707275"/>
              <a:ext cx="212100" cy="212100"/>
            </a:xfrm>
            <a:prstGeom prst="ellipse">
              <a:avLst/>
            </a:prstGeom>
            <a:noFill/>
            <a:ln w="19050"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8"/>
            <p:cNvSpPr/>
            <p:nvPr/>
          </p:nvSpPr>
          <p:spPr>
            <a:xfrm>
              <a:off x="1198075" y="2760325"/>
              <a:ext cx="105900" cy="1059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68"/>
          <p:cNvGrpSpPr/>
          <p:nvPr/>
        </p:nvGrpSpPr>
        <p:grpSpPr>
          <a:xfrm>
            <a:off x="3581200" y="2998675"/>
            <a:ext cx="212100" cy="212100"/>
            <a:chOff x="1145025" y="2707275"/>
            <a:chExt cx="212100" cy="212100"/>
          </a:xfrm>
        </p:grpSpPr>
        <p:sp>
          <p:nvSpPr>
            <p:cNvPr id="2011" name="Google Shape;2011;p68"/>
            <p:cNvSpPr/>
            <p:nvPr/>
          </p:nvSpPr>
          <p:spPr>
            <a:xfrm>
              <a:off x="1145025" y="2707275"/>
              <a:ext cx="212100" cy="212100"/>
            </a:xfrm>
            <a:prstGeom prst="ellipse">
              <a:avLst/>
            </a:prstGeom>
            <a:noFill/>
            <a:ln w="1905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8"/>
            <p:cNvSpPr/>
            <p:nvPr/>
          </p:nvSpPr>
          <p:spPr>
            <a:xfrm>
              <a:off x="1198075" y="2760325"/>
              <a:ext cx="105900" cy="1059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68"/>
          <p:cNvGrpSpPr/>
          <p:nvPr/>
        </p:nvGrpSpPr>
        <p:grpSpPr>
          <a:xfrm>
            <a:off x="5170000" y="2927538"/>
            <a:ext cx="212100" cy="212100"/>
            <a:chOff x="1145025" y="2707275"/>
            <a:chExt cx="212100" cy="212100"/>
          </a:xfrm>
        </p:grpSpPr>
        <p:sp>
          <p:nvSpPr>
            <p:cNvPr id="2014" name="Google Shape;2014;p68"/>
            <p:cNvSpPr/>
            <p:nvPr/>
          </p:nvSpPr>
          <p:spPr>
            <a:xfrm>
              <a:off x="1145025" y="2707275"/>
              <a:ext cx="212100" cy="212100"/>
            </a:xfrm>
            <a:prstGeom prst="ellipse">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8"/>
            <p:cNvSpPr/>
            <p:nvPr/>
          </p:nvSpPr>
          <p:spPr>
            <a:xfrm>
              <a:off x="1198075" y="2760325"/>
              <a:ext cx="105900" cy="1059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68"/>
          <p:cNvGrpSpPr/>
          <p:nvPr/>
        </p:nvGrpSpPr>
        <p:grpSpPr>
          <a:xfrm>
            <a:off x="6758975" y="3654138"/>
            <a:ext cx="212100" cy="212100"/>
            <a:chOff x="1145025" y="2707275"/>
            <a:chExt cx="212100" cy="212100"/>
          </a:xfrm>
        </p:grpSpPr>
        <p:sp>
          <p:nvSpPr>
            <p:cNvPr id="2017" name="Google Shape;2017;p68"/>
            <p:cNvSpPr/>
            <p:nvPr/>
          </p:nvSpPr>
          <p:spPr>
            <a:xfrm>
              <a:off x="1145025" y="2707275"/>
              <a:ext cx="212100" cy="2121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8"/>
            <p:cNvSpPr/>
            <p:nvPr/>
          </p:nvSpPr>
          <p:spPr>
            <a:xfrm>
              <a:off x="1198075" y="2760325"/>
              <a:ext cx="105900" cy="1059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9" name="Google Shape;2019;p68"/>
          <p:cNvSpPr txBox="1"/>
          <p:nvPr/>
        </p:nvSpPr>
        <p:spPr>
          <a:xfrm>
            <a:off x="511975" y="2451850"/>
            <a:ext cx="1845600" cy="7437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Album           → High</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Compilation → Low</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Single            → High</a:t>
            </a:r>
            <a:endParaRPr sz="1600">
              <a:solidFill>
                <a:schemeClr val="accent5"/>
              </a:solidFill>
              <a:latin typeface="Questrial"/>
              <a:ea typeface="Questrial"/>
              <a:cs typeface="Questrial"/>
              <a:sym typeface="Questrial"/>
            </a:endParaRPr>
          </a:p>
        </p:txBody>
      </p:sp>
      <p:sp>
        <p:nvSpPr>
          <p:cNvPr id="2020" name="Google Shape;2020;p68"/>
          <p:cNvSpPr txBox="1"/>
          <p:nvPr/>
        </p:nvSpPr>
        <p:spPr>
          <a:xfrm>
            <a:off x="2170475" y="1880750"/>
            <a:ext cx="23196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Increase</a:t>
            </a:r>
            <a:r>
              <a:rPr lang="en" sz="1600">
                <a:solidFill>
                  <a:srgbClr val="0F0E12"/>
                </a:solidFill>
                <a:latin typeface="Questrial"/>
                <a:ea typeface="Questrial"/>
                <a:cs typeface="Questrial"/>
                <a:sym typeface="Questrial"/>
              </a:rPr>
              <a:t> total number of tracks</a:t>
            </a:r>
            <a:endParaRPr sz="1600">
              <a:solidFill>
                <a:srgbClr val="0F0E12"/>
              </a:solidFill>
              <a:latin typeface="Questrial"/>
              <a:ea typeface="Questrial"/>
              <a:cs typeface="Questrial"/>
              <a:sym typeface="Questrial"/>
            </a:endParaRPr>
          </a:p>
        </p:txBody>
      </p:sp>
      <p:sp>
        <p:nvSpPr>
          <p:cNvPr id="2021" name="Google Shape;2021;p68"/>
          <p:cNvSpPr txBox="1"/>
          <p:nvPr/>
        </p:nvSpPr>
        <p:spPr>
          <a:xfrm>
            <a:off x="2185600" y="2479450"/>
            <a:ext cx="29679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Decrease</a:t>
            </a:r>
            <a:r>
              <a:rPr lang="en" sz="1600">
                <a:solidFill>
                  <a:srgbClr val="0F0E12"/>
                </a:solidFill>
                <a:latin typeface="Questrial"/>
                <a:ea typeface="Questrial"/>
                <a:cs typeface="Questrial"/>
                <a:sym typeface="Questrial"/>
              </a:rPr>
              <a:t> highest possible popularity</a:t>
            </a:r>
            <a:endParaRPr sz="1600">
              <a:solidFill>
                <a:srgbClr val="0F0E12"/>
              </a:solidFill>
              <a:latin typeface="Questrial"/>
              <a:ea typeface="Questrial"/>
              <a:cs typeface="Questrial"/>
              <a:sym typeface="Questrial"/>
            </a:endParaRPr>
          </a:p>
        </p:txBody>
      </p:sp>
      <p:sp>
        <p:nvSpPr>
          <p:cNvPr id="2022" name="Google Shape;2022;p68"/>
          <p:cNvSpPr txBox="1"/>
          <p:nvPr/>
        </p:nvSpPr>
        <p:spPr>
          <a:xfrm>
            <a:off x="4751050" y="1100900"/>
            <a:ext cx="1050000" cy="4782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EC446D"/>
                </a:solidFill>
                <a:latin typeface="Barlow Condensed"/>
                <a:ea typeface="Barlow Condensed"/>
                <a:cs typeface="Barlow Condensed"/>
                <a:sym typeface="Barlow Condensed"/>
              </a:rPr>
              <a:t>Explicit</a:t>
            </a:r>
            <a:endParaRPr sz="2200" b="1">
              <a:solidFill>
                <a:srgbClr val="EC446D"/>
              </a:solidFill>
              <a:latin typeface="Barlow Condensed"/>
              <a:ea typeface="Barlow Condensed"/>
              <a:cs typeface="Barlow Condensed"/>
              <a:sym typeface="Barlow Condensed"/>
            </a:endParaRPr>
          </a:p>
        </p:txBody>
      </p:sp>
      <p:sp>
        <p:nvSpPr>
          <p:cNvPr id="2023" name="Google Shape;2023;p68"/>
          <p:cNvSpPr txBox="1"/>
          <p:nvPr/>
        </p:nvSpPr>
        <p:spPr>
          <a:xfrm>
            <a:off x="4522450" y="1641250"/>
            <a:ext cx="15510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chemeClr val="accent5"/>
              </a:buClr>
              <a:buSzPts val="1600"/>
              <a:buFont typeface="Questrial"/>
              <a:buChar char="●"/>
            </a:pPr>
            <a:r>
              <a:rPr lang="en" sz="1600" i="1" u="sng">
                <a:solidFill>
                  <a:schemeClr val="accent5"/>
                </a:solidFill>
                <a:latin typeface="Questrial"/>
                <a:ea typeface="Questrial"/>
                <a:cs typeface="Questrial"/>
                <a:sym typeface="Questrial"/>
              </a:rPr>
              <a:t>Explicit</a:t>
            </a:r>
            <a:r>
              <a:rPr lang="en" sz="1600">
                <a:solidFill>
                  <a:schemeClr val="accent5"/>
                </a:solidFill>
                <a:latin typeface="Questrial"/>
                <a:ea typeface="Questrial"/>
                <a:cs typeface="Questrial"/>
                <a:sym typeface="Questrial"/>
              </a:rPr>
              <a:t>   → </a:t>
            </a:r>
            <a:r>
              <a:rPr lang="en" sz="1600" i="1" u="sng">
                <a:solidFill>
                  <a:schemeClr val="accent5"/>
                </a:solidFill>
                <a:latin typeface="Questrial"/>
                <a:ea typeface="Questrial"/>
                <a:cs typeface="Questrial"/>
                <a:sym typeface="Questrial"/>
              </a:rPr>
              <a:t>Higher</a:t>
            </a:r>
            <a:r>
              <a:rPr lang="en" sz="1600">
                <a:solidFill>
                  <a:schemeClr val="accent5"/>
                </a:solidFill>
                <a:latin typeface="Questrial"/>
                <a:ea typeface="Questrial"/>
                <a:cs typeface="Questrial"/>
                <a:sym typeface="Questrial"/>
              </a:rPr>
              <a:t>  </a:t>
            </a:r>
            <a:endParaRPr sz="1600">
              <a:solidFill>
                <a:srgbClr val="0F0E12"/>
              </a:solidFill>
              <a:latin typeface="Questrial"/>
              <a:ea typeface="Questrial"/>
              <a:cs typeface="Questrial"/>
              <a:sym typeface="Questrial"/>
            </a:endParaRPr>
          </a:p>
        </p:txBody>
      </p:sp>
      <p:sp>
        <p:nvSpPr>
          <p:cNvPr id="2024" name="Google Shape;2024;p68"/>
          <p:cNvSpPr txBox="1"/>
          <p:nvPr/>
        </p:nvSpPr>
        <p:spPr>
          <a:xfrm>
            <a:off x="4522450" y="2327050"/>
            <a:ext cx="16581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a:solidFill>
                  <a:srgbClr val="0F0E12"/>
                </a:solidFill>
                <a:latin typeface="Questrial"/>
                <a:ea typeface="Questrial"/>
                <a:cs typeface="Questrial"/>
                <a:sym typeface="Questrial"/>
              </a:rPr>
              <a:t>Appeal to the young generation</a:t>
            </a:r>
            <a:endParaRPr sz="1600">
              <a:solidFill>
                <a:srgbClr val="0F0E12"/>
              </a:solidFill>
              <a:latin typeface="Questrial"/>
              <a:ea typeface="Questrial"/>
              <a:cs typeface="Questrial"/>
              <a:sym typeface="Questrial"/>
            </a:endParaRPr>
          </a:p>
        </p:txBody>
      </p:sp>
      <p:pic>
        <p:nvPicPr>
          <p:cNvPr id="2025" name="Google Shape;2025;p68"/>
          <p:cNvPicPr preferRelativeResize="0"/>
          <p:nvPr/>
        </p:nvPicPr>
        <p:blipFill>
          <a:blip r:embed="rId3">
            <a:alphaModFix/>
          </a:blip>
          <a:stretch>
            <a:fillRect/>
          </a:stretch>
        </p:blipFill>
        <p:spPr>
          <a:xfrm>
            <a:off x="6303725" y="3084837"/>
            <a:ext cx="2717450" cy="1983313"/>
          </a:xfrm>
          <a:prstGeom prst="rect">
            <a:avLst/>
          </a:prstGeom>
          <a:noFill/>
          <a:ln>
            <a:noFill/>
          </a:ln>
        </p:spPr>
      </p:pic>
      <p:pic>
        <p:nvPicPr>
          <p:cNvPr id="2026" name="Google Shape;2026;p68"/>
          <p:cNvPicPr preferRelativeResize="0"/>
          <p:nvPr/>
        </p:nvPicPr>
        <p:blipFill>
          <a:blip r:embed="rId4">
            <a:alphaModFix/>
          </a:blip>
          <a:stretch>
            <a:fillRect/>
          </a:stretch>
        </p:blipFill>
        <p:spPr>
          <a:xfrm>
            <a:off x="6303725" y="1003508"/>
            <a:ext cx="2717450" cy="1963918"/>
          </a:xfrm>
          <a:prstGeom prst="rect">
            <a:avLst/>
          </a:prstGeom>
          <a:noFill/>
          <a:ln>
            <a:noFill/>
          </a:ln>
        </p:spPr>
      </p:pic>
      <p:pic>
        <p:nvPicPr>
          <p:cNvPr id="2027" name="Google Shape;2027;p68"/>
          <p:cNvPicPr preferRelativeResize="0"/>
          <p:nvPr/>
        </p:nvPicPr>
        <p:blipFill>
          <a:blip r:embed="rId5">
            <a:alphaModFix/>
          </a:blip>
          <a:stretch>
            <a:fillRect/>
          </a:stretch>
        </p:blipFill>
        <p:spPr>
          <a:xfrm>
            <a:off x="3464875" y="4115800"/>
            <a:ext cx="2319601" cy="617275"/>
          </a:xfrm>
          <a:prstGeom prst="rect">
            <a:avLst/>
          </a:prstGeom>
          <a:noFill/>
          <a:ln>
            <a:noFill/>
          </a:ln>
        </p:spPr>
      </p:pic>
      <p:sp>
        <p:nvSpPr>
          <p:cNvPr id="2028" name="Google Shape;2028;p68"/>
          <p:cNvSpPr txBox="1"/>
          <p:nvPr/>
        </p:nvSpPr>
        <p:spPr>
          <a:xfrm>
            <a:off x="740575" y="1445100"/>
            <a:ext cx="1429800" cy="478200"/>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698EFF"/>
                </a:solidFill>
                <a:latin typeface="Barlow Condensed"/>
                <a:ea typeface="Barlow Condensed"/>
                <a:cs typeface="Barlow Condensed"/>
                <a:sym typeface="Barlow Condensed"/>
              </a:rPr>
              <a:t>Album Type</a:t>
            </a:r>
            <a:endParaRPr sz="2200" b="1">
              <a:solidFill>
                <a:srgbClr val="698EFF"/>
              </a:solidFill>
              <a:latin typeface="Barlow Condensed"/>
              <a:ea typeface="Barlow Condensed"/>
              <a:cs typeface="Barlow Condensed"/>
              <a:sym typeface="Barlow Condensed"/>
            </a:endParaRPr>
          </a:p>
        </p:txBody>
      </p:sp>
      <p:sp>
        <p:nvSpPr>
          <p:cNvPr id="2029" name="Google Shape;2029;p68"/>
          <p:cNvSpPr txBox="1"/>
          <p:nvPr/>
        </p:nvSpPr>
        <p:spPr>
          <a:xfrm>
            <a:off x="2549650" y="1248225"/>
            <a:ext cx="1429800" cy="478200"/>
          </a:xfrm>
          <a:prstGeom prst="rect">
            <a:avLst/>
          </a:prstGeom>
          <a:noFill/>
          <a:ln w="9525" cap="flat" cmpd="sng">
            <a:solidFill>
              <a:srgbClr val="00C3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100" b="1">
                <a:solidFill>
                  <a:srgbClr val="16DB93"/>
                </a:solidFill>
                <a:latin typeface="Barlow Condensed"/>
                <a:ea typeface="Barlow Condensed"/>
                <a:cs typeface="Barlow Condensed"/>
                <a:sym typeface="Barlow Condensed"/>
              </a:rPr>
              <a:t>Total Tracks</a:t>
            </a:r>
            <a:endParaRPr sz="2100" b="1">
              <a:solidFill>
                <a:srgbClr val="16DB93"/>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22"/>
                                        </p:tgtEl>
                                        <p:attrNameLst>
                                          <p:attrName>style.visibility</p:attrName>
                                        </p:attrNameLst>
                                      </p:cBhvr>
                                      <p:to>
                                        <p:strVal val="visible"/>
                                      </p:to>
                                    </p:set>
                                    <p:animEffect transition="in" filter="fade">
                                      <p:cBhvr>
                                        <p:cTn id="7" dur="1000"/>
                                        <p:tgtEl>
                                          <p:spTgt spid="20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26"/>
                                        </p:tgtEl>
                                        <p:attrNameLst>
                                          <p:attrName>style.visibility</p:attrName>
                                        </p:attrNameLst>
                                      </p:cBhvr>
                                      <p:to>
                                        <p:strVal val="visible"/>
                                      </p:to>
                                    </p:set>
                                    <p:animEffect transition="in" filter="fade">
                                      <p:cBhvr>
                                        <p:cTn id="11" dur="1000"/>
                                        <p:tgtEl>
                                          <p:spTgt spid="2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23"/>
                                        </p:tgtEl>
                                        <p:attrNameLst>
                                          <p:attrName>style.visibility</p:attrName>
                                        </p:attrNameLst>
                                      </p:cBhvr>
                                      <p:to>
                                        <p:strVal val="visible"/>
                                      </p:to>
                                    </p:set>
                                    <p:animEffect transition="in" filter="fade">
                                      <p:cBhvr>
                                        <p:cTn id="16" dur="1000"/>
                                        <p:tgtEl>
                                          <p:spTgt spid="20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27"/>
                                        </p:tgtEl>
                                        <p:attrNameLst>
                                          <p:attrName>style.visibility</p:attrName>
                                        </p:attrNameLst>
                                      </p:cBhvr>
                                      <p:to>
                                        <p:strVal val="visible"/>
                                      </p:to>
                                    </p:set>
                                    <p:animEffect transition="in" filter="fade">
                                      <p:cBhvr>
                                        <p:cTn id="21" dur="1000"/>
                                        <p:tgtEl>
                                          <p:spTgt spid="2027"/>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025"/>
                                        </p:tgtEl>
                                        <p:attrNameLst>
                                          <p:attrName>style.visibility</p:attrName>
                                        </p:attrNameLst>
                                      </p:cBhvr>
                                      <p:to>
                                        <p:strVal val="visible"/>
                                      </p:to>
                                    </p:set>
                                    <p:animEffect transition="in" filter="fade">
                                      <p:cBhvr>
                                        <p:cTn id="25" dur="1000"/>
                                        <p:tgtEl>
                                          <p:spTgt spid="20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24"/>
                                        </p:tgtEl>
                                        <p:attrNameLst>
                                          <p:attrName>style.visibility</p:attrName>
                                        </p:attrNameLst>
                                      </p:cBhvr>
                                      <p:to>
                                        <p:strVal val="visible"/>
                                      </p:to>
                                    </p:set>
                                    <p:animEffect transition="in" filter="fade">
                                      <p:cBhvr>
                                        <p:cTn id="30" dur="1000"/>
                                        <p:tgtEl>
                                          <p:spTgt spid="2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grpSp>
        <p:nvGrpSpPr>
          <p:cNvPr id="2034" name="Google Shape;2034;p69"/>
          <p:cNvGrpSpPr/>
          <p:nvPr/>
        </p:nvGrpSpPr>
        <p:grpSpPr>
          <a:xfrm>
            <a:off x="0" y="2928540"/>
            <a:ext cx="9148425" cy="2685400"/>
            <a:chOff x="0" y="2928540"/>
            <a:chExt cx="9148425" cy="2685400"/>
          </a:xfrm>
        </p:grpSpPr>
        <p:sp>
          <p:nvSpPr>
            <p:cNvPr id="2035" name="Google Shape;2035;p69"/>
            <p:cNvSpPr/>
            <p:nvPr/>
          </p:nvSpPr>
          <p:spPr>
            <a:xfrm>
              <a:off x="0" y="29285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19050" cap="flat" cmpd="sng">
              <a:solidFill>
                <a:srgbClr val="FFFFFF"/>
              </a:solidFill>
              <a:prstDash val="solid"/>
              <a:round/>
              <a:headEnd type="none" w="med" len="med"/>
              <a:tailEnd type="none" w="med" len="med"/>
            </a:ln>
          </p:spPr>
        </p:sp>
        <p:sp>
          <p:nvSpPr>
            <p:cNvPr id="2036" name="Google Shape;2036;p69"/>
            <p:cNvSpPr/>
            <p:nvPr/>
          </p:nvSpPr>
          <p:spPr>
            <a:xfrm>
              <a:off x="0" y="31571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lgDashDot"/>
              <a:round/>
              <a:headEnd type="none" w="med" len="med"/>
              <a:tailEnd type="none" w="med" len="med"/>
            </a:ln>
          </p:spPr>
        </p:sp>
        <p:sp>
          <p:nvSpPr>
            <p:cNvPr id="2037" name="Google Shape;2037;p69"/>
            <p:cNvSpPr/>
            <p:nvPr/>
          </p:nvSpPr>
          <p:spPr>
            <a:xfrm>
              <a:off x="0" y="3385740"/>
              <a:ext cx="9148425" cy="2228200"/>
            </a:xfrm>
            <a:custGeom>
              <a:avLst/>
              <a:gdLst/>
              <a:ahLst/>
              <a:cxnLst/>
              <a:rect l="l" t="t" r="r" b="b"/>
              <a:pathLst>
                <a:path w="365937" h="89128" extrusionOk="0">
                  <a:moveTo>
                    <a:pt x="0" y="89128"/>
                  </a:moveTo>
                  <a:cubicBezTo>
                    <a:pt x="13681" y="78757"/>
                    <a:pt x="62137" y="31006"/>
                    <a:pt x="82084" y="26902"/>
                  </a:cubicBezTo>
                  <a:cubicBezTo>
                    <a:pt x="102031" y="22798"/>
                    <a:pt x="109093" y="67724"/>
                    <a:pt x="119684" y="64502"/>
                  </a:cubicBezTo>
                  <a:cubicBezTo>
                    <a:pt x="130276" y="61281"/>
                    <a:pt x="136012" y="15164"/>
                    <a:pt x="145633" y="7573"/>
                  </a:cubicBezTo>
                  <a:cubicBezTo>
                    <a:pt x="155254" y="-17"/>
                    <a:pt x="166066" y="20062"/>
                    <a:pt x="177408" y="18959"/>
                  </a:cubicBezTo>
                  <a:cubicBezTo>
                    <a:pt x="188750" y="17856"/>
                    <a:pt x="202210" y="-4872"/>
                    <a:pt x="213684" y="953"/>
                  </a:cubicBezTo>
                  <a:cubicBezTo>
                    <a:pt x="225158" y="6778"/>
                    <a:pt x="235971" y="48571"/>
                    <a:pt x="246253" y="53911"/>
                  </a:cubicBezTo>
                  <a:cubicBezTo>
                    <a:pt x="256536" y="59251"/>
                    <a:pt x="263331" y="32508"/>
                    <a:pt x="275379" y="32993"/>
                  </a:cubicBezTo>
                  <a:cubicBezTo>
                    <a:pt x="287427" y="33478"/>
                    <a:pt x="303447" y="47467"/>
                    <a:pt x="318540" y="56823"/>
                  </a:cubicBezTo>
                  <a:cubicBezTo>
                    <a:pt x="333633" y="66179"/>
                    <a:pt x="358038" y="83744"/>
                    <a:pt x="365937" y="89128"/>
                  </a:cubicBezTo>
                </a:path>
              </a:pathLst>
            </a:custGeom>
            <a:noFill/>
            <a:ln w="9525" cap="flat" cmpd="sng">
              <a:solidFill>
                <a:srgbClr val="FFFFFF"/>
              </a:solidFill>
              <a:prstDash val="dashDot"/>
              <a:round/>
              <a:headEnd type="none" w="med" len="med"/>
              <a:tailEnd type="none" w="med" len="med"/>
            </a:ln>
          </p:spPr>
        </p:sp>
      </p:grpSp>
      <p:sp>
        <p:nvSpPr>
          <p:cNvPr id="2038" name="Google Shape;2038;p6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High Feature Importance</a:t>
            </a:r>
            <a:endParaRPr b="1"/>
          </a:p>
        </p:txBody>
      </p:sp>
      <p:cxnSp>
        <p:nvCxnSpPr>
          <p:cNvPr id="2039" name="Google Shape;2039;p69"/>
          <p:cNvCxnSpPr/>
          <p:nvPr/>
        </p:nvCxnSpPr>
        <p:spPr>
          <a:xfrm flipH="1">
            <a:off x="713400" y="785325"/>
            <a:ext cx="2052900" cy="300"/>
          </a:xfrm>
          <a:prstGeom prst="straightConnector1">
            <a:avLst/>
          </a:prstGeom>
          <a:noFill/>
          <a:ln w="9525" cap="flat" cmpd="sng">
            <a:solidFill>
              <a:srgbClr val="EC446D"/>
            </a:solidFill>
            <a:prstDash val="solid"/>
            <a:round/>
            <a:headEnd type="none" w="med" len="med"/>
            <a:tailEnd type="none" w="med" len="med"/>
          </a:ln>
        </p:spPr>
      </p:cxnSp>
      <p:cxnSp>
        <p:nvCxnSpPr>
          <p:cNvPr id="2040" name="Google Shape;2040;p69"/>
          <p:cNvCxnSpPr/>
          <p:nvPr/>
        </p:nvCxnSpPr>
        <p:spPr>
          <a:xfrm rot="10800000">
            <a:off x="6303725" y="785225"/>
            <a:ext cx="2125800" cy="300"/>
          </a:xfrm>
          <a:prstGeom prst="straightConnector1">
            <a:avLst/>
          </a:prstGeom>
          <a:noFill/>
          <a:ln w="9525" cap="flat" cmpd="sng">
            <a:solidFill>
              <a:srgbClr val="EC446D"/>
            </a:solidFill>
            <a:prstDash val="solid"/>
            <a:round/>
            <a:headEnd type="none" w="med" len="med"/>
            <a:tailEnd type="none" w="med" len="med"/>
          </a:ln>
        </p:spPr>
      </p:cxnSp>
      <p:grpSp>
        <p:nvGrpSpPr>
          <p:cNvPr id="2041" name="Google Shape;2041;p69"/>
          <p:cNvGrpSpPr/>
          <p:nvPr/>
        </p:nvGrpSpPr>
        <p:grpSpPr>
          <a:xfrm>
            <a:off x="1992325" y="3508250"/>
            <a:ext cx="212100" cy="212100"/>
            <a:chOff x="1145025" y="2707275"/>
            <a:chExt cx="212100" cy="212100"/>
          </a:xfrm>
        </p:grpSpPr>
        <p:sp>
          <p:nvSpPr>
            <p:cNvPr id="2042" name="Google Shape;2042;p69"/>
            <p:cNvSpPr/>
            <p:nvPr/>
          </p:nvSpPr>
          <p:spPr>
            <a:xfrm>
              <a:off x="1145025" y="2707275"/>
              <a:ext cx="212100" cy="212100"/>
            </a:xfrm>
            <a:prstGeom prst="ellipse">
              <a:avLst/>
            </a:prstGeom>
            <a:noFill/>
            <a:ln w="19050"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9"/>
            <p:cNvSpPr/>
            <p:nvPr/>
          </p:nvSpPr>
          <p:spPr>
            <a:xfrm>
              <a:off x="1198075" y="2760325"/>
              <a:ext cx="105900" cy="1059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69"/>
          <p:cNvGrpSpPr/>
          <p:nvPr/>
        </p:nvGrpSpPr>
        <p:grpSpPr>
          <a:xfrm>
            <a:off x="5170000" y="2927538"/>
            <a:ext cx="212100" cy="212100"/>
            <a:chOff x="1145025" y="2707275"/>
            <a:chExt cx="212100" cy="212100"/>
          </a:xfrm>
        </p:grpSpPr>
        <p:sp>
          <p:nvSpPr>
            <p:cNvPr id="2045" name="Google Shape;2045;p69"/>
            <p:cNvSpPr/>
            <p:nvPr/>
          </p:nvSpPr>
          <p:spPr>
            <a:xfrm>
              <a:off x="1145025" y="2707275"/>
              <a:ext cx="212100" cy="212100"/>
            </a:xfrm>
            <a:prstGeom prst="ellipse">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9"/>
            <p:cNvSpPr/>
            <p:nvPr/>
          </p:nvSpPr>
          <p:spPr>
            <a:xfrm>
              <a:off x="1198075" y="2760325"/>
              <a:ext cx="105900" cy="1059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7" name="Google Shape;2047;p69"/>
          <p:cNvGrpSpPr/>
          <p:nvPr/>
        </p:nvGrpSpPr>
        <p:grpSpPr>
          <a:xfrm>
            <a:off x="3581200" y="2998675"/>
            <a:ext cx="212100" cy="212100"/>
            <a:chOff x="1145025" y="2707275"/>
            <a:chExt cx="212100" cy="212100"/>
          </a:xfrm>
        </p:grpSpPr>
        <p:sp>
          <p:nvSpPr>
            <p:cNvPr id="2048" name="Google Shape;2048;p69"/>
            <p:cNvSpPr/>
            <p:nvPr/>
          </p:nvSpPr>
          <p:spPr>
            <a:xfrm>
              <a:off x="1145025" y="2707275"/>
              <a:ext cx="212100" cy="212100"/>
            </a:xfrm>
            <a:prstGeom prst="ellipse">
              <a:avLst/>
            </a:prstGeom>
            <a:noFill/>
            <a:ln w="1905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9"/>
            <p:cNvSpPr/>
            <p:nvPr/>
          </p:nvSpPr>
          <p:spPr>
            <a:xfrm>
              <a:off x="1198075" y="2760325"/>
              <a:ext cx="105900" cy="1059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69"/>
          <p:cNvGrpSpPr/>
          <p:nvPr/>
        </p:nvGrpSpPr>
        <p:grpSpPr>
          <a:xfrm>
            <a:off x="6758975" y="3654138"/>
            <a:ext cx="212100" cy="212100"/>
            <a:chOff x="1145025" y="2707275"/>
            <a:chExt cx="212100" cy="212100"/>
          </a:xfrm>
        </p:grpSpPr>
        <p:sp>
          <p:nvSpPr>
            <p:cNvPr id="2051" name="Google Shape;2051;p69"/>
            <p:cNvSpPr/>
            <p:nvPr/>
          </p:nvSpPr>
          <p:spPr>
            <a:xfrm>
              <a:off x="1145025" y="2707275"/>
              <a:ext cx="212100" cy="212100"/>
            </a:xfrm>
            <a:prstGeom prst="ellipse">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9"/>
            <p:cNvSpPr/>
            <p:nvPr/>
          </p:nvSpPr>
          <p:spPr>
            <a:xfrm>
              <a:off x="1198075" y="2760325"/>
              <a:ext cx="105900" cy="1059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3" name="Google Shape;2053;p69"/>
          <p:cNvSpPr txBox="1"/>
          <p:nvPr/>
        </p:nvSpPr>
        <p:spPr>
          <a:xfrm>
            <a:off x="2549650" y="1248225"/>
            <a:ext cx="1429800" cy="478200"/>
          </a:xfrm>
          <a:prstGeom prst="rect">
            <a:avLst/>
          </a:prstGeom>
          <a:noFill/>
          <a:ln w="9525" cap="flat" cmpd="sng">
            <a:solidFill>
              <a:srgbClr val="00C3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100" b="1">
                <a:solidFill>
                  <a:srgbClr val="16DB93"/>
                </a:solidFill>
                <a:latin typeface="Barlow Condensed"/>
                <a:ea typeface="Barlow Condensed"/>
                <a:cs typeface="Barlow Condensed"/>
                <a:sym typeface="Barlow Condensed"/>
              </a:rPr>
              <a:t>Total Tracks</a:t>
            </a:r>
            <a:endParaRPr sz="2100" b="1">
              <a:solidFill>
                <a:srgbClr val="16DB93"/>
              </a:solidFill>
              <a:latin typeface="Barlow Condensed"/>
              <a:ea typeface="Barlow Condensed"/>
              <a:cs typeface="Barlow Condensed"/>
              <a:sym typeface="Barlow Condensed"/>
            </a:endParaRPr>
          </a:p>
        </p:txBody>
      </p:sp>
      <p:sp>
        <p:nvSpPr>
          <p:cNvPr id="2054" name="Google Shape;2054;p69"/>
          <p:cNvSpPr txBox="1"/>
          <p:nvPr/>
        </p:nvSpPr>
        <p:spPr>
          <a:xfrm>
            <a:off x="740575" y="1445100"/>
            <a:ext cx="1429800" cy="478200"/>
          </a:xfrm>
          <a:prstGeom prst="rect">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698EFF"/>
                </a:solidFill>
                <a:latin typeface="Barlow Condensed"/>
                <a:ea typeface="Barlow Condensed"/>
                <a:cs typeface="Barlow Condensed"/>
                <a:sym typeface="Barlow Condensed"/>
              </a:rPr>
              <a:t>Album Type</a:t>
            </a:r>
            <a:endParaRPr sz="2200" b="1">
              <a:solidFill>
                <a:srgbClr val="698EFF"/>
              </a:solidFill>
              <a:latin typeface="Barlow Condensed"/>
              <a:ea typeface="Barlow Condensed"/>
              <a:cs typeface="Barlow Condensed"/>
              <a:sym typeface="Barlow Condensed"/>
            </a:endParaRPr>
          </a:p>
        </p:txBody>
      </p:sp>
      <p:sp>
        <p:nvSpPr>
          <p:cNvPr id="2055" name="Google Shape;2055;p69"/>
          <p:cNvSpPr txBox="1"/>
          <p:nvPr/>
        </p:nvSpPr>
        <p:spPr>
          <a:xfrm>
            <a:off x="511975" y="2451850"/>
            <a:ext cx="1845600" cy="7437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Album           → High</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Compilation → Low</a:t>
            </a:r>
            <a:endParaRPr sz="1600">
              <a:solidFill>
                <a:schemeClr val="accent5"/>
              </a:solidFill>
              <a:latin typeface="Questrial"/>
              <a:ea typeface="Questrial"/>
              <a:cs typeface="Questrial"/>
              <a:sym typeface="Questrial"/>
            </a:endParaRPr>
          </a:p>
          <a:p>
            <a:pPr marL="457200" lvl="0" indent="-330200" algn="l" rtl="0">
              <a:spcBef>
                <a:spcPts val="0"/>
              </a:spcBef>
              <a:spcAft>
                <a:spcPts val="0"/>
              </a:spcAft>
              <a:buClr>
                <a:schemeClr val="accent5"/>
              </a:buClr>
              <a:buSzPts val="1600"/>
              <a:buFont typeface="Questrial"/>
              <a:buChar char="●"/>
            </a:pPr>
            <a:r>
              <a:rPr lang="en" sz="1600">
                <a:solidFill>
                  <a:schemeClr val="accent5"/>
                </a:solidFill>
                <a:latin typeface="Questrial"/>
                <a:ea typeface="Questrial"/>
                <a:cs typeface="Questrial"/>
                <a:sym typeface="Questrial"/>
              </a:rPr>
              <a:t>Single            → High</a:t>
            </a:r>
            <a:endParaRPr sz="1600">
              <a:solidFill>
                <a:schemeClr val="accent5"/>
              </a:solidFill>
              <a:latin typeface="Questrial"/>
              <a:ea typeface="Questrial"/>
              <a:cs typeface="Questrial"/>
              <a:sym typeface="Questrial"/>
            </a:endParaRPr>
          </a:p>
        </p:txBody>
      </p:sp>
      <p:sp>
        <p:nvSpPr>
          <p:cNvPr id="2056" name="Google Shape;2056;p69"/>
          <p:cNvSpPr txBox="1"/>
          <p:nvPr/>
        </p:nvSpPr>
        <p:spPr>
          <a:xfrm>
            <a:off x="2170475" y="1880750"/>
            <a:ext cx="23196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Increase</a:t>
            </a:r>
            <a:r>
              <a:rPr lang="en" sz="1600">
                <a:solidFill>
                  <a:srgbClr val="0F0E12"/>
                </a:solidFill>
                <a:latin typeface="Questrial"/>
                <a:ea typeface="Questrial"/>
                <a:cs typeface="Questrial"/>
                <a:sym typeface="Questrial"/>
              </a:rPr>
              <a:t> total number of tracks</a:t>
            </a:r>
            <a:endParaRPr sz="1600">
              <a:solidFill>
                <a:srgbClr val="0F0E12"/>
              </a:solidFill>
              <a:latin typeface="Questrial"/>
              <a:ea typeface="Questrial"/>
              <a:cs typeface="Questrial"/>
              <a:sym typeface="Questrial"/>
            </a:endParaRPr>
          </a:p>
        </p:txBody>
      </p:sp>
      <p:sp>
        <p:nvSpPr>
          <p:cNvPr id="2057" name="Google Shape;2057;p69"/>
          <p:cNvSpPr txBox="1"/>
          <p:nvPr/>
        </p:nvSpPr>
        <p:spPr>
          <a:xfrm>
            <a:off x="2185600" y="2479450"/>
            <a:ext cx="29679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Decrease</a:t>
            </a:r>
            <a:r>
              <a:rPr lang="en" sz="1600">
                <a:solidFill>
                  <a:srgbClr val="0F0E12"/>
                </a:solidFill>
                <a:latin typeface="Questrial"/>
                <a:ea typeface="Questrial"/>
                <a:cs typeface="Questrial"/>
                <a:sym typeface="Questrial"/>
              </a:rPr>
              <a:t> highest possible popularity</a:t>
            </a:r>
            <a:endParaRPr sz="1600">
              <a:solidFill>
                <a:srgbClr val="0F0E12"/>
              </a:solidFill>
              <a:latin typeface="Questrial"/>
              <a:ea typeface="Questrial"/>
              <a:cs typeface="Questrial"/>
              <a:sym typeface="Questrial"/>
            </a:endParaRPr>
          </a:p>
        </p:txBody>
      </p:sp>
      <p:sp>
        <p:nvSpPr>
          <p:cNvPr id="2058" name="Google Shape;2058;p69"/>
          <p:cNvSpPr txBox="1"/>
          <p:nvPr/>
        </p:nvSpPr>
        <p:spPr>
          <a:xfrm>
            <a:off x="4751050" y="1100900"/>
            <a:ext cx="1050000" cy="478200"/>
          </a:xfrm>
          <a:prstGeom prst="rect">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EC446D"/>
                </a:solidFill>
                <a:latin typeface="Barlow Condensed"/>
                <a:ea typeface="Barlow Condensed"/>
                <a:cs typeface="Barlow Condensed"/>
                <a:sym typeface="Barlow Condensed"/>
              </a:rPr>
              <a:t>Explicit</a:t>
            </a:r>
            <a:endParaRPr sz="2200" b="1">
              <a:solidFill>
                <a:srgbClr val="EC446D"/>
              </a:solidFill>
              <a:latin typeface="Barlow Condensed"/>
              <a:ea typeface="Barlow Condensed"/>
              <a:cs typeface="Barlow Condensed"/>
              <a:sym typeface="Barlow Condensed"/>
            </a:endParaRPr>
          </a:p>
        </p:txBody>
      </p:sp>
      <p:sp>
        <p:nvSpPr>
          <p:cNvPr id="2059" name="Google Shape;2059;p69"/>
          <p:cNvSpPr txBox="1"/>
          <p:nvPr/>
        </p:nvSpPr>
        <p:spPr>
          <a:xfrm>
            <a:off x="4522450" y="1641250"/>
            <a:ext cx="14934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Explicit</a:t>
            </a:r>
            <a:r>
              <a:rPr lang="en" sz="1600">
                <a:solidFill>
                  <a:srgbClr val="0F0E12"/>
                </a:solidFill>
                <a:latin typeface="Questrial"/>
                <a:ea typeface="Questrial"/>
                <a:cs typeface="Questrial"/>
                <a:sym typeface="Questrial"/>
              </a:rPr>
              <a:t>  → </a:t>
            </a:r>
            <a:r>
              <a:rPr lang="en" sz="1600" i="1" u="sng">
                <a:solidFill>
                  <a:srgbClr val="0F0E12"/>
                </a:solidFill>
                <a:latin typeface="Questrial"/>
                <a:ea typeface="Questrial"/>
                <a:cs typeface="Questrial"/>
                <a:sym typeface="Questrial"/>
              </a:rPr>
              <a:t>Higher</a:t>
            </a:r>
            <a:r>
              <a:rPr lang="en" sz="1600">
                <a:solidFill>
                  <a:srgbClr val="0F0E12"/>
                </a:solidFill>
                <a:latin typeface="Questrial"/>
                <a:ea typeface="Questrial"/>
                <a:cs typeface="Questrial"/>
                <a:sym typeface="Questrial"/>
              </a:rPr>
              <a:t>  </a:t>
            </a:r>
            <a:endParaRPr sz="1600">
              <a:solidFill>
                <a:srgbClr val="0F0E12"/>
              </a:solidFill>
              <a:latin typeface="Questrial"/>
              <a:ea typeface="Questrial"/>
              <a:cs typeface="Questrial"/>
              <a:sym typeface="Questrial"/>
            </a:endParaRPr>
          </a:p>
        </p:txBody>
      </p:sp>
      <p:sp>
        <p:nvSpPr>
          <p:cNvPr id="2060" name="Google Shape;2060;p69"/>
          <p:cNvSpPr txBox="1"/>
          <p:nvPr/>
        </p:nvSpPr>
        <p:spPr>
          <a:xfrm>
            <a:off x="4522450" y="2327050"/>
            <a:ext cx="16581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a:solidFill>
                  <a:srgbClr val="0F0E12"/>
                </a:solidFill>
                <a:latin typeface="Questrial"/>
                <a:ea typeface="Questrial"/>
                <a:cs typeface="Questrial"/>
                <a:sym typeface="Questrial"/>
              </a:rPr>
              <a:t>Appeal to the young generation</a:t>
            </a:r>
            <a:endParaRPr sz="1600">
              <a:solidFill>
                <a:srgbClr val="0F0E12"/>
              </a:solidFill>
              <a:latin typeface="Questrial"/>
              <a:ea typeface="Questrial"/>
              <a:cs typeface="Questrial"/>
              <a:sym typeface="Questrial"/>
            </a:endParaRPr>
          </a:p>
        </p:txBody>
      </p:sp>
      <p:sp>
        <p:nvSpPr>
          <p:cNvPr id="2061" name="Google Shape;2061;p69"/>
          <p:cNvSpPr txBox="1"/>
          <p:nvPr/>
        </p:nvSpPr>
        <p:spPr>
          <a:xfrm>
            <a:off x="6492425" y="1522700"/>
            <a:ext cx="2052900" cy="4782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b="1">
                <a:solidFill>
                  <a:srgbClr val="8875B0"/>
                </a:solidFill>
                <a:latin typeface="Barlow Condensed"/>
                <a:ea typeface="Barlow Condensed"/>
                <a:cs typeface="Barlow Condensed"/>
                <a:sym typeface="Barlow Condensed"/>
              </a:rPr>
              <a:t>Instrumentalness</a:t>
            </a:r>
            <a:endParaRPr sz="2200" b="1">
              <a:solidFill>
                <a:srgbClr val="8875B0"/>
              </a:solidFill>
              <a:latin typeface="Barlow Condensed"/>
              <a:ea typeface="Barlow Condensed"/>
              <a:cs typeface="Barlow Condensed"/>
              <a:sym typeface="Barlow Condensed"/>
            </a:endParaRPr>
          </a:p>
        </p:txBody>
      </p:sp>
      <p:sp>
        <p:nvSpPr>
          <p:cNvPr id="2062" name="Google Shape;2062;p69"/>
          <p:cNvSpPr txBox="1"/>
          <p:nvPr/>
        </p:nvSpPr>
        <p:spPr>
          <a:xfrm>
            <a:off x="6262850" y="2121125"/>
            <a:ext cx="25098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High</a:t>
            </a:r>
            <a:r>
              <a:rPr lang="en" sz="1600">
                <a:solidFill>
                  <a:srgbClr val="0F0E12"/>
                </a:solidFill>
                <a:latin typeface="Questrial"/>
                <a:ea typeface="Questrial"/>
                <a:cs typeface="Questrial"/>
                <a:sym typeface="Questrial"/>
              </a:rPr>
              <a:t> instrumental- ness  </a:t>
            </a:r>
            <a:endParaRPr sz="1600">
              <a:solidFill>
                <a:srgbClr val="0F0E12"/>
              </a:solidFill>
              <a:latin typeface="Questrial"/>
              <a:ea typeface="Questrial"/>
              <a:cs typeface="Questrial"/>
              <a:sym typeface="Questrial"/>
            </a:endParaRPr>
          </a:p>
        </p:txBody>
      </p:sp>
      <p:sp>
        <p:nvSpPr>
          <p:cNvPr id="2063" name="Google Shape;2063;p69"/>
          <p:cNvSpPr txBox="1"/>
          <p:nvPr/>
        </p:nvSpPr>
        <p:spPr>
          <a:xfrm>
            <a:off x="6262850" y="2578325"/>
            <a:ext cx="2509800" cy="429600"/>
          </a:xfrm>
          <a:prstGeom prst="rect">
            <a:avLst/>
          </a:prstGeom>
          <a:noFill/>
          <a:ln>
            <a:noFill/>
          </a:ln>
        </p:spPr>
        <p:txBody>
          <a:bodyPr spcFirstLastPara="1" wrap="square" lIns="91425" tIns="182875" rIns="91425" bIns="0" anchor="ctr" anchorCtr="0">
            <a:noAutofit/>
          </a:bodyPr>
          <a:lstStyle/>
          <a:p>
            <a:pPr marL="457200" lvl="0" indent="-330200" algn="l" rtl="0">
              <a:spcBef>
                <a:spcPts val="0"/>
              </a:spcBef>
              <a:spcAft>
                <a:spcPts val="0"/>
              </a:spcAft>
              <a:buClr>
                <a:srgbClr val="0F0E12"/>
              </a:buClr>
              <a:buSzPts val="1600"/>
              <a:buFont typeface="Questrial"/>
              <a:buChar char="●"/>
            </a:pPr>
            <a:r>
              <a:rPr lang="en" sz="1600" i="1" u="sng">
                <a:solidFill>
                  <a:srgbClr val="0F0E12"/>
                </a:solidFill>
                <a:latin typeface="Questrial"/>
                <a:ea typeface="Questrial"/>
                <a:cs typeface="Questrial"/>
                <a:sym typeface="Questrial"/>
              </a:rPr>
              <a:t>Low</a:t>
            </a:r>
            <a:r>
              <a:rPr lang="en" sz="1600">
                <a:solidFill>
                  <a:srgbClr val="0F0E12"/>
                </a:solidFill>
                <a:latin typeface="Questrial"/>
                <a:ea typeface="Questrial"/>
                <a:cs typeface="Questrial"/>
                <a:sym typeface="Questrial"/>
              </a:rPr>
              <a:t> popularity</a:t>
            </a:r>
            <a:endParaRPr sz="1600">
              <a:solidFill>
                <a:srgbClr val="0F0E12"/>
              </a:solidFill>
              <a:latin typeface="Questrial"/>
              <a:ea typeface="Questrial"/>
              <a:cs typeface="Questrial"/>
              <a:sym typeface="Questrial"/>
            </a:endParaRPr>
          </a:p>
        </p:txBody>
      </p:sp>
      <p:pic>
        <p:nvPicPr>
          <p:cNvPr id="2064" name="Google Shape;2064;p69"/>
          <p:cNvPicPr preferRelativeResize="0"/>
          <p:nvPr/>
        </p:nvPicPr>
        <p:blipFill>
          <a:blip r:embed="rId3">
            <a:alphaModFix/>
          </a:blip>
          <a:stretch>
            <a:fillRect/>
          </a:stretch>
        </p:blipFill>
        <p:spPr>
          <a:xfrm>
            <a:off x="3668397" y="3035525"/>
            <a:ext cx="2862053" cy="20683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fade">
                                      <p:cBhvr>
                                        <p:cTn id="7" dur="1000"/>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2"/>
                                        </p:tgtEl>
                                        <p:attrNameLst>
                                          <p:attrName>style.visibility</p:attrName>
                                        </p:attrNameLst>
                                      </p:cBhvr>
                                      <p:to>
                                        <p:strVal val="visible"/>
                                      </p:to>
                                    </p:set>
                                    <p:animEffect transition="in" filter="fade">
                                      <p:cBhvr>
                                        <p:cTn id="12" dur="1000"/>
                                        <p:tgtEl>
                                          <p:spTgt spid="20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3"/>
                                        </p:tgtEl>
                                        <p:attrNameLst>
                                          <p:attrName>style.visibility</p:attrName>
                                        </p:attrNameLst>
                                      </p:cBhvr>
                                      <p:to>
                                        <p:strVal val="visible"/>
                                      </p:to>
                                    </p:set>
                                    <p:animEffect transition="in" filter="fade">
                                      <p:cBhvr>
                                        <p:cTn id="17" dur="10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grpSp>
        <p:nvGrpSpPr>
          <p:cNvPr id="2069" name="Google Shape;2069;p70"/>
          <p:cNvGrpSpPr/>
          <p:nvPr/>
        </p:nvGrpSpPr>
        <p:grpSpPr>
          <a:xfrm>
            <a:off x="2242350" y="796350"/>
            <a:ext cx="4659300" cy="1440300"/>
            <a:chOff x="2674375" y="1018700"/>
            <a:chExt cx="4659300" cy="1440300"/>
          </a:xfrm>
        </p:grpSpPr>
        <p:sp>
          <p:nvSpPr>
            <p:cNvPr id="2070" name="Google Shape;2070;p70"/>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2" name="Google Shape;2072;p70"/>
            <p:cNvCxnSpPr>
              <a:stCxn id="2071" idx="1"/>
              <a:endCxn id="2071"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2073" name="Google Shape;2073;p70"/>
          <p:cNvSpPr txBox="1">
            <a:spLocks noGrp="1"/>
          </p:cNvSpPr>
          <p:nvPr>
            <p:ph type="title"/>
          </p:nvPr>
        </p:nvSpPr>
        <p:spPr>
          <a:xfrm>
            <a:off x="2521350" y="876000"/>
            <a:ext cx="6765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074" name="Google Shape;2074;p70"/>
          <p:cNvSpPr txBox="1">
            <a:spLocks noGrp="1"/>
          </p:cNvSpPr>
          <p:nvPr>
            <p:ph type="title" idx="2"/>
          </p:nvPr>
        </p:nvSpPr>
        <p:spPr>
          <a:xfrm>
            <a:off x="3795300" y="977092"/>
            <a:ext cx="2799300" cy="36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Business Insights</a:t>
            </a:r>
            <a:endParaRPr b="1"/>
          </a:p>
        </p:txBody>
      </p:sp>
      <p:sp>
        <p:nvSpPr>
          <p:cNvPr id="2075" name="Google Shape;2075;p70"/>
          <p:cNvSpPr txBox="1">
            <a:spLocks noGrp="1"/>
          </p:cNvSpPr>
          <p:nvPr>
            <p:ph type="subTitle" idx="1"/>
          </p:nvPr>
        </p:nvSpPr>
        <p:spPr>
          <a:xfrm>
            <a:off x="3821494" y="1623633"/>
            <a:ext cx="2575800" cy="510600"/>
          </a:xfrm>
          <a:prstGeom prst="rect">
            <a:avLst/>
          </a:prstGeom>
        </p:spPr>
        <p:txBody>
          <a:bodyPr spcFirstLastPara="1" wrap="square" lIns="91425" tIns="182875" rIns="91425" bIns="0" anchor="ctr" anchorCtr="0">
            <a:noAutofit/>
          </a:bodyPr>
          <a:lstStyle/>
          <a:p>
            <a:pPr marL="0" lvl="0" indent="0" algn="l" rtl="0">
              <a:spcBef>
                <a:spcPts val="0"/>
              </a:spcBef>
              <a:spcAft>
                <a:spcPts val="1600"/>
              </a:spcAft>
              <a:buNone/>
            </a:pPr>
            <a:r>
              <a:rPr lang="en"/>
              <a:t>What our model can do?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7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Business Insights</a:t>
            </a:r>
            <a:endParaRPr b="1"/>
          </a:p>
        </p:txBody>
      </p:sp>
      <p:cxnSp>
        <p:nvCxnSpPr>
          <p:cNvPr id="2081" name="Google Shape;2081;p71"/>
          <p:cNvCxnSpPr/>
          <p:nvPr/>
        </p:nvCxnSpPr>
        <p:spPr>
          <a:xfrm rot="10800000">
            <a:off x="712750" y="785525"/>
            <a:ext cx="2566500" cy="600"/>
          </a:xfrm>
          <a:prstGeom prst="straightConnector1">
            <a:avLst/>
          </a:prstGeom>
          <a:noFill/>
          <a:ln w="9525" cap="flat" cmpd="sng">
            <a:solidFill>
              <a:srgbClr val="EC446D"/>
            </a:solidFill>
            <a:prstDash val="solid"/>
            <a:round/>
            <a:headEnd type="none" w="med" len="med"/>
            <a:tailEnd type="none" w="med" len="med"/>
          </a:ln>
        </p:spPr>
      </p:cxnSp>
      <p:cxnSp>
        <p:nvCxnSpPr>
          <p:cNvPr id="2082" name="Google Shape;2082;p71"/>
          <p:cNvCxnSpPr/>
          <p:nvPr/>
        </p:nvCxnSpPr>
        <p:spPr>
          <a:xfrm flipH="1">
            <a:off x="5851025" y="785525"/>
            <a:ext cx="2578500" cy="600"/>
          </a:xfrm>
          <a:prstGeom prst="straightConnector1">
            <a:avLst/>
          </a:prstGeom>
          <a:noFill/>
          <a:ln w="9525" cap="flat" cmpd="sng">
            <a:solidFill>
              <a:srgbClr val="EC446D"/>
            </a:solidFill>
            <a:prstDash val="solid"/>
            <a:round/>
            <a:headEnd type="none" w="med" len="med"/>
            <a:tailEnd type="none" w="med" len="med"/>
          </a:ln>
        </p:spPr>
      </p:cxnSp>
      <p:grpSp>
        <p:nvGrpSpPr>
          <p:cNvPr id="2083" name="Google Shape;2083;p71"/>
          <p:cNvGrpSpPr/>
          <p:nvPr/>
        </p:nvGrpSpPr>
        <p:grpSpPr>
          <a:xfrm>
            <a:off x="1029350" y="3695510"/>
            <a:ext cx="3382311" cy="855376"/>
            <a:chOff x="1057675" y="3748610"/>
            <a:chExt cx="3382311" cy="855376"/>
          </a:xfrm>
        </p:grpSpPr>
        <p:sp>
          <p:nvSpPr>
            <p:cNvPr id="2084" name="Google Shape;2084;p71"/>
            <p:cNvSpPr/>
            <p:nvPr/>
          </p:nvSpPr>
          <p:spPr>
            <a:xfrm>
              <a:off x="1057675" y="3748610"/>
              <a:ext cx="3382311" cy="855376"/>
            </a:xfrm>
            <a:custGeom>
              <a:avLst/>
              <a:gdLst/>
              <a:ahLst/>
              <a:cxnLst/>
              <a:rect l="l" t="t" r="r" b="b"/>
              <a:pathLst>
                <a:path w="76458" h="19336" extrusionOk="0">
                  <a:moveTo>
                    <a:pt x="1209" y="0"/>
                  </a:moveTo>
                  <a:cubicBezTo>
                    <a:pt x="546" y="15"/>
                    <a:pt x="30" y="546"/>
                    <a:pt x="1" y="1194"/>
                  </a:cubicBezTo>
                  <a:lnTo>
                    <a:pt x="1" y="18201"/>
                  </a:lnTo>
                  <a:cubicBezTo>
                    <a:pt x="30" y="18826"/>
                    <a:pt x="546" y="19336"/>
                    <a:pt x="1182" y="19336"/>
                  </a:cubicBezTo>
                  <a:cubicBezTo>
                    <a:pt x="1191" y="19336"/>
                    <a:pt x="1200" y="19336"/>
                    <a:pt x="1209" y="19336"/>
                  </a:cubicBezTo>
                  <a:lnTo>
                    <a:pt x="75441" y="19336"/>
                  </a:lnTo>
                  <a:cubicBezTo>
                    <a:pt x="76060" y="19336"/>
                    <a:pt x="76458" y="18849"/>
                    <a:pt x="76458" y="18201"/>
                  </a:cubicBezTo>
                  <a:lnTo>
                    <a:pt x="76458" y="1194"/>
                  </a:lnTo>
                  <a:cubicBezTo>
                    <a:pt x="76458" y="546"/>
                    <a:pt x="76060" y="0"/>
                    <a:pt x="75441" y="0"/>
                  </a:cubicBez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1"/>
            <p:cNvSpPr/>
            <p:nvPr/>
          </p:nvSpPr>
          <p:spPr>
            <a:xfrm>
              <a:off x="1326950"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1"/>
            <p:cNvSpPr/>
            <p:nvPr/>
          </p:nvSpPr>
          <p:spPr>
            <a:xfrm>
              <a:off x="1424715"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1"/>
            <p:cNvSpPr/>
            <p:nvPr/>
          </p:nvSpPr>
          <p:spPr>
            <a:xfrm>
              <a:off x="1522525"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1"/>
            <p:cNvSpPr/>
            <p:nvPr/>
          </p:nvSpPr>
          <p:spPr>
            <a:xfrm>
              <a:off x="1636614"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1"/>
            <p:cNvSpPr/>
            <p:nvPr/>
          </p:nvSpPr>
          <p:spPr>
            <a:xfrm>
              <a:off x="1734379" y="4066111"/>
              <a:ext cx="81574" cy="489001"/>
            </a:xfrm>
            <a:custGeom>
              <a:avLst/>
              <a:gdLst/>
              <a:ahLst/>
              <a:cxnLst/>
              <a:rect l="l" t="t" r="r" b="b"/>
              <a:pathLst>
                <a:path w="1844"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1"/>
            <p:cNvSpPr/>
            <p:nvPr/>
          </p:nvSpPr>
          <p:spPr>
            <a:xfrm>
              <a:off x="1832188" y="4066111"/>
              <a:ext cx="81530" cy="489001"/>
            </a:xfrm>
            <a:custGeom>
              <a:avLst/>
              <a:gdLst/>
              <a:ahLst/>
              <a:cxnLst/>
              <a:rect l="l" t="t" r="r" b="b"/>
              <a:pathLst>
                <a:path w="1843" h="11054" extrusionOk="0">
                  <a:moveTo>
                    <a:pt x="0" y="0"/>
                  </a:moveTo>
                  <a:lnTo>
                    <a:pt x="0"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1"/>
            <p:cNvSpPr/>
            <p:nvPr/>
          </p:nvSpPr>
          <p:spPr>
            <a:xfrm>
              <a:off x="1929998"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1"/>
            <p:cNvSpPr/>
            <p:nvPr/>
          </p:nvSpPr>
          <p:spPr>
            <a:xfrm>
              <a:off x="2044087"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1"/>
            <p:cNvSpPr/>
            <p:nvPr/>
          </p:nvSpPr>
          <p:spPr>
            <a:xfrm>
              <a:off x="2141852"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1"/>
            <p:cNvSpPr/>
            <p:nvPr/>
          </p:nvSpPr>
          <p:spPr>
            <a:xfrm>
              <a:off x="2239662"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1"/>
            <p:cNvSpPr/>
            <p:nvPr/>
          </p:nvSpPr>
          <p:spPr>
            <a:xfrm>
              <a:off x="2353751"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1"/>
            <p:cNvSpPr/>
            <p:nvPr/>
          </p:nvSpPr>
          <p:spPr>
            <a:xfrm>
              <a:off x="2451516" y="4066111"/>
              <a:ext cx="81574" cy="489001"/>
            </a:xfrm>
            <a:custGeom>
              <a:avLst/>
              <a:gdLst/>
              <a:ahLst/>
              <a:cxnLst/>
              <a:rect l="l" t="t" r="r" b="b"/>
              <a:pathLst>
                <a:path w="1844"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1"/>
            <p:cNvSpPr/>
            <p:nvPr/>
          </p:nvSpPr>
          <p:spPr>
            <a:xfrm>
              <a:off x="2549326" y="4066111"/>
              <a:ext cx="81530" cy="489001"/>
            </a:xfrm>
            <a:custGeom>
              <a:avLst/>
              <a:gdLst/>
              <a:ahLst/>
              <a:cxnLst/>
              <a:rect l="l" t="t" r="r" b="b"/>
              <a:pathLst>
                <a:path w="1843" h="11054" extrusionOk="0">
                  <a:moveTo>
                    <a:pt x="0" y="0"/>
                  </a:moveTo>
                  <a:lnTo>
                    <a:pt x="0"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1"/>
            <p:cNvSpPr/>
            <p:nvPr/>
          </p:nvSpPr>
          <p:spPr>
            <a:xfrm>
              <a:off x="2647135"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1"/>
            <p:cNvSpPr/>
            <p:nvPr/>
          </p:nvSpPr>
          <p:spPr>
            <a:xfrm>
              <a:off x="2761224"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1"/>
            <p:cNvSpPr/>
            <p:nvPr/>
          </p:nvSpPr>
          <p:spPr>
            <a:xfrm>
              <a:off x="2858989"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1"/>
            <p:cNvSpPr/>
            <p:nvPr/>
          </p:nvSpPr>
          <p:spPr>
            <a:xfrm>
              <a:off x="2956799"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1"/>
            <p:cNvSpPr/>
            <p:nvPr/>
          </p:nvSpPr>
          <p:spPr>
            <a:xfrm>
              <a:off x="3070888" y="4066111"/>
              <a:ext cx="81530" cy="489001"/>
            </a:xfrm>
            <a:custGeom>
              <a:avLst/>
              <a:gdLst/>
              <a:ahLst/>
              <a:cxnLst/>
              <a:rect l="l" t="t" r="r" b="b"/>
              <a:pathLst>
                <a:path w="1843" h="11054" extrusionOk="0">
                  <a:moveTo>
                    <a:pt x="0" y="0"/>
                  </a:moveTo>
                  <a:lnTo>
                    <a:pt x="0"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1"/>
            <p:cNvSpPr/>
            <p:nvPr/>
          </p:nvSpPr>
          <p:spPr>
            <a:xfrm>
              <a:off x="3168653" y="4066111"/>
              <a:ext cx="81574" cy="489001"/>
            </a:xfrm>
            <a:custGeom>
              <a:avLst/>
              <a:gdLst/>
              <a:ahLst/>
              <a:cxnLst/>
              <a:rect l="l" t="t" r="r" b="b"/>
              <a:pathLst>
                <a:path w="1844"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1"/>
            <p:cNvSpPr/>
            <p:nvPr/>
          </p:nvSpPr>
          <p:spPr>
            <a:xfrm>
              <a:off x="3266463"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1"/>
            <p:cNvSpPr/>
            <p:nvPr/>
          </p:nvSpPr>
          <p:spPr>
            <a:xfrm>
              <a:off x="3364272"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1"/>
            <p:cNvSpPr/>
            <p:nvPr/>
          </p:nvSpPr>
          <p:spPr>
            <a:xfrm>
              <a:off x="3478361"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1"/>
            <p:cNvSpPr/>
            <p:nvPr/>
          </p:nvSpPr>
          <p:spPr>
            <a:xfrm>
              <a:off x="3576126"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1"/>
            <p:cNvSpPr/>
            <p:nvPr/>
          </p:nvSpPr>
          <p:spPr>
            <a:xfrm>
              <a:off x="3673936" y="4066111"/>
              <a:ext cx="81530" cy="489001"/>
            </a:xfrm>
            <a:custGeom>
              <a:avLst/>
              <a:gdLst/>
              <a:ahLst/>
              <a:cxnLst/>
              <a:rect l="l" t="t" r="r" b="b"/>
              <a:pathLst>
                <a:path w="1843" h="11054" extrusionOk="0">
                  <a:moveTo>
                    <a:pt x="0" y="0"/>
                  </a:moveTo>
                  <a:lnTo>
                    <a:pt x="0"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1"/>
            <p:cNvSpPr/>
            <p:nvPr/>
          </p:nvSpPr>
          <p:spPr>
            <a:xfrm>
              <a:off x="3788025" y="4066111"/>
              <a:ext cx="81530" cy="489001"/>
            </a:xfrm>
            <a:custGeom>
              <a:avLst/>
              <a:gdLst/>
              <a:ahLst/>
              <a:cxnLst/>
              <a:rect l="l" t="t" r="r" b="b"/>
              <a:pathLst>
                <a:path w="1843" h="11054" extrusionOk="0">
                  <a:moveTo>
                    <a:pt x="0" y="0"/>
                  </a:moveTo>
                  <a:lnTo>
                    <a:pt x="0"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1"/>
            <p:cNvSpPr/>
            <p:nvPr/>
          </p:nvSpPr>
          <p:spPr>
            <a:xfrm>
              <a:off x="3885790" y="4066111"/>
              <a:ext cx="81574" cy="489001"/>
            </a:xfrm>
            <a:custGeom>
              <a:avLst/>
              <a:gdLst/>
              <a:ahLst/>
              <a:cxnLst/>
              <a:rect l="l" t="t" r="r" b="b"/>
              <a:pathLst>
                <a:path w="1844"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1"/>
            <p:cNvSpPr/>
            <p:nvPr/>
          </p:nvSpPr>
          <p:spPr>
            <a:xfrm>
              <a:off x="3983600" y="4066111"/>
              <a:ext cx="81530" cy="489001"/>
            </a:xfrm>
            <a:custGeom>
              <a:avLst/>
              <a:gdLst/>
              <a:ahLst/>
              <a:cxnLst/>
              <a:rect l="l" t="t" r="r" b="b"/>
              <a:pathLst>
                <a:path w="1843" h="11054" extrusionOk="0">
                  <a:moveTo>
                    <a:pt x="1" y="0"/>
                  </a:moveTo>
                  <a:lnTo>
                    <a:pt x="1" y="11053"/>
                  </a:lnTo>
                  <a:lnTo>
                    <a:pt x="1843" y="11053"/>
                  </a:lnTo>
                  <a:lnTo>
                    <a:pt x="184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1"/>
            <p:cNvSpPr/>
            <p:nvPr/>
          </p:nvSpPr>
          <p:spPr>
            <a:xfrm>
              <a:off x="4081409" y="4066111"/>
              <a:ext cx="81530" cy="489001"/>
            </a:xfrm>
            <a:custGeom>
              <a:avLst/>
              <a:gdLst/>
              <a:ahLst/>
              <a:cxnLst/>
              <a:rect l="l" t="t" r="r" b="b"/>
              <a:pathLst>
                <a:path w="1843" h="11054" extrusionOk="0">
                  <a:moveTo>
                    <a:pt x="0" y="0"/>
                  </a:moveTo>
                  <a:lnTo>
                    <a:pt x="0" y="11053"/>
                  </a:lnTo>
                  <a:lnTo>
                    <a:pt x="1842" y="11053"/>
                  </a:lnTo>
                  <a:lnTo>
                    <a:pt x="184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1"/>
            <p:cNvSpPr/>
            <p:nvPr/>
          </p:nvSpPr>
          <p:spPr>
            <a:xfrm>
              <a:off x="1155485" y="3838591"/>
              <a:ext cx="423795" cy="130412"/>
            </a:xfrm>
            <a:custGeom>
              <a:avLst/>
              <a:gdLst/>
              <a:ahLst/>
              <a:cxnLst/>
              <a:rect l="l" t="t" r="r" b="b"/>
              <a:pathLst>
                <a:path w="9580" h="2948" extrusionOk="0">
                  <a:moveTo>
                    <a:pt x="1105" y="0"/>
                  </a:moveTo>
                  <a:cubicBezTo>
                    <a:pt x="501" y="0"/>
                    <a:pt x="0" y="501"/>
                    <a:pt x="0" y="1120"/>
                  </a:cubicBezTo>
                  <a:lnTo>
                    <a:pt x="0" y="1857"/>
                  </a:lnTo>
                  <a:cubicBezTo>
                    <a:pt x="0" y="2461"/>
                    <a:pt x="501" y="2948"/>
                    <a:pt x="1105" y="2948"/>
                  </a:cubicBezTo>
                  <a:lnTo>
                    <a:pt x="8474" y="2948"/>
                  </a:lnTo>
                  <a:cubicBezTo>
                    <a:pt x="9078" y="2948"/>
                    <a:pt x="9579" y="2461"/>
                    <a:pt x="9579" y="1857"/>
                  </a:cubicBezTo>
                  <a:lnTo>
                    <a:pt x="9579" y="1120"/>
                  </a:lnTo>
                  <a:cubicBezTo>
                    <a:pt x="9579" y="501"/>
                    <a:pt x="9093" y="0"/>
                    <a:pt x="8474"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1"/>
            <p:cNvSpPr/>
            <p:nvPr/>
          </p:nvSpPr>
          <p:spPr>
            <a:xfrm>
              <a:off x="3950997" y="3838591"/>
              <a:ext cx="423795" cy="130412"/>
            </a:xfrm>
            <a:custGeom>
              <a:avLst/>
              <a:gdLst/>
              <a:ahLst/>
              <a:cxnLst/>
              <a:rect l="l" t="t" r="r" b="b"/>
              <a:pathLst>
                <a:path w="9580" h="2948" extrusionOk="0">
                  <a:moveTo>
                    <a:pt x="1106" y="0"/>
                  </a:moveTo>
                  <a:cubicBezTo>
                    <a:pt x="487" y="0"/>
                    <a:pt x="1" y="501"/>
                    <a:pt x="1" y="1120"/>
                  </a:cubicBezTo>
                  <a:lnTo>
                    <a:pt x="1" y="1857"/>
                  </a:lnTo>
                  <a:cubicBezTo>
                    <a:pt x="1" y="2461"/>
                    <a:pt x="502" y="2948"/>
                    <a:pt x="1106" y="2948"/>
                  </a:cubicBezTo>
                  <a:lnTo>
                    <a:pt x="8475" y="2948"/>
                  </a:lnTo>
                  <a:cubicBezTo>
                    <a:pt x="9079" y="2948"/>
                    <a:pt x="9580" y="2461"/>
                    <a:pt x="9580" y="1857"/>
                  </a:cubicBezTo>
                  <a:lnTo>
                    <a:pt x="9580" y="1120"/>
                  </a:lnTo>
                  <a:cubicBezTo>
                    <a:pt x="9580" y="501"/>
                    <a:pt x="9094" y="0"/>
                    <a:pt x="8475"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1"/>
            <p:cNvSpPr/>
            <p:nvPr/>
          </p:nvSpPr>
          <p:spPr>
            <a:xfrm>
              <a:off x="1636614" y="3846377"/>
              <a:ext cx="309707" cy="40477"/>
            </a:xfrm>
            <a:custGeom>
              <a:avLst/>
              <a:gdLst/>
              <a:ahLst/>
              <a:cxnLst/>
              <a:rect l="l" t="t" r="r" b="b"/>
              <a:pathLst>
                <a:path w="7001" h="915" extrusionOk="0">
                  <a:moveTo>
                    <a:pt x="0" y="1"/>
                  </a:moveTo>
                  <a:lnTo>
                    <a:pt x="0" y="915"/>
                  </a:lnTo>
                  <a:lnTo>
                    <a:pt x="7000" y="915"/>
                  </a:lnTo>
                  <a:lnTo>
                    <a:pt x="7000"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1"/>
            <p:cNvSpPr/>
            <p:nvPr/>
          </p:nvSpPr>
          <p:spPr>
            <a:xfrm>
              <a:off x="1636614" y="3919415"/>
              <a:ext cx="309707" cy="41097"/>
            </a:xfrm>
            <a:custGeom>
              <a:avLst/>
              <a:gdLst/>
              <a:ahLst/>
              <a:cxnLst/>
              <a:rect l="l" t="t" r="r" b="b"/>
              <a:pathLst>
                <a:path w="7001" h="929" extrusionOk="0">
                  <a:moveTo>
                    <a:pt x="0" y="0"/>
                  </a:moveTo>
                  <a:lnTo>
                    <a:pt x="0" y="929"/>
                  </a:lnTo>
                  <a:lnTo>
                    <a:pt x="7000" y="929"/>
                  </a:lnTo>
                  <a:lnTo>
                    <a:pt x="7000"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1"/>
            <p:cNvSpPr/>
            <p:nvPr/>
          </p:nvSpPr>
          <p:spPr>
            <a:xfrm>
              <a:off x="2055810" y="3828770"/>
              <a:ext cx="34594" cy="155229"/>
            </a:xfrm>
            <a:custGeom>
              <a:avLst/>
              <a:gdLst/>
              <a:ahLst/>
              <a:cxnLst/>
              <a:rect l="l" t="t" r="r" b="b"/>
              <a:pathLst>
                <a:path w="782" h="3509" extrusionOk="0">
                  <a:moveTo>
                    <a:pt x="15" y="1"/>
                  </a:moveTo>
                  <a:lnTo>
                    <a:pt x="0" y="3508"/>
                  </a:lnTo>
                  <a:lnTo>
                    <a:pt x="781" y="3508"/>
                  </a:lnTo>
                  <a:lnTo>
                    <a:pt x="781" y="16"/>
                  </a:lnTo>
                  <a:lnTo>
                    <a:pt x="15"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1"/>
            <p:cNvSpPr/>
            <p:nvPr/>
          </p:nvSpPr>
          <p:spPr>
            <a:xfrm>
              <a:off x="2047987" y="3821604"/>
              <a:ext cx="48927" cy="32647"/>
            </a:xfrm>
            <a:custGeom>
              <a:avLst/>
              <a:gdLst/>
              <a:ahLst/>
              <a:cxnLst/>
              <a:rect l="l" t="t" r="r" b="b"/>
              <a:pathLst>
                <a:path w="1106" h="738" extrusionOk="0">
                  <a:moveTo>
                    <a:pt x="0" y="1"/>
                  </a:moveTo>
                  <a:lnTo>
                    <a:pt x="0" y="738"/>
                  </a:lnTo>
                  <a:lnTo>
                    <a:pt x="1105" y="738"/>
                  </a:lnTo>
                  <a:lnTo>
                    <a:pt x="1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1"/>
            <p:cNvSpPr/>
            <p:nvPr/>
          </p:nvSpPr>
          <p:spPr>
            <a:xfrm>
              <a:off x="2133403" y="3828770"/>
              <a:ext cx="34594" cy="155229"/>
            </a:xfrm>
            <a:custGeom>
              <a:avLst/>
              <a:gdLst/>
              <a:ahLst/>
              <a:cxnLst/>
              <a:rect l="l" t="t" r="r" b="b"/>
              <a:pathLst>
                <a:path w="782" h="3509" extrusionOk="0">
                  <a:moveTo>
                    <a:pt x="0" y="1"/>
                  </a:moveTo>
                  <a:lnTo>
                    <a:pt x="0" y="3508"/>
                  </a:lnTo>
                  <a:lnTo>
                    <a:pt x="781" y="3508"/>
                  </a:lnTo>
                  <a:lnTo>
                    <a:pt x="781" y="16"/>
                  </a:lnTo>
                  <a:lnTo>
                    <a:pt x="0"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1"/>
            <p:cNvSpPr/>
            <p:nvPr/>
          </p:nvSpPr>
          <p:spPr>
            <a:xfrm>
              <a:off x="2121967" y="3927909"/>
              <a:ext cx="57420" cy="40433"/>
            </a:xfrm>
            <a:custGeom>
              <a:avLst/>
              <a:gdLst/>
              <a:ahLst/>
              <a:cxnLst/>
              <a:rect l="l" t="t" r="r" b="b"/>
              <a:pathLst>
                <a:path w="1298" h="914" extrusionOk="0">
                  <a:moveTo>
                    <a:pt x="1" y="0"/>
                  </a:moveTo>
                  <a:lnTo>
                    <a:pt x="1" y="914"/>
                  </a:lnTo>
                  <a:lnTo>
                    <a:pt x="1298" y="914"/>
                  </a:lnTo>
                  <a:lnTo>
                    <a:pt x="1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1"/>
            <p:cNvSpPr/>
            <p:nvPr/>
          </p:nvSpPr>
          <p:spPr>
            <a:xfrm>
              <a:off x="2210951" y="3828770"/>
              <a:ext cx="34594" cy="155229"/>
            </a:xfrm>
            <a:custGeom>
              <a:avLst/>
              <a:gdLst/>
              <a:ahLst/>
              <a:cxnLst/>
              <a:rect l="l" t="t" r="r" b="b"/>
              <a:pathLst>
                <a:path w="782" h="3509" extrusionOk="0">
                  <a:moveTo>
                    <a:pt x="1" y="1"/>
                  </a:moveTo>
                  <a:lnTo>
                    <a:pt x="1" y="3508"/>
                  </a:lnTo>
                  <a:lnTo>
                    <a:pt x="782" y="3508"/>
                  </a:lnTo>
                  <a:lnTo>
                    <a:pt x="782" y="16"/>
                  </a:lnTo>
                  <a:lnTo>
                    <a:pt x="1"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1"/>
            <p:cNvSpPr/>
            <p:nvPr/>
          </p:nvSpPr>
          <p:spPr>
            <a:xfrm>
              <a:off x="2203790" y="3854207"/>
              <a:ext cx="48971" cy="32647"/>
            </a:xfrm>
            <a:custGeom>
              <a:avLst/>
              <a:gdLst/>
              <a:ahLst/>
              <a:cxnLst/>
              <a:rect l="l" t="t" r="r" b="b"/>
              <a:pathLst>
                <a:path w="1107" h="738" extrusionOk="0">
                  <a:moveTo>
                    <a:pt x="1" y="1"/>
                  </a:moveTo>
                  <a:lnTo>
                    <a:pt x="1" y="738"/>
                  </a:lnTo>
                  <a:lnTo>
                    <a:pt x="1106" y="738"/>
                  </a:lnTo>
                  <a:lnTo>
                    <a:pt x="1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1"/>
            <p:cNvSpPr/>
            <p:nvPr/>
          </p:nvSpPr>
          <p:spPr>
            <a:xfrm>
              <a:off x="2288544" y="3828770"/>
              <a:ext cx="34594" cy="155229"/>
            </a:xfrm>
            <a:custGeom>
              <a:avLst/>
              <a:gdLst/>
              <a:ahLst/>
              <a:cxnLst/>
              <a:rect l="l" t="t" r="r" b="b"/>
              <a:pathLst>
                <a:path w="782" h="3509" extrusionOk="0">
                  <a:moveTo>
                    <a:pt x="1" y="1"/>
                  </a:moveTo>
                  <a:lnTo>
                    <a:pt x="1" y="3508"/>
                  </a:lnTo>
                  <a:lnTo>
                    <a:pt x="782" y="3508"/>
                  </a:lnTo>
                  <a:lnTo>
                    <a:pt x="782" y="16"/>
                  </a:lnTo>
                  <a:lnTo>
                    <a:pt x="1"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1"/>
            <p:cNvSpPr/>
            <p:nvPr/>
          </p:nvSpPr>
          <p:spPr>
            <a:xfrm>
              <a:off x="2277452" y="3919415"/>
              <a:ext cx="56757" cy="41097"/>
            </a:xfrm>
            <a:custGeom>
              <a:avLst/>
              <a:gdLst/>
              <a:ahLst/>
              <a:cxnLst/>
              <a:rect l="l" t="t" r="r" b="b"/>
              <a:pathLst>
                <a:path w="1283" h="929" extrusionOk="0">
                  <a:moveTo>
                    <a:pt x="0" y="0"/>
                  </a:moveTo>
                  <a:lnTo>
                    <a:pt x="0" y="929"/>
                  </a:lnTo>
                  <a:lnTo>
                    <a:pt x="1282" y="929"/>
                  </a:lnTo>
                  <a:lnTo>
                    <a:pt x="1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1"/>
            <p:cNvSpPr/>
            <p:nvPr/>
          </p:nvSpPr>
          <p:spPr>
            <a:xfrm>
              <a:off x="2366137" y="3828770"/>
              <a:ext cx="34594" cy="155229"/>
            </a:xfrm>
            <a:custGeom>
              <a:avLst/>
              <a:gdLst/>
              <a:ahLst/>
              <a:cxnLst/>
              <a:rect l="l" t="t" r="r" b="b"/>
              <a:pathLst>
                <a:path w="782" h="3509" extrusionOk="0">
                  <a:moveTo>
                    <a:pt x="0" y="1"/>
                  </a:moveTo>
                  <a:lnTo>
                    <a:pt x="0" y="3508"/>
                  </a:lnTo>
                  <a:lnTo>
                    <a:pt x="767" y="3508"/>
                  </a:lnTo>
                  <a:lnTo>
                    <a:pt x="781" y="16"/>
                  </a:lnTo>
                  <a:lnTo>
                    <a:pt x="0"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1"/>
            <p:cNvSpPr/>
            <p:nvPr/>
          </p:nvSpPr>
          <p:spPr>
            <a:xfrm>
              <a:off x="2358951" y="3862701"/>
              <a:ext cx="48927" cy="32647"/>
            </a:xfrm>
            <a:custGeom>
              <a:avLst/>
              <a:gdLst/>
              <a:ahLst/>
              <a:cxnLst/>
              <a:rect l="l" t="t" r="r" b="b"/>
              <a:pathLst>
                <a:path w="1106" h="738" extrusionOk="0">
                  <a:moveTo>
                    <a:pt x="0" y="0"/>
                  </a:moveTo>
                  <a:lnTo>
                    <a:pt x="0" y="737"/>
                  </a:lnTo>
                  <a:lnTo>
                    <a:pt x="1106" y="737"/>
                  </a:lnTo>
                  <a:lnTo>
                    <a:pt x="11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1"/>
            <p:cNvSpPr/>
            <p:nvPr/>
          </p:nvSpPr>
          <p:spPr>
            <a:xfrm>
              <a:off x="2475670" y="3837928"/>
              <a:ext cx="562657" cy="155185"/>
            </a:xfrm>
            <a:custGeom>
              <a:avLst/>
              <a:gdLst/>
              <a:ahLst/>
              <a:cxnLst/>
              <a:rect l="l" t="t" r="r" b="b"/>
              <a:pathLst>
                <a:path w="12719" h="3508" extrusionOk="0">
                  <a:moveTo>
                    <a:pt x="0" y="0"/>
                  </a:moveTo>
                  <a:lnTo>
                    <a:pt x="0" y="3508"/>
                  </a:lnTo>
                  <a:lnTo>
                    <a:pt x="12718" y="3508"/>
                  </a:lnTo>
                  <a:lnTo>
                    <a:pt x="12718"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1"/>
            <p:cNvSpPr/>
            <p:nvPr/>
          </p:nvSpPr>
          <p:spPr>
            <a:xfrm>
              <a:off x="3070888" y="3837928"/>
              <a:ext cx="374913" cy="32647"/>
            </a:xfrm>
            <a:custGeom>
              <a:avLst/>
              <a:gdLst/>
              <a:ahLst/>
              <a:cxnLst/>
              <a:rect l="l" t="t" r="r" b="b"/>
              <a:pathLst>
                <a:path w="8475" h="738" extrusionOk="0">
                  <a:moveTo>
                    <a:pt x="0" y="0"/>
                  </a:moveTo>
                  <a:lnTo>
                    <a:pt x="0" y="737"/>
                  </a:lnTo>
                  <a:lnTo>
                    <a:pt x="8474" y="737"/>
                  </a:lnTo>
                  <a:lnTo>
                    <a:pt x="8474"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1"/>
            <p:cNvSpPr/>
            <p:nvPr/>
          </p:nvSpPr>
          <p:spPr>
            <a:xfrm>
              <a:off x="3070888" y="3895305"/>
              <a:ext cx="374913" cy="40433"/>
            </a:xfrm>
            <a:custGeom>
              <a:avLst/>
              <a:gdLst/>
              <a:ahLst/>
              <a:cxnLst/>
              <a:rect l="l" t="t" r="r" b="b"/>
              <a:pathLst>
                <a:path w="8475" h="914" extrusionOk="0">
                  <a:moveTo>
                    <a:pt x="0" y="0"/>
                  </a:moveTo>
                  <a:lnTo>
                    <a:pt x="0" y="914"/>
                  </a:lnTo>
                  <a:lnTo>
                    <a:pt x="8474" y="914"/>
                  </a:lnTo>
                  <a:lnTo>
                    <a:pt x="8474"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1"/>
            <p:cNvSpPr/>
            <p:nvPr/>
          </p:nvSpPr>
          <p:spPr>
            <a:xfrm>
              <a:off x="3070888" y="3960469"/>
              <a:ext cx="374913" cy="40477"/>
            </a:xfrm>
            <a:custGeom>
              <a:avLst/>
              <a:gdLst/>
              <a:ahLst/>
              <a:cxnLst/>
              <a:rect l="l" t="t" r="r" b="b"/>
              <a:pathLst>
                <a:path w="8475" h="915" extrusionOk="0">
                  <a:moveTo>
                    <a:pt x="0" y="1"/>
                  </a:moveTo>
                  <a:lnTo>
                    <a:pt x="0" y="915"/>
                  </a:lnTo>
                  <a:lnTo>
                    <a:pt x="8474" y="915"/>
                  </a:lnTo>
                  <a:lnTo>
                    <a:pt x="8474"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1"/>
            <p:cNvSpPr/>
            <p:nvPr/>
          </p:nvSpPr>
          <p:spPr>
            <a:xfrm>
              <a:off x="3502471" y="3837928"/>
              <a:ext cx="374913" cy="32647"/>
            </a:xfrm>
            <a:custGeom>
              <a:avLst/>
              <a:gdLst/>
              <a:ahLst/>
              <a:cxnLst/>
              <a:rect l="l" t="t" r="r" b="b"/>
              <a:pathLst>
                <a:path w="8475" h="738" extrusionOk="0">
                  <a:moveTo>
                    <a:pt x="0" y="0"/>
                  </a:moveTo>
                  <a:lnTo>
                    <a:pt x="0" y="737"/>
                  </a:lnTo>
                  <a:lnTo>
                    <a:pt x="8474" y="737"/>
                  </a:lnTo>
                  <a:lnTo>
                    <a:pt x="8474"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1"/>
            <p:cNvSpPr/>
            <p:nvPr/>
          </p:nvSpPr>
          <p:spPr>
            <a:xfrm>
              <a:off x="3502471" y="3895305"/>
              <a:ext cx="374913" cy="40433"/>
            </a:xfrm>
            <a:custGeom>
              <a:avLst/>
              <a:gdLst/>
              <a:ahLst/>
              <a:cxnLst/>
              <a:rect l="l" t="t" r="r" b="b"/>
              <a:pathLst>
                <a:path w="8475" h="914" extrusionOk="0">
                  <a:moveTo>
                    <a:pt x="0" y="0"/>
                  </a:moveTo>
                  <a:lnTo>
                    <a:pt x="0" y="914"/>
                  </a:lnTo>
                  <a:lnTo>
                    <a:pt x="8474" y="914"/>
                  </a:lnTo>
                  <a:lnTo>
                    <a:pt x="8474"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1"/>
            <p:cNvSpPr/>
            <p:nvPr/>
          </p:nvSpPr>
          <p:spPr>
            <a:xfrm>
              <a:off x="3502471" y="3960469"/>
              <a:ext cx="374913" cy="40477"/>
            </a:xfrm>
            <a:custGeom>
              <a:avLst/>
              <a:gdLst/>
              <a:ahLst/>
              <a:cxnLst/>
              <a:rect l="l" t="t" r="r" b="b"/>
              <a:pathLst>
                <a:path w="8475" h="915" extrusionOk="0">
                  <a:moveTo>
                    <a:pt x="0" y="1"/>
                  </a:moveTo>
                  <a:lnTo>
                    <a:pt x="0" y="915"/>
                  </a:lnTo>
                  <a:lnTo>
                    <a:pt x="8474" y="915"/>
                  </a:lnTo>
                  <a:lnTo>
                    <a:pt x="8474"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1"/>
            <p:cNvSpPr/>
            <p:nvPr/>
          </p:nvSpPr>
          <p:spPr>
            <a:xfrm>
              <a:off x="1392112" y="4049787"/>
              <a:ext cx="40477" cy="334524"/>
            </a:xfrm>
            <a:custGeom>
              <a:avLst/>
              <a:gdLst/>
              <a:ahLst/>
              <a:cxnLst/>
              <a:rect l="l" t="t" r="r" b="b"/>
              <a:pathLst>
                <a:path w="915" h="7562" extrusionOk="0">
                  <a:moveTo>
                    <a:pt x="1" y="1"/>
                  </a:moveTo>
                  <a:lnTo>
                    <a:pt x="1"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1"/>
            <p:cNvSpPr/>
            <p:nvPr/>
          </p:nvSpPr>
          <p:spPr>
            <a:xfrm>
              <a:off x="1489921" y="4049787"/>
              <a:ext cx="40477" cy="334524"/>
            </a:xfrm>
            <a:custGeom>
              <a:avLst/>
              <a:gdLst/>
              <a:ahLst/>
              <a:cxnLst/>
              <a:rect l="l" t="t" r="r" b="b"/>
              <a:pathLst>
                <a:path w="915" h="7562" extrusionOk="0">
                  <a:moveTo>
                    <a:pt x="0" y="1"/>
                  </a:moveTo>
                  <a:lnTo>
                    <a:pt x="0"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1"/>
            <p:cNvSpPr/>
            <p:nvPr/>
          </p:nvSpPr>
          <p:spPr>
            <a:xfrm>
              <a:off x="2117079" y="4049787"/>
              <a:ext cx="41141" cy="334524"/>
            </a:xfrm>
            <a:custGeom>
              <a:avLst/>
              <a:gdLst/>
              <a:ahLst/>
              <a:cxnLst/>
              <a:rect l="l" t="t" r="r" b="b"/>
              <a:pathLst>
                <a:path w="930" h="7562" extrusionOk="0">
                  <a:moveTo>
                    <a:pt x="1" y="1"/>
                  </a:moveTo>
                  <a:lnTo>
                    <a:pt x="1"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1"/>
            <p:cNvSpPr/>
            <p:nvPr/>
          </p:nvSpPr>
          <p:spPr>
            <a:xfrm>
              <a:off x="2214889"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1"/>
            <p:cNvSpPr/>
            <p:nvPr/>
          </p:nvSpPr>
          <p:spPr>
            <a:xfrm>
              <a:off x="2826386" y="4049787"/>
              <a:ext cx="40477" cy="334524"/>
            </a:xfrm>
            <a:custGeom>
              <a:avLst/>
              <a:gdLst/>
              <a:ahLst/>
              <a:cxnLst/>
              <a:rect l="l" t="t" r="r" b="b"/>
              <a:pathLst>
                <a:path w="915" h="7562" extrusionOk="0">
                  <a:moveTo>
                    <a:pt x="1" y="1"/>
                  </a:moveTo>
                  <a:lnTo>
                    <a:pt x="1" y="7561"/>
                  </a:lnTo>
                  <a:lnTo>
                    <a:pt x="915" y="7561"/>
                  </a:lnTo>
                  <a:lnTo>
                    <a:pt x="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1"/>
            <p:cNvSpPr/>
            <p:nvPr/>
          </p:nvSpPr>
          <p:spPr>
            <a:xfrm>
              <a:off x="2924196" y="4049787"/>
              <a:ext cx="40477" cy="334524"/>
            </a:xfrm>
            <a:custGeom>
              <a:avLst/>
              <a:gdLst/>
              <a:ahLst/>
              <a:cxnLst/>
              <a:rect l="l" t="t" r="r" b="b"/>
              <a:pathLst>
                <a:path w="915" h="7562" extrusionOk="0">
                  <a:moveTo>
                    <a:pt x="0" y="1"/>
                  </a:moveTo>
                  <a:lnTo>
                    <a:pt x="0"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1"/>
            <p:cNvSpPr/>
            <p:nvPr/>
          </p:nvSpPr>
          <p:spPr>
            <a:xfrm>
              <a:off x="3551353" y="4049787"/>
              <a:ext cx="41141" cy="334524"/>
            </a:xfrm>
            <a:custGeom>
              <a:avLst/>
              <a:gdLst/>
              <a:ahLst/>
              <a:cxnLst/>
              <a:rect l="l" t="t" r="r" b="b"/>
              <a:pathLst>
                <a:path w="930" h="7562" extrusionOk="0">
                  <a:moveTo>
                    <a:pt x="1" y="1"/>
                  </a:moveTo>
                  <a:lnTo>
                    <a:pt x="1"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1"/>
            <p:cNvSpPr/>
            <p:nvPr/>
          </p:nvSpPr>
          <p:spPr>
            <a:xfrm>
              <a:off x="3649163"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1"/>
            <p:cNvSpPr/>
            <p:nvPr/>
          </p:nvSpPr>
          <p:spPr>
            <a:xfrm>
              <a:off x="3958827" y="4049787"/>
              <a:ext cx="41097" cy="334524"/>
            </a:xfrm>
            <a:custGeom>
              <a:avLst/>
              <a:gdLst/>
              <a:ahLst/>
              <a:cxnLst/>
              <a:rect l="l" t="t" r="r" b="b"/>
              <a:pathLst>
                <a:path w="929" h="7562" extrusionOk="0">
                  <a:moveTo>
                    <a:pt x="1" y="1"/>
                  </a:moveTo>
                  <a:lnTo>
                    <a:pt x="1"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1"/>
            <p:cNvSpPr/>
            <p:nvPr/>
          </p:nvSpPr>
          <p:spPr>
            <a:xfrm>
              <a:off x="3853231" y="4049787"/>
              <a:ext cx="40433" cy="334524"/>
            </a:xfrm>
            <a:custGeom>
              <a:avLst/>
              <a:gdLst/>
              <a:ahLst/>
              <a:cxnLst/>
              <a:rect l="l" t="t" r="r" b="b"/>
              <a:pathLst>
                <a:path w="914" h="7562" extrusionOk="0">
                  <a:moveTo>
                    <a:pt x="0" y="1"/>
                  </a:moveTo>
                  <a:lnTo>
                    <a:pt x="0"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1"/>
            <p:cNvSpPr/>
            <p:nvPr/>
          </p:nvSpPr>
          <p:spPr>
            <a:xfrm>
              <a:off x="4056636"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1"/>
            <p:cNvSpPr/>
            <p:nvPr/>
          </p:nvSpPr>
          <p:spPr>
            <a:xfrm>
              <a:off x="3241690" y="4049787"/>
              <a:ext cx="41097" cy="334524"/>
            </a:xfrm>
            <a:custGeom>
              <a:avLst/>
              <a:gdLst/>
              <a:ahLst/>
              <a:cxnLst/>
              <a:rect l="l" t="t" r="r" b="b"/>
              <a:pathLst>
                <a:path w="929" h="7562" extrusionOk="0">
                  <a:moveTo>
                    <a:pt x="1" y="1"/>
                  </a:moveTo>
                  <a:lnTo>
                    <a:pt x="1"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1"/>
            <p:cNvSpPr/>
            <p:nvPr/>
          </p:nvSpPr>
          <p:spPr>
            <a:xfrm>
              <a:off x="3136094" y="4049787"/>
              <a:ext cx="40433" cy="334524"/>
            </a:xfrm>
            <a:custGeom>
              <a:avLst/>
              <a:gdLst/>
              <a:ahLst/>
              <a:cxnLst/>
              <a:rect l="l" t="t" r="r" b="b"/>
              <a:pathLst>
                <a:path w="914" h="7562" extrusionOk="0">
                  <a:moveTo>
                    <a:pt x="0" y="1"/>
                  </a:moveTo>
                  <a:lnTo>
                    <a:pt x="0"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1"/>
            <p:cNvSpPr/>
            <p:nvPr/>
          </p:nvSpPr>
          <p:spPr>
            <a:xfrm>
              <a:off x="3339499"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1"/>
            <p:cNvSpPr/>
            <p:nvPr/>
          </p:nvSpPr>
          <p:spPr>
            <a:xfrm>
              <a:off x="2516722" y="4049787"/>
              <a:ext cx="40477" cy="334524"/>
            </a:xfrm>
            <a:custGeom>
              <a:avLst/>
              <a:gdLst/>
              <a:ahLst/>
              <a:cxnLst/>
              <a:rect l="l" t="t" r="r" b="b"/>
              <a:pathLst>
                <a:path w="915" h="7562" extrusionOk="0">
                  <a:moveTo>
                    <a:pt x="1" y="1"/>
                  </a:moveTo>
                  <a:lnTo>
                    <a:pt x="1"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1"/>
            <p:cNvSpPr/>
            <p:nvPr/>
          </p:nvSpPr>
          <p:spPr>
            <a:xfrm>
              <a:off x="2410463"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1"/>
            <p:cNvSpPr/>
            <p:nvPr/>
          </p:nvSpPr>
          <p:spPr>
            <a:xfrm>
              <a:off x="2614532" y="4049787"/>
              <a:ext cx="40433" cy="334524"/>
            </a:xfrm>
            <a:custGeom>
              <a:avLst/>
              <a:gdLst/>
              <a:ahLst/>
              <a:cxnLst/>
              <a:rect l="l" t="t" r="r" b="b"/>
              <a:pathLst>
                <a:path w="914" h="7562" extrusionOk="0">
                  <a:moveTo>
                    <a:pt x="0" y="1"/>
                  </a:moveTo>
                  <a:lnTo>
                    <a:pt x="0" y="7561"/>
                  </a:lnTo>
                  <a:lnTo>
                    <a:pt x="914" y="7561"/>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1"/>
            <p:cNvSpPr/>
            <p:nvPr/>
          </p:nvSpPr>
          <p:spPr>
            <a:xfrm>
              <a:off x="1807415" y="4049787"/>
              <a:ext cx="41097" cy="334524"/>
            </a:xfrm>
            <a:custGeom>
              <a:avLst/>
              <a:gdLst/>
              <a:ahLst/>
              <a:cxnLst/>
              <a:rect l="l" t="t" r="r" b="b"/>
              <a:pathLst>
                <a:path w="929" h="7562" extrusionOk="0">
                  <a:moveTo>
                    <a:pt x="0" y="1"/>
                  </a:moveTo>
                  <a:lnTo>
                    <a:pt x="0" y="7561"/>
                  </a:lnTo>
                  <a:lnTo>
                    <a:pt x="929" y="7561"/>
                  </a:lnTo>
                  <a:lnTo>
                    <a:pt x="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1"/>
            <p:cNvSpPr/>
            <p:nvPr/>
          </p:nvSpPr>
          <p:spPr>
            <a:xfrm>
              <a:off x="1701776" y="4049787"/>
              <a:ext cx="40477" cy="334524"/>
            </a:xfrm>
            <a:custGeom>
              <a:avLst/>
              <a:gdLst/>
              <a:ahLst/>
              <a:cxnLst/>
              <a:rect l="l" t="t" r="r" b="b"/>
              <a:pathLst>
                <a:path w="915" h="7562" extrusionOk="0">
                  <a:moveTo>
                    <a:pt x="1" y="1"/>
                  </a:moveTo>
                  <a:lnTo>
                    <a:pt x="1" y="7561"/>
                  </a:lnTo>
                  <a:lnTo>
                    <a:pt x="915" y="7561"/>
                  </a:lnTo>
                  <a:lnTo>
                    <a:pt x="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1"/>
            <p:cNvSpPr/>
            <p:nvPr/>
          </p:nvSpPr>
          <p:spPr>
            <a:xfrm>
              <a:off x="1905225" y="4049787"/>
              <a:ext cx="41097" cy="334524"/>
            </a:xfrm>
            <a:custGeom>
              <a:avLst/>
              <a:gdLst/>
              <a:ahLst/>
              <a:cxnLst/>
              <a:rect l="l" t="t" r="r" b="b"/>
              <a:pathLst>
                <a:path w="929" h="7562" extrusionOk="0">
                  <a:moveTo>
                    <a:pt x="0" y="1"/>
                  </a:moveTo>
                  <a:lnTo>
                    <a:pt x="0" y="7561"/>
                  </a:lnTo>
                  <a:lnTo>
                    <a:pt x="928" y="7561"/>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71"/>
          <p:cNvGrpSpPr/>
          <p:nvPr/>
        </p:nvGrpSpPr>
        <p:grpSpPr>
          <a:xfrm>
            <a:off x="5054150" y="2773295"/>
            <a:ext cx="3038229" cy="1777610"/>
            <a:chOff x="3229300" y="2826395"/>
            <a:chExt cx="3038229" cy="1777610"/>
          </a:xfrm>
        </p:grpSpPr>
        <p:sp>
          <p:nvSpPr>
            <p:cNvPr id="2155" name="Google Shape;2155;p71"/>
            <p:cNvSpPr/>
            <p:nvPr/>
          </p:nvSpPr>
          <p:spPr>
            <a:xfrm>
              <a:off x="5410873" y="2832080"/>
              <a:ext cx="842193" cy="188981"/>
            </a:xfrm>
            <a:custGeom>
              <a:avLst/>
              <a:gdLst/>
              <a:ahLst/>
              <a:cxnLst/>
              <a:rect l="l" t="t" r="r" b="b"/>
              <a:pathLst>
                <a:path w="20589" h="4620" extrusionOk="0">
                  <a:moveTo>
                    <a:pt x="12323" y="0"/>
                  </a:moveTo>
                  <a:cubicBezTo>
                    <a:pt x="12018" y="0"/>
                    <a:pt x="11713" y="10"/>
                    <a:pt x="11407" y="32"/>
                  </a:cubicBezTo>
                  <a:cubicBezTo>
                    <a:pt x="9359" y="194"/>
                    <a:pt x="7355" y="872"/>
                    <a:pt x="5468" y="1712"/>
                  </a:cubicBezTo>
                  <a:cubicBezTo>
                    <a:pt x="3582" y="2537"/>
                    <a:pt x="1754" y="3510"/>
                    <a:pt x="1" y="4615"/>
                  </a:cubicBezTo>
                  <a:cubicBezTo>
                    <a:pt x="229" y="4618"/>
                    <a:pt x="458" y="4620"/>
                    <a:pt x="686" y="4620"/>
                  </a:cubicBezTo>
                  <a:cubicBezTo>
                    <a:pt x="7503" y="4620"/>
                    <a:pt x="14115" y="3143"/>
                    <a:pt x="20589" y="989"/>
                  </a:cubicBezTo>
                  <a:lnTo>
                    <a:pt x="16374" y="385"/>
                  </a:lnTo>
                  <a:cubicBezTo>
                    <a:pt x="15026" y="193"/>
                    <a:pt x="13678" y="0"/>
                    <a:pt x="12323"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1"/>
            <p:cNvSpPr/>
            <p:nvPr/>
          </p:nvSpPr>
          <p:spPr>
            <a:xfrm>
              <a:off x="5789439" y="2826395"/>
              <a:ext cx="33215" cy="39105"/>
            </a:xfrm>
            <a:custGeom>
              <a:avLst/>
              <a:gdLst/>
              <a:ahLst/>
              <a:cxnLst/>
              <a:rect l="l" t="t" r="r" b="b"/>
              <a:pathLst>
                <a:path w="812" h="956" extrusionOk="0">
                  <a:moveTo>
                    <a:pt x="366" y="0"/>
                  </a:moveTo>
                  <a:cubicBezTo>
                    <a:pt x="331" y="0"/>
                    <a:pt x="292" y="8"/>
                    <a:pt x="251" y="23"/>
                  </a:cubicBezTo>
                  <a:cubicBezTo>
                    <a:pt x="15" y="97"/>
                    <a:pt x="1" y="421"/>
                    <a:pt x="15" y="627"/>
                  </a:cubicBezTo>
                  <a:cubicBezTo>
                    <a:pt x="42" y="816"/>
                    <a:pt x="205" y="955"/>
                    <a:pt x="401" y="955"/>
                  </a:cubicBezTo>
                  <a:cubicBezTo>
                    <a:pt x="420" y="955"/>
                    <a:pt x="439" y="954"/>
                    <a:pt x="458" y="952"/>
                  </a:cubicBezTo>
                  <a:cubicBezTo>
                    <a:pt x="664" y="922"/>
                    <a:pt x="811" y="716"/>
                    <a:pt x="782" y="509"/>
                  </a:cubicBezTo>
                  <a:cubicBezTo>
                    <a:pt x="731" y="305"/>
                    <a:pt x="602"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1"/>
            <p:cNvSpPr/>
            <p:nvPr/>
          </p:nvSpPr>
          <p:spPr>
            <a:xfrm>
              <a:off x="5509124" y="4169804"/>
              <a:ext cx="349697" cy="421403"/>
            </a:xfrm>
            <a:custGeom>
              <a:avLst/>
              <a:gdLst/>
              <a:ahLst/>
              <a:cxnLst/>
              <a:rect l="l" t="t" r="r" b="b"/>
              <a:pathLst>
                <a:path w="8549" h="10302" extrusionOk="0">
                  <a:moveTo>
                    <a:pt x="8401" y="0"/>
                  </a:moveTo>
                  <a:lnTo>
                    <a:pt x="1" y="10302"/>
                  </a:lnTo>
                  <a:lnTo>
                    <a:pt x="1592" y="10302"/>
                  </a:lnTo>
                  <a:lnTo>
                    <a:pt x="8548" y="1592"/>
                  </a:lnTo>
                  <a:lnTo>
                    <a:pt x="8401"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1"/>
            <p:cNvSpPr/>
            <p:nvPr/>
          </p:nvSpPr>
          <p:spPr>
            <a:xfrm>
              <a:off x="5852759" y="4169804"/>
              <a:ext cx="382216" cy="421403"/>
            </a:xfrm>
            <a:custGeom>
              <a:avLst/>
              <a:gdLst/>
              <a:ahLst/>
              <a:cxnLst/>
              <a:rect l="l" t="t" r="r" b="b"/>
              <a:pathLst>
                <a:path w="9344" h="10302" extrusionOk="0">
                  <a:moveTo>
                    <a:pt x="0" y="0"/>
                  </a:moveTo>
                  <a:lnTo>
                    <a:pt x="147" y="1592"/>
                  </a:lnTo>
                  <a:lnTo>
                    <a:pt x="7752" y="10302"/>
                  </a:lnTo>
                  <a:lnTo>
                    <a:pt x="9344" y="10302"/>
                  </a:lnTo>
                  <a:lnTo>
                    <a:pt x="0"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1"/>
            <p:cNvSpPr/>
            <p:nvPr/>
          </p:nvSpPr>
          <p:spPr>
            <a:xfrm>
              <a:off x="5811732" y="3006863"/>
              <a:ext cx="71175" cy="1406641"/>
            </a:xfrm>
            <a:custGeom>
              <a:avLst/>
              <a:gdLst/>
              <a:ahLst/>
              <a:cxnLst/>
              <a:rect l="l" t="t" r="r" b="b"/>
              <a:pathLst>
                <a:path w="1740" h="34388" extrusionOk="0">
                  <a:moveTo>
                    <a:pt x="684" y="1"/>
                  </a:moveTo>
                  <a:cubicBezTo>
                    <a:pt x="668" y="1"/>
                    <a:pt x="651" y="1"/>
                    <a:pt x="635" y="3"/>
                  </a:cubicBezTo>
                  <a:cubicBezTo>
                    <a:pt x="281" y="47"/>
                    <a:pt x="16" y="342"/>
                    <a:pt x="1" y="696"/>
                  </a:cubicBezTo>
                  <a:lnTo>
                    <a:pt x="576" y="33869"/>
                  </a:lnTo>
                  <a:cubicBezTo>
                    <a:pt x="562" y="34161"/>
                    <a:pt x="797" y="34388"/>
                    <a:pt x="1084" y="34388"/>
                  </a:cubicBezTo>
                  <a:cubicBezTo>
                    <a:pt x="1101" y="34388"/>
                    <a:pt x="1118" y="34387"/>
                    <a:pt x="1136" y="34385"/>
                  </a:cubicBezTo>
                  <a:cubicBezTo>
                    <a:pt x="1475" y="34341"/>
                    <a:pt x="1740" y="34061"/>
                    <a:pt x="1740" y="33707"/>
                  </a:cubicBezTo>
                  <a:lnTo>
                    <a:pt x="1209" y="533"/>
                  </a:lnTo>
                  <a:cubicBezTo>
                    <a:pt x="1209" y="241"/>
                    <a:pt x="972" y="1"/>
                    <a:pt x="684" y="1"/>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1"/>
            <p:cNvSpPr/>
            <p:nvPr/>
          </p:nvSpPr>
          <p:spPr>
            <a:xfrm>
              <a:off x="5478405" y="4560274"/>
              <a:ext cx="148935" cy="43523"/>
            </a:xfrm>
            <a:custGeom>
              <a:avLst/>
              <a:gdLst/>
              <a:ahLst/>
              <a:cxnLst/>
              <a:rect l="l" t="t" r="r" b="b"/>
              <a:pathLst>
                <a:path w="3641" h="1064" extrusionOk="0">
                  <a:moveTo>
                    <a:pt x="2512" y="0"/>
                  </a:moveTo>
                  <a:cubicBezTo>
                    <a:pt x="2146" y="0"/>
                    <a:pt x="1765" y="55"/>
                    <a:pt x="1459" y="63"/>
                  </a:cubicBezTo>
                  <a:cubicBezTo>
                    <a:pt x="1322" y="63"/>
                    <a:pt x="1179" y="57"/>
                    <a:pt x="1037" y="57"/>
                  </a:cubicBezTo>
                  <a:cubicBezTo>
                    <a:pt x="648" y="57"/>
                    <a:pt x="267" y="104"/>
                    <a:pt x="30" y="461"/>
                  </a:cubicBezTo>
                  <a:cubicBezTo>
                    <a:pt x="0" y="505"/>
                    <a:pt x="0" y="564"/>
                    <a:pt x="30" y="608"/>
                  </a:cubicBezTo>
                  <a:cubicBezTo>
                    <a:pt x="265" y="967"/>
                    <a:pt x="681" y="1010"/>
                    <a:pt x="1087" y="1010"/>
                  </a:cubicBezTo>
                  <a:cubicBezTo>
                    <a:pt x="1214" y="1010"/>
                    <a:pt x="1340" y="1006"/>
                    <a:pt x="1459" y="1006"/>
                  </a:cubicBezTo>
                  <a:cubicBezTo>
                    <a:pt x="1771" y="1006"/>
                    <a:pt x="2164" y="1064"/>
                    <a:pt x="2538" y="1064"/>
                  </a:cubicBezTo>
                  <a:cubicBezTo>
                    <a:pt x="2872" y="1064"/>
                    <a:pt x="3190" y="1018"/>
                    <a:pt x="3419" y="844"/>
                  </a:cubicBezTo>
                  <a:cubicBezTo>
                    <a:pt x="3640" y="697"/>
                    <a:pt x="3640" y="372"/>
                    <a:pt x="3419" y="225"/>
                  </a:cubicBezTo>
                  <a:cubicBezTo>
                    <a:pt x="3178" y="48"/>
                    <a:pt x="2851" y="0"/>
                    <a:pt x="2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1"/>
            <p:cNvSpPr/>
            <p:nvPr/>
          </p:nvSpPr>
          <p:spPr>
            <a:xfrm>
              <a:off x="6118594" y="4560274"/>
              <a:ext cx="148935" cy="43523"/>
            </a:xfrm>
            <a:custGeom>
              <a:avLst/>
              <a:gdLst/>
              <a:ahLst/>
              <a:cxnLst/>
              <a:rect l="l" t="t" r="r" b="b"/>
              <a:pathLst>
                <a:path w="3641" h="1064" extrusionOk="0">
                  <a:moveTo>
                    <a:pt x="2523" y="0"/>
                  </a:moveTo>
                  <a:cubicBezTo>
                    <a:pt x="2157" y="0"/>
                    <a:pt x="1773" y="55"/>
                    <a:pt x="1459" y="63"/>
                  </a:cubicBezTo>
                  <a:cubicBezTo>
                    <a:pt x="1322" y="63"/>
                    <a:pt x="1179" y="57"/>
                    <a:pt x="1037" y="57"/>
                  </a:cubicBezTo>
                  <a:cubicBezTo>
                    <a:pt x="648" y="57"/>
                    <a:pt x="267" y="104"/>
                    <a:pt x="30" y="461"/>
                  </a:cubicBezTo>
                  <a:cubicBezTo>
                    <a:pt x="0" y="505"/>
                    <a:pt x="0" y="564"/>
                    <a:pt x="30" y="608"/>
                  </a:cubicBezTo>
                  <a:cubicBezTo>
                    <a:pt x="277" y="967"/>
                    <a:pt x="686" y="1010"/>
                    <a:pt x="1089" y="1010"/>
                  </a:cubicBezTo>
                  <a:cubicBezTo>
                    <a:pt x="1215" y="1010"/>
                    <a:pt x="1340" y="1006"/>
                    <a:pt x="1459" y="1006"/>
                  </a:cubicBezTo>
                  <a:cubicBezTo>
                    <a:pt x="1771" y="1006"/>
                    <a:pt x="2164" y="1064"/>
                    <a:pt x="2538" y="1064"/>
                  </a:cubicBezTo>
                  <a:cubicBezTo>
                    <a:pt x="2872" y="1064"/>
                    <a:pt x="3190" y="1018"/>
                    <a:pt x="3419" y="844"/>
                  </a:cubicBezTo>
                  <a:cubicBezTo>
                    <a:pt x="3640" y="697"/>
                    <a:pt x="3640" y="372"/>
                    <a:pt x="3419" y="225"/>
                  </a:cubicBezTo>
                  <a:cubicBezTo>
                    <a:pt x="3185" y="48"/>
                    <a:pt x="2862" y="0"/>
                    <a:pt x="2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1"/>
            <p:cNvSpPr/>
            <p:nvPr/>
          </p:nvSpPr>
          <p:spPr>
            <a:xfrm>
              <a:off x="4838790" y="3185205"/>
              <a:ext cx="461817" cy="385448"/>
            </a:xfrm>
            <a:custGeom>
              <a:avLst/>
              <a:gdLst/>
              <a:ahLst/>
              <a:cxnLst/>
              <a:rect l="l" t="t" r="r" b="b"/>
              <a:pathLst>
                <a:path w="11290" h="9423" extrusionOk="0">
                  <a:moveTo>
                    <a:pt x="6181" y="1"/>
                  </a:moveTo>
                  <a:cubicBezTo>
                    <a:pt x="4005" y="1"/>
                    <a:pt x="1500" y="203"/>
                    <a:pt x="1" y="993"/>
                  </a:cubicBezTo>
                  <a:lnTo>
                    <a:pt x="531" y="9422"/>
                  </a:lnTo>
                  <a:cubicBezTo>
                    <a:pt x="531" y="9422"/>
                    <a:pt x="3675" y="8395"/>
                    <a:pt x="7600" y="8395"/>
                  </a:cubicBezTo>
                  <a:cubicBezTo>
                    <a:pt x="8781" y="8395"/>
                    <a:pt x="10032" y="8488"/>
                    <a:pt x="11290" y="8730"/>
                  </a:cubicBezTo>
                  <a:lnTo>
                    <a:pt x="10405" y="226"/>
                  </a:lnTo>
                  <a:cubicBezTo>
                    <a:pt x="10405" y="226"/>
                    <a:pt x="8476" y="1"/>
                    <a:pt x="6181"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1"/>
            <p:cNvSpPr/>
            <p:nvPr/>
          </p:nvSpPr>
          <p:spPr>
            <a:xfrm>
              <a:off x="4860510" y="3513214"/>
              <a:ext cx="440097" cy="88273"/>
            </a:xfrm>
            <a:custGeom>
              <a:avLst/>
              <a:gdLst/>
              <a:ahLst/>
              <a:cxnLst/>
              <a:rect l="l" t="t" r="r" b="b"/>
              <a:pathLst>
                <a:path w="10759" h="2158" extrusionOk="0">
                  <a:moveTo>
                    <a:pt x="6477" y="1"/>
                  </a:moveTo>
                  <a:cubicBezTo>
                    <a:pt x="4701" y="1"/>
                    <a:pt x="2475" y="323"/>
                    <a:pt x="0" y="1403"/>
                  </a:cubicBezTo>
                  <a:cubicBezTo>
                    <a:pt x="0" y="1403"/>
                    <a:pt x="1759" y="2158"/>
                    <a:pt x="4437" y="2158"/>
                  </a:cubicBezTo>
                  <a:cubicBezTo>
                    <a:pt x="6220" y="2158"/>
                    <a:pt x="8409" y="1824"/>
                    <a:pt x="10759" y="711"/>
                  </a:cubicBezTo>
                  <a:cubicBezTo>
                    <a:pt x="10759" y="711"/>
                    <a:pt x="9113" y="1"/>
                    <a:pt x="6477" y="1"/>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1"/>
            <p:cNvSpPr/>
            <p:nvPr/>
          </p:nvSpPr>
          <p:spPr>
            <a:xfrm>
              <a:off x="4823737" y="3153381"/>
              <a:ext cx="449750" cy="100176"/>
            </a:xfrm>
            <a:custGeom>
              <a:avLst/>
              <a:gdLst/>
              <a:ahLst/>
              <a:cxnLst/>
              <a:rect l="l" t="t" r="r" b="b"/>
              <a:pathLst>
                <a:path w="10995" h="2449" extrusionOk="0">
                  <a:moveTo>
                    <a:pt x="6825" y="1"/>
                  </a:moveTo>
                  <a:cubicBezTo>
                    <a:pt x="2220" y="1"/>
                    <a:pt x="1" y="1373"/>
                    <a:pt x="1" y="1373"/>
                  </a:cubicBezTo>
                  <a:lnTo>
                    <a:pt x="192" y="2448"/>
                  </a:lnTo>
                  <a:cubicBezTo>
                    <a:pt x="2759" y="1640"/>
                    <a:pt x="6155" y="1480"/>
                    <a:pt x="8449" y="1480"/>
                  </a:cubicBezTo>
                  <a:cubicBezTo>
                    <a:pt x="9961" y="1480"/>
                    <a:pt x="10995" y="1549"/>
                    <a:pt x="10995" y="1549"/>
                  </a:cubicBezTo>
                  <a:lnTo>
                    <a:pt x="10995" y="341"/>
                  </a:lnTo>
                  <a:cubicBezTo>
                    <a:pt x="9435" y="97"/>
                    <a:pt x="8046" y="1"/>
                    <a:pt x="6825" y="1"/>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1"/>
            <p:cNvSpPr/>
            <p:nvPr/>
          </p:nvSpPr>
          <p:spPr>
            <a:xfrm>
              <a:off x="4997947" y="3592240"/>
              <a:ext cx="743939" cy="660779"/>
            </a:xfrm>
            <a:custGeom>
              <a:avLst/>
              <a:gdLst/>
              <a:ahLst/>
              <a:cxnLst/>
              <a:rect l="l" t="t" r="r" b="b"/>
              <a:pathLst>
                <a:path w="18187" h="16154" extrusionOk="0">
                  <a:moveTo>
                    <a:pt x="2850" y="0"/>
                  </a:moveTo>
                  <a:cubicBezTo>
                    <a:pt x="2637" y="0"/>
                    <a:pt x="2521" y="2"/>
                    <a:pt x="2521" y="2"/>
                  </a:cubicBezTo>
                  <a:lnTo>
                    <a:pt x="1" y="14931"/>
                  </a:lnTo>
                  <a:cubicBezTo>
                    <a:pt x="1947" y="14510"/>
                    <a:pt x="3864" y="14347"/>
                    <a:pt x="5663" y="14347"/>
                  </a:cubicBezTo>
                  <a:cubicBezTo>
                    <a:pt x="11667" y="14347"/>
                    <a:pt x="16344" y="16154"/>
                    <a:pt x="16344" y="16154"/>
                  </a:cubicBezTo>
                  <a:lnTo>
                    <a:pt x="18186" y="2699"/>
                  </a:lnTo>
                  <a:cubicBezTo>
                    <a:pt x="14176" y="131"/>
                    <a:pt x="4732" y="0"/>
                    <a:pt x="285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1"/>
            <p:cNvSpPr/>
            <p:nvPr/>
          </p:nvSpPr>
          <p:spPr>
            <a:xfrm>
              <a:off x="4997947" y="4152297"/>
              <a:ext cx="668592" cy="155030"/>
            </a:xfrm>
            <a:custGeom>
              <a:avLst/>
              <a:gdLst/>
              <a:ahLst/>
              <a:cxnLst/>
              <a:rect l="l" t="t" r="r" b="b"/>
              <a:pathLst>
                <a:path w="16345" h="3790" extrusionOk="0">
                  <a:moveTo>
                    <a:pt x="6622" y="0"/>
                  </a:moveTo>
                  <a:cubicBezTo>
                    <a:pt x="2603" y="0"/>
                    <a:pt x="1" y="1239"/>
                    <a:pt x="1" y="1239"/>
                  </a:cubicBezTo>
                  <a:cubicBezTo>
                    <a:pt x="3435" y="3201"/>
                    <a:pt x="6736" y="3789"/>
                    <a:pt x="9460" y="3789"/>
                  </a:cubicBezTo>
                  <a:cubicBezTo>
                    <a:pt x="13551" y="3789"/>
                    <a:pt x="16344" y="2462"/>
                    <a:pt x="16344" y="2462"/>
                  </a:cubicBezTo>
                  <a:cubicBezTo>
                    <a:pt x="12701" y="566"/>
                    <a:pt x="9338" y="0"/>
                    <a:pt x="6622" y="0"/>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1"/>
            <p:cNvSpPr/>
            <p:nvPr/>
          </p:nvSpPr>
          <p:spPr>
            <a:xfrm>
              <a:off x="5309595" y="4313868"/>
              <a:ext cx="196589" cy="278563"/>
            </a:xfrm>
            <a:custGeom>
              <a:avLst/>
              <a:gdLst/>
              <a:ahLst/>
              <a:cxnLst/>
              <a:rect l="l" t="t" r="r" b="b"/>
              <a:pathLst>
                <a:path w="4806" h="6810" extrusionOk="0">
                  <a:moveTo>
                    <a:pt x="310" y="0"/>
                  </a:moveTo>
                  <a:lnTo>
                    <a:pt x="1" y="1710"/>
                  </a:lnTo>
                  <a:lnTo>
                    <a:pt x="3832" y="6809"/>
                  </a:lnTo>
                  <a:lnTo>
                    <a:pt x="4805" y="6809"/>
                  </a:lnTo>
                  <a:lnTo>
                    <a:pt x="310"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1"/>
            <p:cNvSpPr/>
            <p:nvPr/>
          </p:nvSpPr>
          <p:spPr>
            <a:xfrm>
              <a:off x="5057013" y="4313868"/>
              <a:ext cx="265310" cy="278563"/>
            </a:xfrm>
            <a:custGeom>
              <a:avLst/>
              <a:gdLst/>
              <a:ahLst/>
              <a:cxnLst/>
              <a:rect l="l" t="t" r="r" b="b"/>
              <a:pathLst>
                <a:path w="6486" h="6810" extrusionOk="0">
                  <a:moveTo>
                    <a:pt x="6485" y="0"/>
                  </a:moveTo>
                  <a:lnTo>
                    <a:pt x="1" y="6809"/>
                  </a:lnTo>
                  <a:lnTo>
                    <a:pt x="988" y="6809"/>
                  </a:lnTo>
                  <a:lnTo>
                    <a:pt x="6176" y="1710"/>
                  </a:lnTo>
                  <a:lnTo>
                    <a:pt x="6485"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1"/>
            <p:cNvSpPr/>
            <p:nvPr/>
          </p:nvSpPr>
          <p:spPr>
            <a:xfrm>
              <a:off x="5433166" y="4561664"/>
              <a:ext cx="92282" cy="41887"/>
            </a:xfrm>
            <a:custGeom>
              <a:avLst/>
              <a:gdLst/>
              <a:ahLst/>
              <a:cxnLst/>
              <a:rect l="l" t="t" r="r" b="b"/>
              <a:pathLst>
                <a:path w="2256" h="1024" extrusionOk="0">
                  <a:moveTo>
                    <a:pt x="688" y="1"/>
                  </a:moveTo>
                  <a:cubicBezTo>
                    <a:pt x="482" y="1"/>
                    <a:pt x="287" y="47"/>
                    <a:pt x="148" y="220"/>
                  </a:cubicBezTo>
                  <a:cubicBezTo>
                    <a:pt x="1" y="397"/>
                    <a:pt x="1" y="633"/>
                    <a:pt x="148" y="810"/>
                  </a:cubicBezTo>
                  <a:cubicBezTo>
                    <a:pt x="290" y="980"/>
                    <a:pt x="489" y="1024"/>
                    <a:pt x="699" y="1024"/>
                  </a:cubicBezTo>
                  <a:cubicBezTo>
                    <a:pt x="926" y="1024"/>
                    <a:pt x="1165" y="972"/>
                    <a:pt x="1357" y="972"/>
                  </a:cubicBezTo>
                  <a:cubicBezTo>
                    <a:pt x="1436" y="972"/>
                    <a:pt x="1518" y="976"/>
                    <a:pt x="1599" y="976"/>
                  </a:cubicBezTo>
                  <a:cubicBezTo>
                    <a:pt x="1850" y="976"/>
                    <a:pt x="2096" y="934"/>
                    <a:pt x="2241" y="589"/>
                  </a:cubicBezTo>
                  <a:cubicBezTo>
                    <a:pt x="2256" y="545"/>
                    <a:pt x="2256" y="500"/>
                    <a:pt x="2241" y="456"/>
                  </a:cubicBezTo>
                  <a:cubicBezTo>
                    <a:pt x="2095" y="97"/>
                    <a:pt x="1846" y="54"/>
                    <a:pt x="1593" y="54"/>
                  </a:cubicBezTo>
                  <a:cubicBezTo>
                    <a:pt x="1514" y="54"/>
                    <a:pt x="1434" y="58"/>
                    <a:pt x="1357" y="58"/>
                  </a:cubicBezTo>
                  <a:cubicBezTo>
                    <a:pt x="1162" y="58"/>
                    <a:pt x="918" y="1"/>
                    <a:pt x="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1"/>
            <p:cNvSpPr/>
            <p:nvPr/>
          </p:nvSpPr>
          <p:spPr>
            <a:xfrm>
              <a:off x="5037133" y="4561664"/>
              <a:ext cx="91668" cy="41887"/>
            </a:xfrm>
            <a:custGeom>
              <a:avLst/>
              <a:gdLst/>
              <a:ahLst/>
              <a:cxnLst/>
              <a:rect l="l" t="t" r="r" b="b"/>
              <a:pathLst>
                <a:path w="2241" h="1024" extrusionOk="0">
                  <a:moveTo>
                    <a:pt x="685" y="1"/>
                  </a:moveTo>
                  <a:cubicBezTo>
                    <a:pt x="478" y="1"/>
                    <a:pt x="279" y="47"/>
                    <a:pt x="133" y="220"/>
                  </a:cubicBezTo>
                  <a:cubicBezTo>
                    <a:pt x="1" y="397"/>
                    <a:pt x="1" y="633"/>
                    <a:pt x="133" y="810"/>
                  </a:cubicBezTo>
                  <a:cubicBezTo>
                    <a:pt x="282" y="980"/>
                    <a:pt x="485" y="1024"/>
                    <a:pt x="696" y="1024"/>
                  </a:cubicBezTo>
                  <a:cubicBezTo>
                    <a:pt x="925" y="1024"/>
                    <a:pt x="1165" y="972"/>
                    <a:pt x="1356" y="972"/>
                  </a:cubicBezTo>
                  <a:cubicBezTo>
                    <a:pt x="1432" y="972"/>
                    <a:pt x="1511" y="976"/>
                    <a:pt x="1590" y="976"/>
                  </a:cubicBezTo>
                  <a:cubicBezTo>
                    <a:pt x="1835" y="976"/>
                    <a:pt x="2081" y="934"/>
                    <a:pt x="2226" y="589"/>
                  </a:cubicBezTo>
                  <a:cubicBezTo>
                    <a:pt x="2241" y="545"/>
                    <a:pt x="2241" y="500"/>
                    <a:pt x="2226" y="456"/>
                  </a:cubicBezTo>
                  <a:cubicBezTo>
                    <a:pt x="2080" y="97"/>
                    <a:pt x="1831" y="54"/>
                    <a:pt x="1584" y="54"/>
                  </a:cubicBezTo>
                  <a:cubicBezTo>
                    <a:pt x="1507" y="54"/>
                    <a:pt x="1430" y="58"/>
                    <a:pt x="1356" y="58"/>
                  </a:cubicBezTo>
                  <a:cubicBezTo>
                    <a:pt x="1162" y="58"/>
                    <a:pt x="918"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1"/>
            <p:cNvSpPr/>
            <p:nvPr/>
          </p:nvSpPr>
          <p:spPr>
            <a:xfrm>
              <a:off x="5262596" y="4253044"/>
              <a:ext cx="93468" cy="273654"/>
            </a:xfrm>
            <a:custGeom>
              <a:avLst/>
              <a:gdLst/>
              <a:ahLst/>
              <a:cxnLst/>
              <a:rect l="l" t="t" r="r" b="b"/>
              <a:pathLst>
                <a:path w="2285" h="6690" extrusionOk="0">
                  <a:moveTo>
                    <a:pt x="1477" y="1"/>
                  </a:moveTo>
                  <a:cubicBezTo>
                    <a:pt x="1159" y="1"/>
                    <a:pt x="878" y="234"/>
                    <a:pt x="826" y="559"/>
                  </a:cubicBezTo>
                  <a:lnTo>
                    <a:pt x="59" y="5938"/>
                  </a:lnTo>
                  <a:cubicBezTo>
                    <a:pt x="0" y="6336"/>
                    <a:pt x="310" y="6690"/>
                    <a:pt x="722" y="6690"/>
                  </a:cubicBezTo>
                  <a:cubicBezTo>
                    <a:pt x="1047" y="6690"/>
                    <a:pt x="1312" y="6454"/>
                    <a:pt x="1371" y="6144"/>
                  </a:cubicBezTo>
                  <a:lnTo>
                    <a:pt x="2226" y="780"/>
                  </a:lnTo>
                  <a:cubicBezTo>
                    <a:pt x="2285" y="426"/>
                    <a:pt x="2049" y="87"/>
                    <a:pt x="1695" y="28"/>
                  </a:cubicBezTo>
                  <a:lnTo>
                    <a:pt x="1607" y="14"/>
                  </a:lnTo>
                  <a:cubicBezTo>
                    <a:pt x="1563" y="5"/>
                    <a:pt x="1520" y="1"/>
                    <a:pt x="1477" y="1"/>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1"/>
            <p:cNvSpPr/>
            <p:nvPr/>
          </p:nvSpPr>
          <p:spPr>
            <a:xfrm>
              <a:off x="5069693" y="3562994"/>
              <a:ext cx="692072" cy="185463"/>
            </a:xfrm>
            <a:custGeom>
              <a:avLst/>
              <a:gdLst/>
              <a:ahLst/>
              <a:cxnLst/>
              <a:rect l="l" t="t" r="r" b="b"/>
              <a:pathLst>
                <a:path w="16919" h="4534" extrusionOk="0">
                  <a:moveTo>
                    <a:pt x="2294" y="0"/>
                  </a:moveTo>
                  <a:cubicBezTo>
                    <a:pt x="882" y="0"/>
                    <a:pt x="0" y="68"/>
                    <a:pt x="0" y="68"/>
                  </a:cubicBezTo>
                  <a:lnTo>
                    <a:pt x="0" y="1837"/>
                  </a:lnTo>
                  <a:cubicBezTo>
                    <a:pt x="658" y="1797"/>
                    <a:pt x="1312" y="1778"/>
                    <a:pt x="1958" y="1778"/>
                  </a:cubicBezTo>
                  <a:cubicBezTo>
                    <a:pt x="9816" y="1778"/>
                    <a:pt x="16536" y="4534"/>
                    <a:pt x="16536" y="4534"/>
                  </a:cubicBezTo>
                  <a:lnTo>
                    <a:pt x="16919" y="3119"/>
                  </a:lnTo>
                  <a:cubicBezTo>
                    <a:pt x="12228" y="398"/>
                    <a:pt x="5709" y="0"/>
                    <a:pt x="2294" y="0"/>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1"/>
            <p:cNvSpPr/>
            <p:nvPr/>
          </p:nvSpPr>
          <p:spPr>
            <a:xfrm>
              <a:off x="4150989" y="3185205"/>
              <a:ext cx="461817" cy="385448"/>
            </a:xfrm>
            <a:custGeom>
              <a:avLst/>
              <a:gdLst/>
              <a:ahLst/>
              <a:cxnLst/>
              <a:rect l="l" t="t" r="r" b="b"/>
              <a:pathLst>
                <a:path w="11290" h="9423" extrusionOk="0">
                  <a:moveTo>
                    <a:pt x="5109" y="1"/>
                  </a:moveTo>
                  <a:cubicBezTo>
                    <a:pt x="2815" y="1"/>
                    <a:pt x="885" y="226"/>
                    <a:pt x="885" y="226"/>
                  </a:cubicBezTo>
                  <a:lnTo>
                    <a:pt x="1" y="8730"/>
                  </a:lnTo>
                  <a:cubicBezTo>
                    <a:pt x="1258" y="8488"/>
                    <a:pt x="2510" y="8395"/>
                    <a:pt x="3692" y="8395"/>
                  </a:cubicBezTo>
                  <a:cubicBezTo>
                    <a:pt x="7621" y="8395"/>
                    <a:pt x="10774" y="9422"/>
                    <a:pt x="10774" y="9422"/>
                  </a:cubicBezTo>
                  <a:lnTo>
                    <a:pt x="11289" y="993"/>
                  </a:lnTo>
                  <a:cubicBezTo>
                    <a:pt x="9790" y="203"/>
                    <a:pt x="7286" y="1"/>
                    <a:pt x="510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1"/>
            <p:cNvSpPr/>
            <p:nvPr/>
          </p:nvSpPr>
          <p:spPr>
            <a:xfrm>
              <a:off x="4150989" y="3513214"/>
              <a:ext cx="440710" cy="88273"/>
            </a:xfrm>
            <a:custGeom>
              <a:avLst/>
              <a:gdLst/>
              <a:ahLst/>
              <a:cxnLst/>
              <a:rect l="l" t="t" r="r" b="b"/>
              <a:pathLst>
                <a:path w="10774" h="2158" extrusionOk="0">
                  <a:moveTo>
                    <a:pt x="4285" y="1"/>
                  </a:moveTo>
                  <a:cubicBezTo>
                    <a:pt x="1647" y="1"/>
                    <a:pt x="1" y="711"/>
                    <a:pt x="1" y="711"/>
                  </a:cubicBezTo>
                  <a:cubicBezTo>
                    <a:pt x="2350" y="1824"/>
                    <a:pt x="4542" y="2158"/>
                    <a:pt x="6327" y="2158"/>
                  </a:cubicBezTo>
                  <a:cubicBezTo>
                    <a:pt x="9010" y="2158"/>
                    <a:pt x="10774" y="1403"/>
                    <a:pt x="10774" y="1403"/>
                  </a:cubicBezTo>
                  <a:cubicBezTo>
                    <a:pt x="8293" y="323"/>
                    <a:pt x="6064" y="1"/>
                    <a:pt x="4285" y="1"/>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1"/>
            <p:cNvSpPr/>
            <p:nvPr/>
          </p:nvSpPr>
          <p:spPr>
            <a:xfrm>
              <a:off x="4178109" y="3153381"/>
              <a:ext cx="449750" cy="100176"/>
            </a:xfrm>
            <a:custGeom>
              <a:avLst/>
              <a:gdLst/>
              <a:ahLst/>
              <a:cxnLst/>
              <a:rect l="l" t="t" r="r" b="b"/>
              <a:pathLst>
                <a:path w="10995" h="2449" extrusionOk="0">
                  <a:moveTo>
                    <a:pt x="4170" y="1"/>
                  </a:moveTo>
                  <a:cubicBezTo>
                    <a:pt x="2949" y="1"/>
                    <a:pt x="1560" y="97"/>
                    <a:pt x="1" y="341"/>
                  </a:cubicBezTo>
                  <a:lnTo>
                    <a:pt x="1" y="1549"/>
                  </a:lnTo>
                  <a:cubicBezTo>
                    <a:pt x="1" y="1549"/>
                    <a:pt x="1034" y="1480"/>
                    <a:pt x="2547" y="1480"/>
                  </a:cubicBezTo>
                  <a:cubicBezTo>
                    <a:pt x="4843" y="1480"/>
                    <a:pt x="8242" y="1640"/>
                    <a:pt x="10818" y="2448"/>
                  </a:cubicBezTo>
                  <a:lnTo>
                    <a:pt x="10995" y="1373"/>
                  </a:lnTo>
                  <a:cubicBezTo>
                    <a:pt x="10995" y="1373"/>
                    <a:pt x="8776" y="1"/>
                    <a:pt x="4170" y="1"/>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1"/>
            <p:cNvSpPr/>
            <p:nvPr/>
          </p:nvSpPr>
          <p:spPr>
            <a:xfrm>
              <a:off x="3471615" y="2947143"/>
              <a:ext cx="713792" cy="66266"/>
            </a:xfrm>
            <a:custGeom>
              <a:avLst/>
              <a:gdLst/>
              <a:ahLst/>
              <a:cxnLst/>
              <a:rect l="l" t="t" r="r" b="b"/>
              <a:pathLst>
                <a:path w="17450" h="1620" extrusionOk="0">
                  <a:moveTo>
                    <a:pt x="12050" y="1"/>
                  </a:moveTo>
                  <a:cubicBezTo>
                    <a:pt x="4772" y="1"/>
                    <a:pt x="1" y="741"/>
                    <a:pt x="1" y="741"/>
                  </a:cubicBezTo>
                  <a:cubicBezTo>
                    <a:pt x="2740" y="1388"/>
                    <a:pt x="5328" y="1620"/>
                    <a:pt x="7631" y="1620"/>
                  </a:cubicBezTo>
                  <a:cubicBezTo>
                    <a:pt x="13453" y="1620"/>
                    <a:pt x="17450" y="137"/>
                    <a:pt x="17450" y="137"/>
                  </a:cubicBezTo>
                  <a:cubicBezTo>
                    <a:pt x="15535" y="40"/>
                    <a:pt x="13726" y="1"/>
                    <a:pt x="1205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1"/>
            <p:cNvSpPr/>
            <p:nvPr/>
          </p:nvSpPr>
          <p:spPr>
            <a:xfrm>
              <a:off x="3260019" y="4165591"/>
              <a:ext cx="321963" cy="425617"/>
            </a:xfrm>
            <a:custGeom>
              <a:avLst/>
              <a:gdLst/>
              <a:ahLst/>
              <a:cxnLst/>
              <a:rect l="l" t="t" r="r" b="b"/>
              <a:pathLst>
                <a:path w="7871" h="10405" extrusionOk="0">
                  <a:moveTo>
                    <a:pt x="7605" y="0"/>
                  </a:moveTo>
                  <a:lnTo>
                    <a:pt x="1" y="10405"/>
                  </a:lnTo>
                  <a:lnTo>
                    <a:pt x="1593" y="10405"/>
                  </a:lnTo>
                  <a:lnTo>
                    <a:pt x="7871" y="1621"/>
                  </a:lnTo>
                  <a:lnTo>
                    <a:pt x="7605"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1"/>
            <p:cNvSpPr/>
            <p:nvPr/>
          </p:nvSpPr>
          <p:spPr>
            <a:xfrm>
              <a:off x="3571094" y="4165591"/>
              <a:ext cx="414163" cy="425617"/>
            </a:xfrm>
            <a:custGeom>
              <a:avLst/>
              <a:gdLst/>
              <a:ahLst/>
              <a:cxnLst/>
              <a:rect l="l" t="t" r="r" b="b"/>
              <a:pathLst>
                <a:path w="10125" h="10405" extrusionOk="0">
                  <a:moveTo>
                    <a:pt x="0" y="0"/>
                  </a:moveTo>
                  <a:lnTo>
                    <a:pt x="266" y="1621"/>
                  </a:lnTo>
                  <a:lnTo>
                    <a:pt x="8548" y="10405"/>
                  </a:lnTo>
                  <a:lnTo>
                    <a:pt x="10125" y="10405"/>
                  </a:lnTo>
                  <a:lnTo>
                    <a:pt x="0"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1"/>
            <p:cNvSpPr/>
            <p:nvPr/>
          </p:nvSpPr>
          <p:spPr>
            <a:xfrm>
              <a:off x="3457749" y="2842715"/>
              <a:ext cx="739112" cy="124351"/>
            </a:xfrm>
            <a:custGeom>
              <a:avLst/>
              <a:gdLst/>
              <a:ahLst/>
              <a:cxnLst/>
              <a:rect l="l" t="t" r="r" b="b"/>
              <a:pathLst>
                <a:path w="18069" h="3040" extrusionOk="0">
                  <a:moveTo>
                    <a:pt x="9472" y="1"/>
                  </a:moveTo>
                  <a:cubicBezTo>
                    <a:pt x="7987" y="1"/>
                    <a:pt x="6508" y="290"/>
                    <a:pt x="5070" y="670"/>
                  </a:cubicBezTo>
                  <a:cubicBezTo>
                    <a:pt x="3331" y="1127"/>
                    <a:pt x="1637" y="1702"/>
                    <a:pt x="1" y="2424"/>
                  </a:cubicBezTo>
                  <a:cubicBezTo>
                    <a:pt x="2494" y="2853"/>
                    <a:pt x="4998" y="3040"/>
                    <a:pt x="7504" y="3040"/>
                  </a:cubicBezTo>
                  <a:cubicBezTo>
                    <a:pt x="11027" y="3040"/>
                    <a:pt x="14556" y="2671"/>
                    <a:pt x="18069" y="2085"/>
                  </a:cubicBezTo>
                  <a:lnTo>
                    <a:pt x="14546" y="1009"/>
                  </a:lnTo>
                  <a:cubicBezTo>
                    <a:pt x="13176" y="582"/>
                    <a:pt x="11791" y="155"/>
                    <a:pt x="10361" y="37"/>
                  </a:cubicBezTo>
                  <a:cubicBezTo>
                    <a:pt x="10065" y="12"/>
                    <a:pt x="9768" y="1"/>
                    <a:pt x="9472" y="1"/>
                  </a:cubicBezTo>
                  <a:close/>
                </a:path>
              </a:pathLst>
            </a:custGeom>
            <a:gradFill>
              <a:gsLst>
                <a:gs pos="0">
                  <a:srgbClr val="E4E5E9"/>
                </a:gs>
                <a:gs pos="100000">
                  <a:srgbClr val="D7E1EC"/>
                </a:gs>
              </a:gsLst>
              <a:lin ang="1350003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1"/>
            <p:cNvSpPr/>
            <p:nvPr/>
          </p:nvSpPr>
          <p:spPr>
            <a:xfrm>
              <a:off x="3803756" y="2828276"/>
              <a:ext cx="28388" cy="34033"/>
            </a:xfrm>
            <a:custGeom>
              <a:avLst/>
              <a:gdLst/>
              <a:ahLst/>
              <a:cxnLst/>
              <a:rect l="l" t="t" r="r" b="b"/>
              <a:pathLst>
                <a:path w="694" h="832" extrusionOk="0">
                  <a:moveTo>
                    <a:pt x="341" y="0"/>
                  </a:moveTo>
                  <a:cubicBezTo>
                    <a:pt x="322" y="0"/>
                    <a:pt x="302" y="2"/>
                    <a:pt x="281" y="7"/>
                  </a:cubicBezTo>
                  <a:cubicBezTo>
                    <a:pt x="75" y="36"/>
                    <a:pt x="30" y="316"/>
                    <a:pt x="1" y="493"/>
                  </a:cubicBezTo>
                  <a:cubicBezTo>
                    <a:pt x="1" y="670"/>
                    <a:pt x="148" y="832"/>
                    <a:pt x="340" y="832"/>
                  </a:cubicBezTo>
                  <a:cubicBezTo>
                    <a:pt x="502" y="832"/>
                    <a:pt x="694" y="685"/>
                    <a:pt x="679" y="493"/>
                  </a:cubicBezTo>
                  <a:cubicBezTo>
                    <a:pt x="652" y="316"/>
                    <a:pt x="574" y="0"/>
                    <a:pt x="3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1"/>
            <p:cNvSpPr/>
            <p:nvPr/>
          </p:nvSpPr>
          <p:spPr>
            <a:xfrm>
              <a:off x="3418563" y="3183568"/>
              <a:ext cx="213442" cy="1229850"/>
            </a:xfrm>
            <a:custGeom>
              <a:avLst/>
              <a:gdLst/>
              <a:ahLst/>
              <a:cxnLst/>
              <a:rect l="l" t="t" r="r" b="b"/>
              <a:pathLst>
                <a:path w="5218" h="30066" extrusionOk="0">
                  <a:moveTo>
                    <a:pt x="634" y="0"/>
                  </a:moveTo>
                  <a:cubicBezTo>
                    <a:pt x="625" y="0"/>
                    <a:pt x="615" y="0"/>
                    <a:pt x="605" y="1"/>
                  </a:cubicBezTo>
                  <a:cubicBezTo>
                    <a:pt x="251" y="30"/>
                    <a:pt x="1" y="340"/>
                    <a:pt x="45" y="694"/>
                  </a:cubicBezTo>
                  <a:lnTo>
                    <a:pt x="4024" y="29564"/>
                  </a:lnTo>
                  <a:cubicBezTo>
                    <a:pt x="4053" y="29849"/>
                    <a:pt x="4316" y="30066"/>
                    <a:pt x="4614" y="30066"/>
                  </a:cubicBezTo>
                  <a:cubicBezTo>
                    <a:pt x="4624" y="30066"/>
                    <a:pt x="4633" y="30066"/>
                    <a:pt x="4643" y="30065"/>
                  </a:cubicBezTo>
                  <a:cubicBezTo>
                    <a:pt x="4982" y="30036"/>
                    <a:pt x="5218" y="29726"/>
                    <a:pt x="5174" y="29402"/>
                  </a:cubicBezTo>
                  <a:lnTo>
                    <a:pt x="1239" y="531"/>
                  </a:lnTo>
                  <a:cubicBezTo>
                    <a:pt x="1196" y="217"/>
                    <a:pt x="932" y="0"/>
                    <a:pt x="634" y="0"/>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1"/>
            <p:cNvSpPr/>
            <p:nvPr/>
          </p:nvSpPr>
          <p:spPr>
            <a:xfrm>
              <a:off x="3353484" y="3039423"/>
              <a:ext cx="481084" cy="497487"/>
            </a:xfrm>
            <a:custGeom>
              <a:avLst/>
              <a:gdLst/>
              <a:ahLst/>
              <a:cxnLst/>
              <a:rect l="l" t="t" r="r" b="b"/>
              <a:pathLst>
                <a:path w="11761" h="12162" extrusionOk="0">
                  <a:moveTo>
                    <a:pt x="11034" y="0"/>
                  </a:moveTo>
                  <a:cubicBezTo>
                    <a:pt x="10888" y="0"/>
                    <a:pt x="10747" y="59"/>
                    <a:pt x="10641" y="165"/>
                  </a:cubicBezTo>
                  <a:lnTo>
                    <a:pt x="207" y="11233"/>
                  </a:lnTo>
                  <a:cubicBezTo>
                    <a:pt x="15" y="11424"/>
                    <a:pt x="0" y="11734"/>
                    <a:pt x="162" y="11940"/>
                  </a:cubicBezTo>
                  <a:cubicBezTo>
                    <a:pt x="271" y="12088"/>
                    <a:pt x="433" y="12162"/>
                    <a:pt x="597" y="12162"/>
                  </a:cubicBezTo>
                  <a:cubicBezTo>
                    <a:pt x="744" y="12162"/>
                    <a:pt x="891" y="12102"/>
                    <a:pt x="1002" y="11984"/>
                  </a:cubicBezTo>
                  <a:lnTo>
                    <a:pt x="11451" y="916"/>
                  </a:lnTo>
                  <a:cubicBezTo>
                    <a:pt x="11761" y="577"/>
                    <a:pt x="11554" y="47"/>
                    <a:pt x="11097" y="3"/>
                  </a:cubicBezTo>
                  <a:lnTo>
                    <a:pt x="11083" y="3"/>
                  </a:lnTo>
                  <a:cubicBezTo>
                    <a:pt x="11066" y="1"/>
                    <a:pt x="11050" y="0"/>
                    <a:pt x="11034"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1"/>
            <p:cNvSpPr/>
            <p:nvPr/>
          </p:nvSpPr>
          <p:spPr>
            <a:xfrm>
              <a:off x="3395656" y="3351929"/>
              <a:ext cx="144149" cy="134823"/>
            </a:xfrm>
            <a:custGeom>
              <a:avLst/>
              <a:gdLst/>
              <a:ahLst/>
              <a:cxnLst/>
              <a:rect l="l" t="t" r="r" b="b"/>
              <a:pathLst>
                <a:path w="3524" h="3296" extrusionOk="0">
                  <a:moveTo>
                    <a:pt x="1864" y="0"/>
                  </a:moveTo>
                  <a:cubicBezTo>
                    <a:pt x="1215" y="0"/>
                    <a:pt x="573" y="402"/>
                    <a:pt x="369" y="1131"/>
                  </a:cubicBezTo>
                  <a:cubicBezTo>
                    <a:pt x="0" y="2349"/>
                    <a:pt x="1009" y="3296"/>
                    <a:pt x="1983" y="3296"/>
                  </a:cubicBezTo>
                  <a:cubicBezTo>
                    <a:pt x="2447" y="3296"/>
                    <a:pt x="2904" y="3080"/>
                    <a:pt x="3199" y="2576"/>
                  </a:cubicBezTo>
                  <a:cubicBezTo>
                    <a:pt x="3523" y="1986"/>
                    <a:pt x="3494" y="1264"/>
                    <a:pt x="3140" y="689"/>
                  </a:cubicBezTo>
                  <a:cubicBezTo>
                    <a:pt x="2827" y="220"/>
                    <a:pt x="2343" y="0"/>
                    <a:pt x="1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1"/>
            <p:cNvSpPr/>
            <p:nvPr/>
          </p:nvSpPr>
          <p:spPr>
            <a:xfrm>
              <a:off x="3435742" y="3387720"/>
              <a:ext cx="68475" cy="63525"/>
            </a:xfrm>
            <a:custGeom>
              <a:avLst/>
              <a:gdLst/>
              <a:ahLst/>
              <a:cxnLst/>
              <a:rect l="l" t="t" r="r" b="b"/>
              <a:pathLst>
                <a:path w="1674" h="1553" extrusionOk="0">
                  <a:moveTo>
                    <a:pt x="876" y="1"/>
                  </a:moveTo>
                  <a:cubicBezTo>
                    <a:pt x="572" y="1"/>
                    <a:pt x="272" y="184"/>
                    <a:pt x="170" y="522"/>
                  </a:cubicBezTo>
                  <a:cubicBezTo>
                    <a:pt x="0" y="1102"/>
                    <a:pt x="482" y="1553"/>
                    <a:pt x="942" y="1553"/>
                  </a:cubicBezTo>
                  <a:cubicBezTo>
                    <a:pt x="1160" y="1553"/>
                    <a:pt x="1374" y="1451"/>
                    <a:pt x="1511" y="1214"/>
                  </a:cubicBezTo>
                  <a:cubicBezTo>
                    <a:pt x="1674" y="934"/>
                    <a:pt x="1659" y="581"/>
                    <a:pt x="1482" y="315"/>
                  </a:cubicBezTo>
                  <a:cubicBezTo>
                    <a:pt x="1331" y="102"/>
                    <a:pt x="1103"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1"/>
            <p:cNvSpPr/>
            <p:nvPr/>
          </p:nvSpPr>
          <p:spPr>
            <a:xfrm>
              <a:off x="3229300" y="4560274"/>
              <a:ext cx="148322" cy="43523"/>
            </a:xfrm>
            <a:custGeom>
              <a:avLst/>
              <a:gdLst/>
              <a:ahLst/>
              <a:cxnLst/>
              <a:rect l="l" t="t" r="r" b="b"/>
              <a:pathLst>
                <a:path w="3626" h="1064" extrusionOk="0">
                  <a:moveTo>
                    <a:pt x="2510" y="0"/>
                  </a:moveTo>
                  <a:cubicBezTo>
                    <a:pt x="2143" y="0"/>
                    <a:pt x="1758" y="55"/>
                    <a:pt x="1445" y="63"/>
                  </a:cubicBezTo>
                  <a:cubicBezTo>
                    <a:pt x="1307" y="63"/>
                    <a:pt x="1164" y="57"/>
                    <a:pt x="1023" y="57"/>
                  </a:cubicBezTo>
                  <a:cubicBezTo>
                    <a:pt x="633" y="57"/>
                    <a:pt x="253" y="104"/>
                    <a:pt x="15" y="461"/>
                  </a:cubicBezTo>
                  <a:cubicBezTo>
                    <a:pt x="0" y="505"/>
                    <a:pt x="0" y="564"/>
                    <a:pt x="15" y="608"/>
                  </a:cubicBezTo>
                  <a:cubicBezTo>
                    <a:pt x="262" y="967"/>
                    <a:pt x="672" y="1010"/>
                    <a:pt x="1074" y="1010"/>
                  </a:cubicBezTo>
                  <a:cubicBezTo>
                    <a:pt x="1200" y="1010"/>
                    <a:pt x="1325" y="1006"/>
                    <a:pt x="1445" y="1006"/>
                  </a:cubicBezTo>
                  <a:cubicBezTo>
                    <a:pt x="1756" y="1006"/>
                    <a:pt x="2150" y="1064"/>
                    <a:pt x="2526" y="1064"/>
                  </a:cubicBezTo>
                  <a:cubicBezTo>
                    <a:pt x="2861" y="1064"/>
                    <a:pt x="3183" y="1018"/>
                    <a:pt x="3419" y="844"/>
                  </a:cubicBezTo>
                  <a:cubicBezTo>
                    <a:pt x="3626" y="697"/>
                    <a:pt x="3626" y="372"/>
                    <a:pt x="3419" y="225"/>
                  </a:cubicBezTo>
                  <a:cubicBezTo>
                    <a:pt x="3178" y="48"/>
                    <a:pt x="2852" y="0"/>
                    <a:pt x="25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1"/>
            <p:cNvSpPr/>
            <p:nvPr/>
          </p:nvSpPr>
          <p:spPr>
            <a:xfrm>
              <a:off x="3869488" y="4560274"/>
              <a:ext cx="148322" cy="43523"/>
            </a:xfrm>
            <a:custGeom>
              <a:avLst/>
              <a:gdLst/>
              <a:ahLst/>
              <a:cxnLst/>
              <a:rect l="l" t="t" r="r" b="b"/>
              <a:pathLst>
                <a:path w="3626" h="1064" extrusionOk="0">
                  <a:moveTo>
                    <a:pt x="2512" y="0"/>
                  </a:moveTo>
                  <a:cubicBezTo>
                    <a:pt x="2146" y="0"/>
                    <a:pt x="1765" y="55"/>
                    <a:pt x="1459" y="63"/>
                  </a:cubicBezTo>
                  <a:cubicBezTo>
                    <a:pt x="1318" y="63"/>
                    <a:pt x="1173" y="57"/>
                    <a:pt x="1031" y="57"/>
                  </a:cubicBezTo>
                  <a:cubicBezTo>
                    <a:pt x="640" y="57"/>
                    <a:pt x="268" y="104"/>
                    <a:pt x="30" y="461"/>
                  </a:cubicBezTo>
                  <a:cubicBezTo>
                    <a:pt x="0" y="505"/>
                    <a:pt x="0" y="564"/>
                    <a:pt x="30" y="608"/>
                  </a:cubicBezTo>
                  <a:cubicBezTo>
                    <a:pt x="266" y="967"/>
                    <a:pt x="673" y="1010"/>
                    <a:pt x="1081" y="1010"/>
                  </a:cubicBezTo>
                  <a:cubicBezTo>
                    <a:pt x="1209" y="1010"/>
                    <a:pt x="1337" y="1006"/>
                    <a:pt x="1459" y="1006"/>
                  </a:cubicBezTo>
                  <a:cubicBezTo>
                    <a:pt x="1771" y="1006"/>
                    <a:pt x="2164" y="1064"/>
                    <a:pt x="2538" y="1064"/>
                  </a:cubicBezTo>
                  <a:cubicBezTo>
                    <a:pt x="2872" y="1064"/>
                    <a:pt x="3190" y="1018"/>
                    <a:pt x="3419" y="844"/>
                  </a:cubicBezTo>
                  <a:cubicBezTo>
                    <a:pt x="3626" y="697"/>
                    <a:pt x="3626" y="372"/>
                    <a:pt x="3419" y="225"/>
                  </a:cubicBezTo>
                  <a:cubicBezTo>
                    <a:pt x="3178" y="48"/>
                    <a:pt x="2852" y="0"/>
                    <a:pt x="2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1"/>
            <p:cNvSpPr/>
            <p:nvPr/>
          </p:nvSpPr>
          <p:spPr>
            <a:xfrm>
              <a:off x="3709717" y="3592813"/>
              <a:ext cx="743939" cy="660207"/>
            </a:xfrm>
            <a:custGeom>
              <a:avLst/>
              <a:gdLst/>
              <a:ahLst/>
              <a:cxnLst/>
              <a:rect l="l" t="t" r="r" b="b"/>
              <a:pathLst>
                <a:path w="18187" h="16140" extrusionOk="0">
                  <a:moveTo>
                    <a:pt x="15298" y="0"/>
                  </a:moveTo>
                  <a:cubicBezTo>
                    <a:pt x="13297" y="0"/>
                    <a:pt x="3988" y="140"/>
                    <a:pt x="1" y="2685"/>
                  </a:cubicBezTo>
                  <a:lnTo>
                    <a:pt x="1843" y="16140"/>
                  </a:lnTo>
                  <a:cubicBezTo>
                    <a:pt x="1843" y="16140"/>
                    <a:pt x="6521" y="14333"/>
                    <a:pt x="12525" y="14333"/>
                  </a:cubicBezTo>
                  <a:cubicBezTo>
                    <a:pt x="14323" y="14333"/>
                    <a:pt x="16240" y="14496"/>
                    <a:pt x="18187" y="14917"/>
                  </a:cubicBezTo>
                  <a:lnTo>
                    <a:pt x="15681" y="3"/>
                  </a:lnTo>
                  <a:cubicBezTo>
                    <a:pt x="15681" y="3"/>
                    <a:pt x="15546" y="0"/>
                    <a:pt x="152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1"/>
            <p:cNvSpPr/>
            <p:nvPr/>
          </p:nvSpPr>
          <p:spPr>
            <a:xfrm>
              <a:off x="3785103" y="4152297"/>
              <a:ext cx="668551" cy="155030"/>
            </a:xfrm>
            <a:custGeom>
              <a:avLst/>
              <a:gdLst/>
              <a:ahLst/>
              <a:cxnLst/>
              <a:rect l="l" t="t" r="r" b="b"/>
              <a:pathLst>
                <a:path w="16344" h="3790" extrusionOk="0">
                  <a:moveTo>
                    <a:pt x="9722" y="0"/>
                  </a:moveTo>
                  <a:cubicBezTo>
                    <a:pt x="7006" y="0"/>
                    <a:pt x="3643" y="566"/>
                    <a:pt x="0" y="2462"/>
                  </a:cubicBezTo>
                  <a:cubicBezTo>
                    <a:pt x="0" y="2462"/>
                    <a:pt x="2793" y="3789"/>
                    <a:pt x="6884" y="3789"/>
                  </a:cubicBezTo>
                  <a:cubicBezTo>
                    <a:pt x="9609" y="3789"/>
                    <a:pt x="12909" y="3201"/>
                    <a:pt x="16344" y="1239"/>
                  </a:cubicBezTo>
                  <a:cubicBezTo>
                    <a:pt x="16344" y="1239"/>
                    <a:pt x="13741" y="0"/>
                    <a:pt x="9722" y="0"/>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1"/>
            <p:cNvSpPr/>
            <p:nvPr/>
          </p:nvSpPr>
          <p:spPr>
            <a:xfrm>
              <a:off x="3945447" y="4313868"/>
              <a:ext cx="196549" cy="278563"/>
            </a:xfrm>
            <a:custGeom>
              <a:avLst/>
              <a:gdLst/>
              <a:ahLst/>
              <a:cxnLst/>
              <a:rect l="l" t="t" r="r" b="b"/>
              <a:pathLst>
                <a:path w="4805" h="6810" extrusionOk="0">
                  <a:moveTo>
                    <a:pt x="4495" y="0"/>
                  </a:moveTo>
                  <a:lnTo>
                    <a:pt x="0" y="6809"/>
                  </a:lnTo>
                  <a:lnTo>
                    <a:pt x="973" y="6809"/>
                  </a:lnTo>
                  <a:lnTo>
                    <a:pt x="4805" y="1710"/>
                  </a:lnTo>
                  <a:lnTo>
                    <a:pt x="4495"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1"/>
            <p:cNvSpPr/>
            <p:nvPr/>
          </p:nvSpPr>
          <p:spPr>
            <a:xfrm>
              <a:off x="4129310" y="4313868"/>
              <a:ext cx="265269" cy="278563"/>
            </a:xfrm>
            <a:custGeom>
              <a:avLst/>
              <a:gdLst/>
              <a:ahLst/>
              <a:cxnLst/>
              <a:rect l="l" t="t" r="r" b="b"/>
              <a:pathLst>
                <a:path w="6485" h="6810" extrusionOk="0">
                  <a:moveTo>
                    <a:pt x="0" y="0"/>
                  </a:moveTo>
                  <a:lnTo>
                    <a:pt x="310" y="1710"/>
                  </a:lnTo>
                  <a:lnTo>
                    <a:pt x="5497" y="6809"/>
                  </a:lnTo>
                  <a:lnTo>
                    <a:pt x="6485" y="6809"/>
                  </a:lnTo>
                  <a:lnTo>
                    <a:pt x="0"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1"/>
            <p:cNvSpPr/>
            <p:nvPr/>
          </p:nvSpPr>
          <p:spPr>
            <a:xfrm>
              <a:off x="3926140" y="4561664"/>
              <a:ext cx="92282" cy="41887"/>
            </a:xfrm>
            <a:custGeom>
              <a:avLst/>
              <a:gdLst/>
              <a:ahLst/>
              <a:cxnLst/>
              <a:rect l="l" t="t" r="r" b="b"/>
              <a:pathLst>
                <a:path w="2256" h="1024" extrusionOk="0">
                  <a:moveTo>
                    <a:pt x="1571" y="1"/>
                  </a:moveTo>
                  <a:cubicBezTo>
                    <a:pt x="1338" y="1"/>
                    <a:pt x="1094" y="58"/>
                    <a:pt x="900" y="58"/>
                  </a:cubicBezTo>
                  <a:cubicBezTo>
                    <a:pt x="822" y="58"/>
                    <a:pt x="743" y="54"/>
                    <a:pt x="664" y="54"/>
                  </a:cubicBezTo>
                  <a:cubicBezTo>
                    <a:pt x="410" y="54"/>
                    <a:pt x="161" y="97"/>
                    <a:pt x="15" y="456"/>
                  </a:cubicBezTo>
                  <a:cubicBezTo>
                    <a:pt x="1" y="500"/>
                    <a:pt x="1" y="545"/>
                    <a:pt x="15" y="589"/>
                  </a:cubicBezTo>
                  <a:cubicBezTo>
                    <a:pt x="160" y="934"/>
                    <a:pt x="415" y="976"/>
                    <a:pt x="664" y="976"/>
                  </a:cubicBezTo>
                  <a:cubicBezTo>
                    <a:pt x="744" y="976"/>
                    <a:pt x="824" y="972"/>
                    <a:pt x="900" y="972"/>
                  </a:cubicBezTo>
                  <a:cubicBezTo>
                    <a:pt x="1091" y="972"/>
                    <a:pt x="1331" y="1024"/>
                    <a:pt x="1560" y="1024"/>
                  </a:cubicBezTo>
                  <a:cubicBezTo>
                    <a:pt x="1771" y="1024"/>
                    <a:pt x="1974" y="980"/>
                    <a:pt x="2123" y="810"/>
                  </a:cubicBezTo>
                  <a:cubicBezTo>
                    <a:pt x="2255" y="633"/>
                    <a:pt x="2255" y="397"/>
                    <a:pt x="2123" y="220"/>
                  </a:cubicBezTo>
                  <a:cubicBezTo>
                    <a:pt x="1977" y="47"/>
                    <a:pt x="1778" y="1"/>
                    <a:pt x="1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1"/>
            <p:cNvSpPr/>
            <p:nvPr/>
          </p:nvSpPr>
          <p:spPr>
            <a:xfrm>
              <a:off x="4322786" y="4561664"/>
              <a:ext cx="91668" cy="41887"/>
            </a:xfrm>
            <a:custGeom>
              <a:avLst/>
              <a:gdLst/>
              <a:ahLst/>
              <a:cxnLst/>
              <a:rect l="l" t="t" r="r" b="b"/>
              <a:pathLst>
                <a:path w="2241" h="1024" extrusionOk="0">
                  <a:moveTo>
                    <a:pt x="1563" y="1"/>
                  </a:moveTo>
                  <a:cubicBezTo>
                    <a:pt x="1334" y="1"/>
                    <a:pt x="1094" y="58"/>
                    <a:pt x="900" y="58"/>
                  </a:cubicBezTo>
                  <a:cubicBezTo>
                    <a:pt x="823" y="58"/>
                    <a:pt x="743" y="54"/>
                    <a:pt x="664" y="54"/>
                  </a:cubicBezTo>
                  <a:cubicBezTo>
                    <a:pt x="410" y="54"/>
                    <a:pt x="162" y="97"/>
                    <a:pt x="16" y="456"/>
                  </a:cubicBezTo>
                  <a:cubicBezTo>
                    <a:pt x="1" y="500"/>
                    <a:pt x="1" y="545"/>
                    <a:pt x="16" y="589"/>
                  </a:cubicBezTo>
                  <a:cubicBezTo>
                    <a:pt x="160" y="934"/>
                    <a:pt x="406" y="976"/>
                    <a:pt x="658" y="976"/>
                  </a:cubicBezTo>
                  <a:cubicBezTo>
                    <a:pt x="739" y="976"/>
                    <a:pt x="821" y="972"/>
                    <a:pt x="900" y="972"/>
                  </a:cubicBezTo>
                  <a:cubicBezTo>
                    <a:pt x="1091" y="972"/>
                    <a:pt x="1327" y="1024"/>
                    <a:pt x="1552" y="1024"/>
                  </a:cubicBezTo>
                  <a:cubicBezTo>
                    <a:pt x="1760" y="1024"/>
                    <a:pt x="1960" y="980"/>
                    <a:pt x="2108" y="810"/>
                  </a:cubicBezTo>
                  <a:cubicBezTo>
                    <a:pt x="2241" y="633"/>
                    <a:pt x="2241" y="397"/>
                    <a:pt x="2108" y="220"/>
                  </a:cubicBezTo>
                  <a:cubicBezTo>
                    <a:pt x="1962" y="47"/>
                    <a:pt x="1767" y="1"/>
                    <a:pt x="1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1"/>
            <p:cNvSpPr/>
            <p:nvPr/>
          </p:nvSpPr>
          <p:spPr>
            <a:xfrm>
              <a:off x="4095524" y="4253044"/>
              <a:ext cx="93509" cy="273654"/>
            </a:xfrm>
            <a:custGeom>
              <a:avLst/>
              <a:gdLst/>
              <a:ahLst/>
              <a:cxnLst/>
              <a:rect l="l" t="t" r="r" b="b"/>
              <a:pathLst>
                <a:path w="2286" h="6690" extrusionOk="0">
                  <a:moveTo>
                    <a:pt x="823" y="1"/>
                  </a:moveTo>
                  <a:cubicBezTo>
                    <a:pt x="780" y="1"/>
                    <a:pt x="737" y="5"/>
                    <a:pt x="693" y="14"/>
                  </a:cubicBezTo>
                  <a:lnTo>
                    <a:pt x="590" y="28"/>
                  </a:lnTo>
                  <a:cubicBezTo>
                    <a:pt x="237" y="87"/>
                    <a:pt x="1" y="426"/>
                    <a:pt x="60" y="780"/>
                  </a:cubicBezTo>
                  <a:lnTo>
                    <a:pt x="915" y="6144"/>
                  </a:lnTo>
                  <a:cubicBezTo>
                    <a:pt x="974" y="6454"/>
                    <a:pt x="1239" y="6690"/>
                    <a:pt x="1563" y="6690"/>
                  </a:cubicBezTo>
                  <a:cubicBezTo>
                    <a:pt x="1976" y="6690"/>
                    <a:pt x="2285" y="6336"/>
                    <a:pt x="2226" y="5938"/>
                  </a:cubicBezTo>
                  <a:lnTo>
                    <a:pt x="1460" y="559"/>
                  </a:lnTo>
                  <a:cubicBezTo>
                    <a:pt x="1421" y="234"/>
                    <a:pt x="1141" y="1"/>
                    <a:pt x="823" y="1"/>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1"/>
            <p:cNvSpPr/>
            <p:nvPr/>
          </p:nvSpPr>
          <p:spPr>
            <a:xfrm>
              <a:off x="3689838" y="3563444"/>
              <a:ext cx="692113" cy="185013"/>
            </a:xfrm>
            <a:custGeom>
              <a:avLst/>
              <a:gdLst/>
              <a:ahLst/>
              <a:cxnLst/>
              <a:rect l="l" t="t" r="r" b="b"/>
              <a:pathLst>
                <a:path w="16920" h="4523" extrusionOk="0">
                  <a:moveTo>
                    <a:pt x="14570" y="1"/>
                  </a:moveTo>
                  <a:cubicBezTo>
                    <a:pt x="11140" y="1"/>
                    <a:pt x="4666" y="402"/>
                    <a:pt x="1" y="3108"/>
                  </a:cubicBezTo>
                  <a:lnTo>
                    <a:pt x="384" y="4523"/>
                  </a:lnTo>
                  <a:cubicBezTo>
                    <a:pt x="384" y="4523"/>
                    <a:pt x="7140" y="1770"/>
                    <a:pt x="15006" y="1770"/>
                  </a:cubicBezTo>
                  <a:cubicBezTo>
                    <a:pt x="15638" y="1770"/>
                    <a:pt x="16276" y="1788"/>
                    <a:pt x="16919" y="1826"/>
                  </a:cubicBezTo>
                  <a:lnTo>
                    <a:pt x="16919" y="72"/>
                  </a:lnTo>
                  <a:cubicBezTo>
                    <a:pt x="16919" y="72"/>
                    <a:pt x="16015" y="1"/>
                    <a:pt x="14570" y="1"/>
                  </a:cubicBezTo>
                  <a:close/>
                </a:path>
              </a:pathLst>
            </a:custGeom>
            <a:gradFill>
              <a:gsLst>
                <a:gs pos="0">
                  <a:srgbClr val="E4E5E9"/>
                </a:gs>
                <a:gs pos="100000">
                  <a:srgbClr val="D7E1EC"/>
                </a:gs>
              </a:gsLst>
              <a:lin ang="13500032"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1"/>
            <p:cNvSpPr/>
            <p:nvPr/>
          </p:nvSpPr>
          <p:spPr>
            <a:xfrm>
              <a:off x="4380338" y="4402589"/>
              <a:ext cx="147463" cy="201416"/>
            </a:xfrm>
            <a:custGeom>
              <a:avLst/>
              <a:gdLst/>
              <a:ahLst/>
              <a:cxnLst/>
              <a:rect l="l" t="t" r="r" b="b"/>
              <a:pathLst>
                <a:path w="3605" h="4924" extrusionOk="0">
                  <a:moveTo>
                    <a:pt x="2919" y="1"/>
                  </a:moveTo>
                  <a:cubicBezTo>
                    <a:pt x="2856" y="1"/>
                    <a:pt x="2789" y="14"/>
                    <a:pt x="2720" y="42"/>
                  </a:cubicBezTo>
                  <a:cubicBezTo>
                    <a:pt x="2042" y="307"/>
                    <a:pt x="1748" y="911"/>
                    <a:pt x="1409" y="1530"/>
                  </a:cubicBezTo>
                  <a:cubicBezTo>
                    <a:pt x="1040" y="2179"/>
                    <a:pt x="745" y="2857"/>
                    <a:pt x="406" y="3520"/>
                  </a:cubicBezTo>
                  <a:cubicBezTo>
                    <a:pt x="1" y="4303"/>
                    <a:pt x="659" y="4924"/>
                    <a:pt x="1293" y="4924"/>
                  </a:cubicBezTo>
                  <a:cubicBezTo>
                    <a:pt x="1649" y="4924"/>
                    <a:pt x="1997" y="4728"/>
                    <a:pt x="2146" y="4257"/>
                  </a:cubicBezTo>
                  <a:cubicBezTo>
                    <a:pt x="2352" y="3623"/>
                    <a:pt x="2602" y="3004"/>
                    <a:pt x="2912" y="2415"/>
                  </a:cubicBezTo>
                  <a:cubicBezTo>
                    <a:pt x="3162" y="1855"/>
                    <a:pt x="3604" y="1295"/>
                    <a:pt x="3546" y="661"/>
                  </a:cubicBezTo>
                  <a:cubicBezTo>
                    <a:pt x="3508" y="352"/>
                    <a:pt x="3253" y="1"/>
                    <a:pt x="2919" y="1"/>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1"/>
            <p:cNvSpPr/>
            <p:nvPr/>
          </p:nvSpPr>
          <p:spPr>
            <a:xfrm>
              <a:off x="5016640" y="4402589"/>
              <a:ext cx="147463" cy="201416"/>
            </a:xfrm>
            <a:custGeom>
              <a:avLst/>
              <a:gdLst/>
              <a:ahLst/>
              <a:cxnLst/>
              <a:rect l="l" t="t" r="r" b="b"/>
              <a:pathLst>
                <a:path w="3605" h="4924" extrusionOk="0">
                  <a:moveTo>
                    <a:pt x="686" y="1"/>
                  </a:moveTo>
                  <a:cubicBezTo>
                    <a:pt x="352" y="1"/>
                    <a:pt x="97" y="352"/>
                    <a:pt x="59" y="661"/>
                  </a:cubicBezTo>
                  <a:cubicBezTo>
                    <a:pt x="0" y="1295"/>
                    <a:pt x="428" y="1855"/>
                    <a:pt x="693" y="2415"/>
                  </a:cubicBezTo>
                  <a:cubicBezTo>
                    <a:pt x="1003" y="3004"/>
                    <a:pt x="1253" y="3623"/>
                    <a:pt x="1459" y="4257"/>
                  </a:cubicBezTo>
                  <a:cubicBezTo>
                    <a:pt x="1608" y="4728"/>
                    <a:pt x="1956" y="4924"/>
                    <a:pt x="2312" y="4924"/>
                  </a:cubicBezTo>
                  <a:cubicBezTo>
                    <a:pt x="2946" y="4924"/>
                    <a:pt x="3604" y="4303"/>
                    <a:pt x="3198" y="3520"/>
                  </a:cubicBezTo>
                  <a:cubicBezTo>
                    <a:pt x="2859" y="2857"/>
                    <a:pt x="2565" y="2179"/>
                    <a:pt x="2196" y="1530"/>
                  </a:cubicBezTo>
                  <a:cubicBezTo>
                    <a:pt x="1857" y="911"/>
                    <a:pt x="1563" y="307"/>
                    <a:pt x="885" y="42"/>
                  </a:cubicBezTo>
                  <a:cubicBezTo>
                    <a:pt x="816" y="14"/>
                    <a:pt x="749" y="1"/>
                    <a:pt x="686" y="1"/>
                  </a:cubicBezTo>
                  <a:close/>
                </a:path>
              </a:pathLst>
            </a:custGeom>
            <a:gradFill>
              <a:gsLst>
                <a:gs pos="0">
                  <a:srgbClr val="E4E5E9"/>
                </a:gs>
                <a:gs pos="100000">
                  <a:srgbClr val="D7E1EC"/>
                </a:gs>
              </a:gsLst>
              <a:lin ang="1350003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1"/>
            <p:cNvSpPr/>
            <p:nvPr/>
          </p:nvSpPr>
          <p:spPr>
            <a:xfrm>
              <a:off x="4146858" y="3592281"/>
              <a:ext cx="1106767" cy="937174"/>
            </a:xfrm>
            <a:custGeom>
              <a:avLst/>
              <a:gdLst/>
              <a:ahLst/>
              <a:cxnLst/>
              <a:rect l="l" t="t" r="r" b="b"/>
              <a:pathLst>
                <a:path w="27057" h="22911" extrusionOk="0">
                  <a:moveTo>
                    <a:pt x="14372" y="1"/>
                  </a:moveTo>
                  <a:cubicBezTo>
                    <a:pt x="9470" y="1"/>
                    <a:pt x="4585" y="2738"/>
                    <a:pt x="2858" y="7871"/>
                  </a:cubicBezTo>
                  <a:cubicBezTo>
                    <a:pt x="1" y="16321"/>
                    <a:pt x="7787" y="22910"/>
                    <a:pt x="15258" y="22910"/>
                  </a:cubicBezTo>
                  <a:cubicBezTo>
                    <a:pt x="18810" y="22910"/>
                    <a:pt x="22290" y="21421"/>
                    <a:pt x="24521" y="17936"/>
                  </a:cubicBezTo>
                  <a:cubicBezTo>
                    <a:pt x="27056" y="14001"/>
                    <a:pt x="26879" y="8519"/>
                    <a:pt x="24094" y="4746"/>
                  </a:cubicBezTo>
                  <a:cubicBezTo>
                    <a:pt x="21722" y="1535"/>
                    <a:pt x="18042" y="1"/>
                    <a:pt x="14372" y="1"/>
                  </a:cubicBezTo>
                  <a:close/>
                </a:path>
              </a:pathLst>
            </a:custGeom>
            <a:gradFill>
              <a:gsLst>
                <a:gs pos="0">
                  <a:srgbClr val="E4E5E9"/>
                </a:gs>
                <a:gs pos="100000">
                  <a:srgbClr val="D7E1EC"/>
                </a:gs>
              </a:gsLst>
              <a:lin ang="1350003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1"/>
            <p:cNvSpPr/>
            <p:nvPr/>
          </p:nvSpPr>
          <p:spPr>
            <a:xfrm>
              <a:off x="4230957" y="3659445"/>
              <a:ext cx="947892" cy="802679"/>
            </a:xfrm>
            <a:custGeom>
              <a:avLst/>
              <a:gdLst/>
              <a:ahLst/>
              <a:cxnLst/>
              <a:rect l="l" t="t" r="r" b="b"/>
              <a:pathLst>
                <a:path w="23173" h="19623" extrusionOk="0">
                  <a:moveTo>
                    <a:pt x="12310" y="1"/>
                  </a:moveTo>
                  <a:cubicBezTo>
                    <a:pt x="8109" y="1"/>
                    <a:pt x="3920" y="2347"/>
                    <a:pt x="2437" y="6744"/>
                  </a:cubicBezTo>
                  <a:cubicBezTo>
                    <a:pt x="0" y="13986"/>
                    <a:pt x="6661" y="19623"/>
                    <a:pt x="13061" y="19623"/>
                  </a:cubicBezTo>
                  <a:cubicBezTo>
                    <a:pt x="16104" y="19623"/>
                    <a:pt x="19088" y="18348"/>
                    <a:pt x="21006" y="15366"/>
                  </a:cubicBezTo>
                  <a:cubicBezTo>
                    <a:pt x="23173" y="12006"/>
                    <a:pt x="23025" y="7290"/>
                    <a:pt x="20638" y="4077"/>
                  </a:cubicBezTo>
                  <a:cubicBezTo>
                    <a:pt x="18612" y="1318"/>
                    <a:pt x="15457" y="1"/>
                    <a:pt x="12310" y="1"/>
                  </a:cubicBezTo>
                  <a:close/>
                </a:path>
              </a:pathLst>
            </a:custGeom>
            <a:gradFill>
              <a:gsLst>
                <a:gs pos="0">
                  <a:srgbClr val="E4E5E9"/>
                </a:gs>
                <a:gs pos="100000">
                  <a:srgbClr val="D7E1EC"/>
                </a:gs>
              </a:gsLst>
              <a:lin ang="1350003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9" name="Google Shape;2199;p71"/>
          <p:cNvSpPr txBox="1">
            <a:spLocks noGrp="1"/>
          </p:cNvSpPr>
          <p:nvPr>
            <p:ph type="title"/>
          </p:nvPr>
        </p:nvSpPr>
        <p:spPr>
          <a:xfrm>
            <a:off x="816863" y="1360997"/>
            <a:ext cx="2105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 &amp; Effort</a:t>
            </a:r>
            <a:endParaRPr/>
          </a:p>
        </p:txBody>
      </p:sp>
      <p:sp>
        <p:nvSpPr>
          <p:cNvPr id="2200" name="Google Shape;2200;p71"/>
          <p:cNvSpPr txBox="1">
            <a:spLocks noGrp="1"/>
          </p:cNvSpPr>
          <p:nvPr>
            <p:ph type="title"/>
          </p:nvPr>
        </p:nvSpPr>
        <p:spPr>
          <a:xfrm>
            <a:off x="1174638" y="2622109"/>
            <a:ext cx="2105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C3B1"/>
                </a:solidFill>
              </a:rPr>
              <a:t>Money </a:t>
            </a:r>
            <a:endParaRPr>
              <a:solidFill>
                <a:srgbClr val="00C3B1"/>
              </a:solidFill>
            </a:endParaRPr>
          </a:p>
        </p:txBody>
      </p:sp>
      <p:sp>
        <p:nvSpPr>
          <p:cNvPr id="2201" name="Google Shape;2201;p71"/>
          <p:cNvSpPr txBox="1">
            <a:spLocks noGrp="1"/>
          </p:cNvSpPr>
          <p:nvPr>
            <p:ph type="title"/>
          </p:nvPr>
        </p:nvSpPr>
        <p:spPr>
          <a:xfrm>
            <a:off x="3516725" y="1871150"/>
            <a:ext cx="22524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8875B0"/>
                </a:solidFill>
              </a:rPr>
              <a:t>Thousands of songs released</a:t>
            </a:r>
            <a:endParaRPr>
              <a:solidFill>
                <a:srgbClr val="8875B0"/>
              </a:solidFill>
            </a:endParaRPr>
          </a:p>
        </p:txBody>
      </p:sp>
      <p:sp>
        <p:nvSpPr>
          <p:cNvPr id="2202" name="Google Shape;2202;p71"/>
          <p:cNvSpPr txBox="1"/>
          <p:nvPr/>
        </p:nvSpPr>
        <p:spPr>
          <a:xfrm>
            <a:off x="5780625" y="1798775"/>
            <a:ext cx="657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b="1">
                <a:solidFill>
                  <a:srgbClr val="8875B0"/>
                </a:solidFill>
                <a:latin typeface="Barlow Condensed"/>
                <a:ea typeface="Barlow Condensed"/>
                <a:cs typeface="Barlow Condensed"/>
                <a:sym typeface="Barlow Condensed"/>
              </a:rPr>
              <a:t>≠</a:t>
            </a:r>
            <a:endParaRPr sz="3300" b="1">
              <a:solidFill>
                <a:srgbClr val="8875B0"/>
              </a:solidFill>
              <a:latin typeface="Barlow Condensed"/>
              <a:ea typeface="Barlow Condensed"/>
              <a:cs typeface="Barlow Condensed"/>
              <a:sym typeface="Barlow Condensed"/>
            </a:endParaRPr>
          </a:p>
        </p:txBody>
      </p:sp>
      <p:sp>
        <p:nvSpPr>
          <p:cNvPr id="2203" name="Google Shape;2203;p71"/>
          <p:cNvSpPr txBox="1"/>
          <p:nvPr/>
        </p:nvSpPr>
        <p:spPr>
          <a:xfrm>
            <a:off x="6233375" y="1794950"/>
            <a:ext cx="1896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8875B0"/>
                </a:solidFill>
                <a:latin typeface="Barlow Condensed"/>
                <a:ea typeface="Barlow Condensed"/>
                <a:cs typeface="Barlow Condensed"/>
                <a:sym typeface="Barlow Condensed"/>
              </a:rPr>
              <a:t>Popularity</a:t>
            </a:r>
            <a:endParaRPr sz="3000">
              <a:solidFill>
                <a:srgbClr val="8875B0"/>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animEffect transition="in" filter="fade">
                                      <p:cBhvr>
                                        <p:cTn id="7" dur="1000"/>
                                        <p:tgtEl>
                                          <p:spTgt spid="2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0"/>
                                        </p:tgtEl>
                                        <p:attrNameLst>
                                          <p:attrName>style.visibility</p:attrName>
                                        </p:attrNameLst>
                                      </p:cBhvr>
                                      <p:to>
                                        <p:strVal val="visible"/>
                                      </p:to>
                                    </p:set>
                                    <p:animEffect transition="in" filter="fade">
                                      <p:cBhvr>
                                        <p:cTn id="12" dur="1000"/>
                                        <p:tgtEl>
                                          <p:spTgt spid="2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1"/>
                                        </p:tgtEl>
                                        <p:attrNameLst>
                                          <p:attrName>style.visibility</p:attrName>
                                        </p:attrNameLst>
                                      </p:cBhvr>
                                      <p:to>
                                        <p:strVal val="visible"/>
                                      </p:to>
                                    </p:set>
                                    <p:animEffect transition="in" filter="fade">
                                      <p:cBhvr>
                                        <p:cTn id="17" dur="1000"/>
                                        <p:tgtEl>
                                          <p:spTgt spid="220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202"/>
                                        </p:tgtEl>
                                        <p:attrNameLst>
                                          <p:attrName>style.visibility</p:attrName>
                                        </p:attrNameLst>
                                      </p:cBhvr>
                                      <p:to>
                                        <p:strVal val="visible"/>
                                      </p:to>
                                    </p:set>
                                    <p:animEffect transition="in" filter="fade">
                                      <p:cBhvr>
                                        <p:cTn id="21" dur="1000"/>
                                        <p:tgtEl>
                                          <p:spTgt spid="2202"/>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203"/>
                                        </p:tgtEl>
                                        <p:attrNameLst>
                                          <p:attrName>style.visibility</p:attrName>
                                        </p:attrNameLst>
                                      </p:cBhvr>
                                      <p:to>
                                        <p:strVal val="visible"/>
                                      </p:to>
                                    </p:set>
                                    <p:animEffect transition="in" filter="fade">
                                      <p:cBhvr>
                                        <p:cTn id="25" dur="1000"/>
                                        <p:tgtEl>
                                          <p:spTgt spid="2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7"/>
        <p:cNvGrpSpPr/>
        <p:nvPr/>
      </p:nvGrpSpPr>
      <p:grpSpPr>
        <a:xfrm>
          <a:off x="0" y="0"/>
          <a:ext cx="0" cy="0"/>
          <a:chOff x="0" y="0"/>
          <a:chExt cx="0" cy="0"/>
        </a:xfrm>
      </p:grpSpPr>
      <p:sp>
        <p:nvSpPr>
          <p:cNvPr id="2208" name="Google Shape;2208;p7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Conclusion</a:t>
            </a:r>
            <a:endParaRPr b="1"/>
          </a:p>
        </p:txBody>
      </p:sp>
      <p:cxnSp>
        <p:nvCxnSpPr>
          <p:cNvPr id="2209" name="Google Shape;2209;p72"/>
          <p:cNvCxnSpPr/>
          <p:nvPr/>
        </p:nvCxnSpPr>
        <p:spPr>
          <a:xfrm rot="10800000">
            <a:off x="636425" y="785475"/>
            <a:ext cx="2100600" cy="11400"/>
          </a:xfrm>
          <a:prstGeom prst="straightConnector1">
            <a:avLst/>
          </a:prstGeom>
          <a:noFill/>
          <a:ln w="9525" cap="flat" cmpd="sng">
            <a:solidFill>
              <a:srgbClr val="EC446D"/>
            </a:solidFill>
            <a:prstDash val="solid"/>
            <a:round/>
            <a:headEnd type="none" w="med" len="med"/>
            <a:tailEnd type="none" w="med" len="med"/>
          </a:ln>
        </p:spPr>
      </p:cxnSp>
      <p:cxnSp>
        <p:nvCxnSpPr>
          <p:cNvPr id="2210" name="Google Shape;2210;p72"/>
          <p:cNvCxnSpPr/>
          <p:nvPr/>
        </p:nvCxnSpPr>
        <p:spPr>
          <a:xfrm flipH="1">
            <a:off x="6375125" y="785525"/>
            <a:ext cx="2054400" cy="11400"/>
          </a:xfrm>
          <a:prstGeom prst="straightConnector1">
            <a:avLst/>
          </a:prstGeom>
          <a:noFill/>
          <a:ln w="9525" cap="flat" cmpd="sng">
            <a:solidFill>
              <a:srgbClr val="EC446D"/>
            </a:solidFill>
            <a:prstDash val="solid"/>
            <a:round/>
            <a:headEnd type="none" w="med" len="med"/>
            <a:tailEnd type="none" w="med" len="med"/>
          </a:ln>
        </p:spPr>
      </p:cxnSp>
      <p:sp>
        <p:nvSpPr>
          <p:cNvPr id="2211" name="Google Shape;2211;p72"/>
          <p:cNvSpPr txBox="1">
            <a:spLocks noGrp="1"/>
          </p:cNvSpPr>
          <p:nvPr>
            <p:ph type="title" idx="4294967295"/>
          </p:nvPr>
        </p:nvSpPr>
        <p:spPr>
          <a:xfrm>
            <a:off x="2893600" y="2936651"/>
            <a:ext cx="1485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Total tracks</a:t>
            </a:r>
            <a:endParaRPr sz="2100"/>
          </a:p>
        </p:txBody>
      </p:sp>
      <p:sp>
        <p:nvSpPr>
          <p:cNvPr id="2212" name="Google Shape;2212;p72"/>
          <p:cNvSpPr txBox="1">
            <a:spLocks noGrp="1"/>
          </p:cNvSpPr>
          <p:nvPr>
            <p:ph type="title" idx="4294967295"/>
          </p:nvPr>
        </p:nvSpPr>
        <p:spPr>
          <a:xfrm>
            <a:off x="1147725" y="2927850"/>
            <a:ext cx="14856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Album type</a:t>
            </a:r>
            <a:endParaRPr sz="2100"/>
          </a:p>
        </p:txBody>
      </p:sp>
      <p:grpSp>
        <p:nvGrpSpPr>
          <p:cNvPr id="2213" name="Google Shape;2213;p72"/>
          <p:cNvGrpSpPr/>
          <p:nvPr/>
        </p:nvGrpSpPr>
        <p:grpSpPr>
          <a:xfrm rot="10800000" flipH="1">
            <a:off x="1695372" y="1702924"/>
            <a:ext cx="5695075" cy="906785"/>
            <a:chOff x="1542975" y="3295050"/>
            <a:chExt cx="5695075" cy="1849450"/>
          </a:xfrm>
        </p:grpSpPr>
        <p:cxnSp>
          <p:nvCxnSpPr>
            <p:cNvPr id="2214" name="Google Shape;2214;p72"/>
            <p:cNvCxnSpPr/>
            <p:nvPr/>
          </p:nvCxnSpPr>
          <p:spPr>
            <a:xfrm>
              <a:off x="3441250" y="3295050"/>
              <a:ext cx="906900" cy="713400"/>
            </a:xfrm>
            <a:prstGeom prst="bentConnector3">
              <a:avLst>
                <a:gd name="adj1" fmla="val -548"/>
              </a:avLst>
            </a:prstGeom>
            <a:noFill/>
            <a:ln w="9525" cap="flat" cmpd="sng">
              <a:solidFill>
                <a:srgbClr val="8875B0"/>
              </a:solidFill>
              <a:prstDash val="solid"/>
              <a:round/>
              <a:headEnd type="oval" w="med" len="med"/>
              <a:tailEnd type="none" w="med" len="med"/>
            </a:ln>
          </p:spPr>
        </p:cxnSp>
        <p:cxnSp>
          <p:nvCxnSpPr>
            <p:cNvPr id="2215" name="Google Shape;2215;p72"/>
            <p:cNvCxnSpPr/>
            <p:nvPr/>
          </p:nvCxnSpPr>
          <p:spPr>
            <a:xfrm>
              <a:off x="1542975" y="3295050"/>
              <a:ext cx="2724000" cy="798000"/>
            </a:xfrm>
            <a:prstGeom prst="bentConnector3">
              <a:avLst>
                <a:gd name="adj1" fmla="val 85"/>
              </a:avLst>
            </a:prstGeom>
            <a:noFill/>
            <a:ln w="9525" cap="flat" cmpd="sng">
              <a:solidFill>
                <a:srgbClr val="8875B0"/>
              </a:solidFill>
              <a:prstDash val="solid"/>
              <a:round/>
              <a:headEnd type="oval" w="med" len="med"/>
              <a:tailEnd type="none" w="med" len="med"/>
            </a:ln>
          </p:spPr>
        </p:cxnSp>
        <p:cxnSp>
          <p:nvCxnSpPr>
            <p:cNvPr id="2216" name="Google Shape;2216;p72"/>
            <p:cNvCxnSpPr/>
            <p:nvPr/>
          </p:nvCxnSpPr>
          <p:spPr>
            <a:xfrm flipH="1">
              <a:off x="4432975" y="3295050"/>
              <a:ext cx="907200" cy="713400"/>
            </a:xfrm>
            <a:prstGeom prst="bentConnector3">
              <a:avLst>
                <a:gd name="adj1" fmla="val -430"/>
              </a:avLst>
            </a:prstGeom>
            <a:noFill/>
            <a:ln w="9525" cap="flat" cmpd="sng">
              <a:solidFill>
                <a:srgbClr val="8875B0"/>
              </a:solidFill>
              <a:prstDash val="solid"/>
              <a:round/>
              <a:headEnd type="oval" w="med" len="med"/>
              <a:tailEnd type="none" w="med" len="med"/>
            </a:ln>
          </p:spPr>
        </p:cxnSp>
        <p:cxnSp>
          <p:nvCxnSpPr>
            <p:cNvPr id="2217" name="Google Shape;2217;p72"/>
            <p:cNvCxnSpPr/>
            <p:nvPr/>
          </p:nvCxnSpPr>
          <p:spPr>
            <a:xfrm flipH="1">
              <a:off x="4517650" y="3295050"/>
              <a:ext cx="2720400" cy="799800"/>
            </a:xfrm>
            <a:prstGeom prst="bentConnector3">
              <a:avLst>
                <a:gd name="adj1" fmla="val 109"/>
              </a:avLst>
            </a:prstGeom>
            <a:noFill/>
            <a:ln w="9525" cap="flat" cmpd="sng">
              <a:solidFill>
                <a:srgbClr val="8875B0"/>
              </a:solidFill>
              <a:prstDash val="solid"/>
              <a:round/>
              <a:headEnd type="oval" w="med" len="med"/>
              <a:tailEnd type="none" w="med" len="med"/>
            </a:ln>
          </p:spPr>
        </p:cxnSp>
        <p:cxnSp>
          <p:nvCxnSpPr>
            <p:cNvPr id="2218" name="Google Shape;2218;p72"/>
            <p:cNvCxnSpPr/>
            <p:nvPr/>
          </p:nvCxnSpPr>
          <p:spPr>
            <a:xfrm>
              <a:off x="4262775" y="4088200"/>
              <a:ext cx="0" cy="1056300"/>
            </a:xfrm>
            <a:prstGeom prst="straightConnector1">
              <a:avLst/>
            </a:prstGeom>
            <a:noFill/>
            <a:ln w="9525" cap="flat" cmpd="sng">
              <a:solidFill>
                <a:srgbClr val="8875B0"/>
              </a:solidFill>
              <a:prstDash val="solid"/>
              <a:round/>
              <a:headEnd type="none" w="med" len="med"/>
              <a:tailEnd type="none" w="med" len="med"/>
            </a:ln>
          </p:spPr>
        </p:cxnSp>
        <p:cxnSp>
          <p:nvCxnSpPr>
            <p:cNvPr id="2219" name="Google Shape;2219;p72"/>
            <p:cNvCxnSpPr/>
            <p:nvPr/>
          </p:nvCxnSpPr>
          <p:spPr>
            <a:xfrm>
              <a:off x="4348150" y="4003725"/>
              <a:ext cx="0" cy="1140000"/>
            </a:xfrm>
            <a:prstGeom prst="straightConnector1">
              <a:avLst/>
            </a:prstGeom>
            <a:noFill/>
            <a:ln w="9525" cap="flat" cmpd="sng">
              <a:solidFill>
                <a:srgbClr val="8875B0"/>
              </a:solidFill>
              <a:prstDash val="solid"/>
              <a:round/>
              <a:headEnd type="none" w="med" len="med"/>
              <a:tailEnd type="none" w="med" len="med"/>
            </a:ln>
          </p:spPr>
        </p:cxnSp>
        <p:cxnSp>
          <p:nvCxnSpPr>
            <p:cNvPr id="2220" name="Google Shape;2220;p72"/>
            <p:cNvCxnSpPr/>
            <p:nvPr/>
          </p:nvCxnSpPr>
          <p:spPr>
            <a:xfrm>
              <a:off x="4517475" y="4090650"/>
              <a:ext cx="0" cy="1053600"/>
            </a:xfrm>
            <a:prstGeom prst="straightConnector1">
              <a:avLst/>
            </a:prstGeom>
            <a:noFill/>
            <a:ln w="9525" cap="flat" cmpd="sng">
              <a:solidFill>
                <a:srgbClr val="8875B0"/>
              </a:solidFill>
              <a:prstDash val="solid"/>
              <a:round/>
              <a:headEnd type="none" w="med" len="med"/>
              <a:tailEnd type="none" w="med" len="med"/>
            </a:ln>
          </p:spPr>
        </p:cxnSp>
        <p:cxnSp>
          <p:nvCxnSpPr>
            <p:cNvPr id="2221" name="Google Shape;2221;p72"/>
            <p:cNvCxnSpPr/>
            <p:nvPr/>
          </p:nvCxnSpPr>
          <p:spPr>
            <a:xfrm>
              <a:off x="4432875" y="4003725"/>
              <a:ext cx="0" cy="1140000"/>
            </a:xfrm>
            <a:prstGeom prst="straightConnector1">
              <a:avLst/>
            </a:prstGeom>
            <a:noFill/>
            <a:ln w="9525" cap="flat" cmpd="sng">
              <a:solidFill>
                <a:srgbClr val="8875B0"/>
              </a:solidFill>
              <a:prstDash val="solid"/>
              <a:round/>
              <a:headEnd type="none" w="med" len="med"/>
              <a:tailEnd type="none" w="med" len="med"/>
            </a:ln>
          </p:spPr>
        </p:cxnSp>
      </p:grpSp>
      <p:sp>
        <p:nvSpPr>
          <p:cNvPr id="2222" name="Google Shape;2222;p72"/>
          <p:cNvSpPr/>
          <p:nvPr/>
        </p:nvSpPr>
        <p:spPr>
          <a:xfrm rot="10800000" flipH="1">
            <a:off x="7348728" y="2332575"/>
            <a:ext cx="104100" cy="1041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2"/>
          <p:cNvSpPr/>
          <p:nvPr/>
        </p:nvSpPr>
        <p:spPr>
          <a:xfrm rot="10800000" flipH="1">
            <a:off x="3541600" y="2332575"/>
            <a:ext cx="104100" cy="1041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2"/>
          <p:cNvSpPr/>
          <p:nvPr/>
        </p:nvSpPr>
        <p:spPr>
          <a:xfrm rot="10800000" flipH="1">
            <a:off x="5439875" y="2332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2"/>
          <p:cNvSpPr/>
          <p:nvPr/>
        </p:nvSpPr>
        <p:spPr>
          <a:xfrm rot="10800000" flipH="1">
            <a:off x="1642872" y="2332575"/>
            <a:ext cx="104100" cy="1041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6" name="Google Shape;2226;p72"/>
          <p:cNvGrpSpPr/>
          <p:nvPr/>
        </p:nvGrpSpPr>
        <p:grpSpPr>
          <a:xfrm>
            <a:off x="1572768" y="2670048"/>
            <a:ext cx="285927" cy="275265"/>
            <a:chOff x="2913625" y="1761900"/>
            <a:chExt cx="344325" cy="331325"/>
          </a:xfrm>
        </p:grpSpPr>
        <p:sp>
          <p:nvSpPr>
            <p:cNvPr id="2227" name="Google Shape;2227;p72"/>
            <p:cNvSpPr/>
            <p:nvPr/>
          </p:nvSpPr>
          <p:spPr>
            <a:xfrm>
              <a:off x="3041825" y="1889800"/>
              <a:ext cx="88225" cy="75550"/>
            </a:xfrm>
            <a:custGeom>
              <a:avLst/>
              <a:gdLst/>
              <a:ahLst/>
              <a:cxnLst/>
              <a:rect l="l" t="t" r="r" b="b"/>
              <a:pathLst>
                <a:path w="3529" h="3022" extrusionOk="0">
                  <a:moveTo>
                    <a:pt x="2011" y="591"/>
                  </a:moveTo>
                  <a:cubicBezTo>
                    <a:pt x="2484" y="591"/>
                    <a:pt x="2938" y="957"/>
                    <a:pt x="2938" y="1511"/>
                  </a:cubicBezTo>
                  <a:cubicBezTo>
                    <a:pt x="2938" y="2018"/>
                    <a:pt x="2528" y="2431"/>
                    <a:pt x="2018" y="2431"/>
                  </a:cubicBezTo>
                  <a:cubicBezTo>
                    <a:pt x="1199" y="2431"/>
                    <a:pt x="790" y="1440"/>
                    <a:pt x="1368" y="861"/>
                  </a:cubicBezTo>
                  <a:cubicBezTo>
                    <a:pt x="1555" y="674"/>
                    <a:pt x="1785" y="591"/>
                    <a:pt x="2011" y="591"/>
                  </a:cubicBezTo>
                  <a:close/>
                  <a:moveTo>
                    <a:pt x="2018" y="0"/>
                  </a:moveTo>
                  <a:cubicBezTo>
                    <a:pt x="671" y="0"/>
                    <a:pt x="0" y="1629"/>
                    <a:pt x="950" y="2579"/>
                  </a:cubicBezTo>
                  <a:cubicBezTo>
                    <a:pt x="1242" y="2868"/>
                    <a:pt x="1628" y="3022"/>
                    <a:pt x="2022" y="3022"/>
                  </a:cubicBezTo>
                  <a:cubicBezTo>
                    <a:pt x="2215" y="3022"/>
                    <a:pt x="2410" y="2985"/>
                    <a:pt x="2596" y="2908"/>
                  </a:cubicBezTo>
                  <a:cubicBezTo>
                    <a:pt x="3162" y="2672"/>
                    <a:pt x="3529" y="2123"/>
                    <a:pt x="3529" y="1511"/>
                  </a:cubicBezTo>
                  <a:cubicBezTo>
                    <a:pt x="3529" y="676"/>
                    <a:pt x="2853" y="0"/>
                    <a:pt x="2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2"/>
            <p:cNvSpPr/>
            <p:nvPr/>
          </p:nvSpPr>
          <p:spPr>
            <a:xfrm>
              <a:off x="3018825" y="1859400"/>
              <a:ext cx="141625" cy="136350"/>
            </a:xfrm>
            <a:custGeom>
              <a:avLst/>
              <a:gdLst/>
              <a:ahLst/>
              <a:cxnLst/>
              <a:rect l="l" t="t" r="r" b="b"/>
              <a:pathLst>
                <a:path w="5665" h="5454" extrusionOk="0">
                  <a:moveTo>
                    <a:pt x="2939" y="592"/>
                  </a:moveTo>
                  <a:cubicBezTo>
                    <a:pt x="3214" y="592"/>
                    <a:pt x="3492" y="646"/>
                    <a:pt x="3757" y="756"/>
                  </a:cubicBezTo>
                  <a:cubicBezTo>
                    <a:pt x="4554" y="1085"/>
                    <a:pt x="5073" y="1862"/>
                    <a:pt x="5073" y="2727"/>
                  </a:cubicBezTo>
                  <a:cubicBezTo>
                    <a:pt x="5073" y="3905"/>
                    <a:pt x="4115" y="4863"/>
                    <a:pt x="2938" y="4863"/>
                  </a:cubicBezTo>
                  <a:cubicBezTo>
                    <a:pt x="2077" y="4863"/>
                    <a:pt x="1296" y="4344"/>
                    <a:pt x="967" y="3546"/>
                  </a:cubicBezTo>
                  <a:cubicBezTo>
                    <a:pt x="633" y="2748"/>
                    <a:pt x="819" y="1828"/>
                    <a:pt x="1427" y="1216"/>
                  </a:cubicBezTo>
                  <a:cubicBezTo>
                    <a:pt x="1836" y="810"/>
                    <a:pt x="2383" y="592"/>
                    <a:pt x="2939" y="592"/>
                  </a:cubicBezTo>
                  <a:close/>
                  <a:moveTo>
                    <a:pt x="2938" y="1"/>
                  </a:moveTo>
                  <a:cubicBezTo>
                    <a:pt x="1836" y="1"/>
                    <a:pt x="844" y="668"/>
                    <a:pt x="422" y="1685"/>
                  </a:cubicBezTo>
                  <a:cubicBezTo>
                    <a:pt x="0" y="2702"/>
                    <a:pt x="232" y="3875"/>
                    <a:pt x="1013" y="4656"/>
                  </a:cubicBezTo>
                  <a:cubicBezTo>
                    <a:pt x="1533" y="5176"/>
                    <a:pt x="2231" y="5454"/>
                    <a:pt x="2941" y="5454"/>
                  </a:cubicBezTo>
                  <a:cubicBezTo>
                    <a:pt x="3291" y="5454"/>
                    <a:pt x="3644" y="5386"/>
                    <a:pt x="3980" y="5247"/>
                  </a:cubicBezTo>
                  <a:cubicBezTo>
                    <a:pt x="5002" y="4825"/>
                    <a:pt x="5664" y="3829"/>
                    <a:pt x="5664" y="2727"/>
                  </a:cubicBezTo>
                  <a:cubicBezTo>
                    <a:pt x="5664" y="1225"/>
                    <a:pt x="4445" y="5"/>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2"/>
            <p:cNvSpPr/>
            <p:nvPr/>
          </p:nvSpPr>
          <p:spPr>
            <a:xfrm>
              <a:off x="2913625" y="1761900"/>
              <a:ext cx="344325" cy="331325"/>
            </a:xfrm>
            <a:custGeom>
              <a:avLst/>
              <a:gdLst/>
              <a:ahLst/>
              <a:cxnLst/>
              <a:rect l="l" t="t" r="r" b="b"/>
              <a:pathLst>
                <a:path w="13773" h="13253" extrusionOk="0">
                  <a:moveTo>
                    <a:pt x="7147" y="593"/>
                  </a:moveTo>
                  <a:cubicBezTo>
                    <a:pt x="7924" y="593"/>
                    <a:pt x="8708" y="743"/>
                    <a:pt x="9455" y="1052"/>
                  </a:cubicBezTo>
                  <a:cubicBezTo>
                    <a:pt x="11713" y="1985"/>
                    <a:pt x="13181" y="4188"/>
                    <a:pt x="13181" y="6627"/>
                  </a:cubicBezTo>
                  <a:cubicBezTo>
                    <a:pt x="13177" y="9957"/>
                    <a:pt x="10480" y="12659"/>
                    <a:pt x="7146" y="12663"/>
                  </a:cubicBezTo>
                  <a:cubicBezTo>
                    <a:pt x="4706" y="12663"/>
                    <a:pt x="2503" y="11194"/>
                    <a:pt x="1570" y="8936"/>
                  </a:cubicBezTo>
                  <a:cubicBezTo>
                    <a:pt x="637" y="6682"/>
                    <a:pt x="1152" y="4086"/>
                    <a:pt x="2879" y="2360"/>
                  </a:cubicBezTo>
                  <a:cubicBezTo>
                    <a:pt x="4033" y="1205"/>
                    <a:pt x="5577" y="593"/>
                    <a:pt x="7147" y="593"/>
                  </a:cubicBezTo>
                  <a:close/>
                  <a:moveTo>
                    <a:pt x="7146" y="1"/>
                  </a:moveTo>
                  <a:cubicBezTo>
                    <a:pt x="4466" y="1"/>
                    <a:pt x="2051" y="1617"/>
                    <a:pt x="1026" y="4091"/>
                  </a:cubicBezTo>
                  <a:cubicBezTo>
                    <a:pt x="0" y="6568"/>
                    <a:pt x="566" y="9417"/>
                    <a:pt x="2461" y="11312"/>
                  </a:cubicBezTo>
                  <a:cubicBezTo>
                    <a:pt x="3728" y="12579"/>
                    <a:pt x="5422" y="13252"/>
                    <a:pt x="7146" y="13252"/>
                  </a:cubicBezTo>
                  <a:cubicBezTo>
                    <a:pt x="8000" y="13252"/>
                    <a:pt x="8862" y="13087"/>
                    <a:pt x="9682" y="12747"/>
                  </a:cubicBezTo>
                  <a:cubicBezTo>
                    <a:pt x="12160" y="11722"/>
                    <a:pt x="13772" y="9307"/>
                    <a:pt x="13772" y="6627"/>
                  </a:cubicBezTo>
                  <a:cubicBezTo>
                    <a:pt x="13768" y="2968"/>
                    <a:pt x="10805" y="5"/>
                    <a:pt x="7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2"/>
            <p:cNvSpPr/>
            <p:nvPr/>
          </p:nvSpPr>
          <p:spPr>
            <a:xfrm>
              <a:off x="3183375" y="1845750"/>
              <a:ext cx="47350" cy="163675"/>
            </a:xfrm>
            <a:custGeom>
              <a:avLst/>
              <a:gdLst/>
              <a:ahLst/>
              <a:cxnLst/>
              <a:rect l="l" t="t" r="r" b="b"/>
              <a:pathLst>
                <a:path w="1894" h="6547" extrusionOk="0">
                  <a:moveTo>
                    <a:pt x="425" y="0"/>
                  </a:moveTo>
                  <a:cubicBezTo>
                    <a:pt x="197" y="0"/>
                    <a:pt x="1" y="293"/>
                    <a:pt x="214" y="509"/>
                  </a:cubicBezTo>
                  <a:cubicBezTo>
                    <a:pt x="906" y="1214"/>
                    <a:pt x="1302" y="2222"/>
                    <a:pt x="1302" y="3273"/>
                  </a:cubicBezTo>
                  <a:cubicBezTo>
                    <a:pt x="1302" y="4328"/>
                    <a:pt x="901" y="5337"/>
                    <a:pt x="214" y="6038"/>
                  </a:cubicBezTo>
                  <a:cubicBezTo>
                    <a:pt x="1" y="6254"/>
                    <a:pt x="197" y="6546"/>
                    <a:pt x="425" y="6546"/>
                  </a:cubicBezTo>
                  <a:cubicBezTo>
                    <a:pt x="496" y="6546"/>
                    <a:pt x="570" y="6518"/>
                    <a:pt x="636" y="6451"/>
                  </a:cubicBezTo>
                  <a:cubicBezTo>
                    <a:pt x="1433" y="5641"/>
                    <a:pt x="1893" y="4480"/>
                    <a:pt x="1893" y="3273"/>
                  </a:cubicBezTo>
                  <a:cubicBezTo>
                    <a:pt x="1893" y="2066"/>
                    <a:pt x="1433" y="910"/>
                    <a:pt x="636" y="95"/>
                  </a:cubicBezTo>
                  <a:cubicBezTo>
                    <a:pt x="570" y="28"/>
                    <a:pt x="496" y="0"/>
                    <a:pt x="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2"/>
            <p:cNvSpPr/>
            <p:nvPr/>
          </p:nvSpPr>
          <p:spPr>
            <a:xfrm>
              <a:off x="3164575" y="1870025"/>
              <a:ext cx="37750" cy="115100"/>
            </a:xfrm>
            <a:custGeom>
              <a:avLst/>
              <a:gdLst/>
              <a:ahLst/>
              <a:cxnLst/>
              <a:rect l="l" t="t" r="r" b="b"/>
              <a:pathLst>
                <a:path w="1510" h="4604" extrusionOk="0">
                  <a:moveTo>
                    <a:pt x="424" y="0"/>
                  </a:moveTo>
                  <a:cubicBezTo>
                    <a:pt x="197" y="0"/>
                    <a:pt x="0" y="292"/>
                    <a:pt x="210" y="508"/>
                  </a:cubicBezTo>
                  <a:cubicBezTo>
                    <a:pt x="662" y="964"/>
                    <a:pt x="919" y="1619"/>
                    <a:pt x="919" y="2302"/>
                  </a:cubicBezTo>
                  <a:cubicBezTo>
                    <a:pt x="919" y="2982"/>
                    <a:pt x="662" y="3640"/>
                    <a:pt x="210" y="4096"/>
                  </a:cubicBezTo>
                  <a:cubicBezTo>
                    <a:pt x="0" y="4309"/>
                    <a:pt x="198" y="4604"/>
                    <a:pt x="425" y="4604"/>
                  </a:cubicBezTo>
                  <a:cubicBezTo>
                    <a:pt x="495" y="4604"/>
                    <a:pt x="568" y="4576"/>
                    <a:pt x="632" y="4510"/>
                  </a:cubicBezTo>
                  <a:cubicBezTo>
                    <a:pt x="1189" y="3944"/>
                    <a:pt x="1510" y="3138"/>
                    <a:pt x="1510" y="2298"/>
                  </a:cubicBezTo>
                  <a:cubicBezTo>
                    <a:pt x="1510" y="1462"/>
                    <a:pt x="1189" y="656"/>
                    <a:pt x="632" y="91"/>
                  </a:cubicBezTo>
                  <a:lnTo>
                    <a:pt x="632" y="95"/>
                  </a:lnTo>
                  <a:cubicBezTo>
                    <a:pt x="567" y="28"/>
                    <a:pt x="494" y="0"/>
                    <a:pt x="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72"/>
          <p:cNvGrpSpPr/>
          <p:nvPr/>
        </p:nvGrpSpPr>
        <p:grpSpPr>
          <a:xfrm>
            <a:off x="5343726" y="2671229"/>
            <a:ext cx="297842" cy="275237"/>
            <a:chOff x="6665500" y="1761300"/>
            <a:chExt cx="357725" cy="330575"/>
          </a:xfrm>
        </p:grpSpPr>
        <p:sp>
          <p:nvSpPr>
            <p:cNvPr id="2233" name="Google Shape;2233;p72"/>
            <p:cNvSpPr/>
            <p:nvPr/>
          </p:nvSpPr>
          <p:spPr>
            <a:xfrm>
              <a:off x="6743225" y="1980700"/>
              <a:ext cx="61875" cy="55650"/>
            </a:xfrm>
            <a:custGeom>
              <a:avLst/>
              <a:gdLst/>
              <a:ahLst/>
              <a:cxnLst/>
              <a:rect l="l" t="t" r="r" b="b"/>
              <a:pathLst>
                <a:path w="2475" h="2226" extrusionOk="0">
                  <a:moveTo>
                    <a:pt x="432" y="1"/>
                  </a:moveTo>
                  <a:cubicBezTo>
                    <a:pt x="201" y="1"/>
                    <a:pt x="0" y="305"/>
                    <a:pt x="226" y="517"/>
                  </a:cubicBezTo>
                  <a:lnTo>
                    <a:pt x="1843" y="2134"/>
                  </a:lnTo>
                  <a:cubicBezTo>
                    <a:pt x="1907" y="2199"/>
                    <a:pt x="1980" y="2226"/>
                    <a:pt x="2049" y="2226"/>
                  </a:cubicBezTo>
                  <a:cubicBezTo>
                    <a:pt x="2278" y="2226"/>
                    <a:pt x="2474" y="1930"/>
                    <a:pt x="2260" y="1716"/>
                  </a:cubicBezTo>
                  <a:lnTo>
                    <a:pt x="644" y="100"/>
                  </a:lnTo>
                  <a:cubicBezTo>
                    <a:pt x="578" y="30"/>
                    <a:pt x="504"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2"/>
            <p:cNvSpPr/>
            <p:nvPr/>
          </p:nvSpPr>
          <p:spPr>
            <a:xfrm>
              <a:off x="6784875" y="1960400"/>
              <a:ext cx="40800" cy="34600"/>
            </a:xfrm>
            <a:custGeom>
              <a:avLst/>
              <a:gdLst/>
              <a:ahLst/>
              <a:cxnLst/>
              <a:rect l="l" t="t" r="r" b="b"/>
              <a:pathLst>
                <a:path w="1632" h="1384" extrusionOk="0">
                  <a:moveTo>
                    <a:pt x="426" y="1"/>
                  </a:moveTo>
                  <a:cubicBezTo>
                    <a:pt x="197" y="1"/>
                    <a:pt x="1" y="296"/>
                    <a:pt x="215" y="506"/>
                  </a:cubicBezTo>
                  <a:lnTo>
                    <a:pt x="1000" y="1291"/>
                  </a:lnTo>
                  <a:cubicBezTo>
                    <a:pt x="1064" y="1356"/>
                    <a:pt x="1137" y="1383"/>
                    <a:pt x="1206" y="1383"/>
                  </a:cubicBezTo>
                  <a:cubicBezTo>
                    <a:pt x="1435" y="1383"/>
                    <a:pt x="1631" y="1087"/>
                    <a:pt x="1417" y="874"/>
                  </a:cubicBezTo>
                  <a:lnTo>
                    <a:pt x="632" y="93"/>
                  </a:lnTo>
                  <a:cubicBezTo>
                    <a:pt x="568" y="28"/>
                    <a:pt x="495"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2"/>
            <p:cNvSpPr/>
            <p:nvPr/>
          </p:nvSpPr>
          <p:spPr>
            <a:xfrm>
              <a:off x="6665500" y="1761300"/>
              <a:ext cx="357725" cy="330575"/>
            </a:xfrm>
            <a:custGeom>
              <a:avLst/>
              <a:gdLst/>
              <a:ahLst/>
              <a:cxnLst/>
              <a:rect l="l" t="t" r="r" b="b"/>
              <a:pathLst>
                <a:path w="14309" h="13223" extrusionOk="0">
                  <a:moveTo>
                    <a:pt x="13579" y="835"/>
                  </a:moveTo>
                  <a:cubicBezTo>
                    <a:pt x="13629" y="983"/>
                    <a:pt x="13663" y="1135"/>
                    <a:pt x="13680" y="1287"/>
                  </a:cubicBezTo>
                  <a:lnTo>
                    <a:pt x="12410" y="2557"/>
                  </a:lnTo>
                  <a:lnTo>
                    <a:pt x="11709" y="1857"/>
                  </a:lnTo>
                  <a:cubicBezTo>
                    <a:pt x="12042" y="1662"/>
                    <a:pt x="12992" y="1122"/>
                    <a:pt x="13579" y="835"/>
                  </a:cubicBezTo>
                  <a:close/>
                  <a:moveTo>
                    <a:pt x="11468" y="2452"/>
                  </a:moveTo>
                  <a:lnTo>
                    <a:pt x="11793" y="2777"/>
                  </a:lnTo>
                  <a:lnTo>
                    <a:pt x="8239" y="6335"/>
                  </a:lnTo>
                  <a:cubicBezTo>
                    <a:pt x="8193" y="6179"/>
                    <a:pt x="8104" y="6043"/>
                    <a:pt x="7986" y="5934"/>
                  </a:cubicBezTo>
                  <a:lnTo>
                    <a:pt x="11468" y="2452"/>
                  </a:lnTo>
                  <a:close/>
                  <a:moveTo>
                    <a:pt x="7070" y="3726"/>
                  </a:moveTo>
                  <a:cubicBezTo>
                    <a:pt x="6999" y="3870"/>
                    <a:pt x="6918" y="4009"/>
                    <a:pt x="6830" y="4148"/>
                  </a:cubicBezTo>
                  <a:cubicBezTo>
                    <a:pt x="6539" y="4621"/>
                    <a:pt x="6133" y="5271"/>
                    <a:pt x="6581" y="5718"/>
                  </a:cubicBezTo>
                  <a:cubicBezTo>
                    <a:pt x="6750" y="5879"/>
                    <a:pt x="6948" y="6006"/>
                    <a:pt x="7163" y="6098"/>
                  </a:cubicBezTo>
                  <a:cubicBezTo>
                    <a:pt x="7315" y="6170"/>
                    <a:pt x="7450" y="6233"/>
                    <a:pt x="7568" y="6352"/>
                  </a:cubicBezTo>
                  <a:cubicBezTo>
                    <a:pt x="7708" y="6491"/>
                    <a:pt x="7695" y="6546"/>
                    <a:pt x="7649" y="6723"/>
                  </a:cubicBezTo>
                  <a:cubicBezTo>
                    <a:pt x="7594" y="6955"/>
                    <a:pt x="7505" y="7310"/>
                    <a:pt x="7927" y="7732"/>
                  </a:cubicBezTo>
                  <a:cubicBezTo>
                    <a:pt x="8110" y="7910"/>
                    <a:pt x="8355" y="8011"/>
                    <a:pt x="8613" y="8011"/>
                  </a:cubicBezTo>
                  <a:cubicBezTo>
                    <a:pt x="8624" y="8011"/>
                    <a:pt x="8634" y="8011"/>
                    <a:pt x="8645" y="8010"/>
                  </a:cubicBezTo>
                  <a:lnTo>
                    <a:pt x="8645" y="8006"/>
                  </a:lnTo>
                  <a:cubicBezTo>
                    <a:pt x="8936" y="8006"/>
                    <a:pt x="9236" y="7909"/>
                    <a:pt x="9501" y="7825"/>
                  </a:cubicBezTo>
                  <a:cubicBezTo>
                    <a:pt x="9641" y="7774"/>
                    <a:pt x="9780" y="7736"/>
                    <a:pt x="9924" y="7711"/>
                  </a:cubicBezTo>
                  <a:lnTo>
                    <a:pt x="9924" y="7711"/>
                  </a:lnTo>
                  <a:cubicBezTo>
                    <a:pt x="9843" y="7863"/>
                    <a:pt x="9649" y="8124"/>
                    <a:pt x="9392" y="8382"/>
                  </a:cubicBezTo>
                  <a:cubicBezTo>
                    <a:pt x="9109" y="8665"/>
                    <a:pt x="8885" y="8770"/>
                    <a:pt x="8624" y="8892"/>
                  </a:cubicBezTo>
                  <a:cubicBezTo>
                    <a:pt x="8353" y="9019"/>
                    <a:pt x="8050" y="9163"/>
                    <a:pt x="7687" y="9521"/>
                  </a:cubicBezTo>
                  <a:cubicBezTo>
                    <a:pt x="7302" y="9905"/>
                    <a:pt x="7125" y="10374"/>
                    <a:pt x="6956" y="10826"/>
                  </a:cubicBezTo>
                  <a:cubicBezTo>
                    <a:pt x="6792" y="11260"/>
                    <a:pt x="6636" y="11670"/>
                    <a:pt x="6302" y="12003"/>
                  </a:cubicBezTo>
                  <a:cubicBezTo>
                    <a:pt x="5876" y="12429"/>
                    <a:pt x="5454" y="12636"/>
                    <a:pt x="5011" y="12636"/>
                  </a:cubicBezTo>
                  <a:cubicBezTo>
                    <a:pt x="4217" y="12636"/>
                    <a:pt x="3445" y="11965"/>
                    <a:pt x="2862" y="11383"/>
                  </a:cubicBezTo>
                  <a:cubicBezTo>
                    <a:pt x="2419" y="10939"/>
                    <a:pt x="1883" y="10349"/>
                    <a:pt x="1689" y="9715"/>
                  </a:cubicBezTo>
                  <a:cubicBezTo>
                    <a:pt x="1495" y="9082"/>
                    <a:pt x="1676" y="8513"/>
                    <a:pt x="2242" y="7947"/>
                  </a:cubicBezTo>
                  <a:cubicBezTo>
                    <a:pt x="2575" y="7614"/>
                    <a:pt x="2985" y="7457"/>
                    <a:pt x="3419" y="7293"/>
                  </a:cubicBezTo>
                  <a:cubicBezTo>
                    <a:pt x="3871" y="7124"/>
                    <a:pt x="4340" y="6947"/>
                    <a:pt x="4724" y="6558"/>
                  </a:cubicBezTo>
                  <a:cubicBezTo>
                    <a:pt x="5188" y="6098"/>
                    <a:pt x="5382" y="5714"/>
                    <a:pt x="5572" y="5351"/>
                  </a:cubicBezTo>
                  <a:cubicBezTo>
                    <a:pt x="5762" y="4984"/>
                    <a:pt x="5943" y="4638"/>
                    <a:pt x="6391" y="4191"/>
                  </a:cubicBezTo>
                  <a:cubicBezTo>
                    <a:pt x="6593" y="3996"/>
                    <a:pt x="6821" y="3840"/>
                    <a:pt x="7070" y="3726"/>
                  </a:cubicBezTo>
                  <a:close/>
                  <a:moveTo>
                    <a:pt x="12733" y="1"/>
                  </a:moveTo>
                  <a:cubicBezTo>
                    <a:pt x="12506" y="1"/>
                    <a:pt x="12313" y="286"/>
                    <a:pt x="12515" y="502"/>
                  </a:cubicBezTo>
                  <a:lnTo>
                    <a:pt x="12663" y="645"/>
                  </a:lnTo>
                  <a:cubicBezTo>
                    <a:pt x="12532" y="713"/>
                    <a:pt x="12401" y="785"/>
                    <a:pt x="12274" y="856"/>
                  </a:cubicBezTo>
                  <a:lnTo>
                    <a:pt x="12110" y="692"/>
                  </a:lnTo>
                  <a:cubicBezTo>
                    <a:pt x="12047" y="632"/>
                    <a:pt x="11978" y="607"/>
                    <a:pt x="11911" y="607"/>
                  </a:cubicBezTo>
                  <a:cubicBezTo>
                    <a:pt x="11687" y="607"/>
                    <a:pt x="11493" y="895"/>
                    <a:pt x="11692" y="1110"/>
                  </a:cubicBezTo>
                  <a:lnTo>
                    <a:pt x="11738" y="1156"/>
                  </a:lnTo>
                  <a:cubicBezTo>
                    <a:pt x="11489" y="1299"/>
                    <a:pt x="11312" y="1401"/>
                    <a:pt x="11291" y="1413"/>
                  </a:cubicBezTo>
                  <a:cubicBezTo>
                    <a:pt x="11270" y="1426"/>
                    <a:pt x="11249" y="1443"/>
                    <a:pt x="11232" y="1460"/>
                  </a:cubicBezTo>
                  <a:cubicBezTo>
                    <a:pt x="11093" y="1599"/>
                    <a:pt x="11046" y="1797"/>
                    <a:pt x="11101" y="1983"/>
                  </a:cubicBezTo>
                  <a:lnTo>
                    <a:pt x="7492" y="5596"/>
                  </a:lnTo>
                  <a:lnTo>
                    <a:pt x="7416" y="5558"/>
                  </a:lnTo>
                  <a:cubicBezTo>
                    <a:pt x="7260" y="5486"/>
                    <a:pt x="7125" y="5423"/>
                    <a:pt x="6999" y="5296"/>
                  </a:cubicBezTo>
                  <a:cubicBezTo>
                    <a:pt x="6885" y="5182"/>
                    <a:pt x="7176" y="4710"/>
                    <a:pt x="7336" y="4452"/>
                  </a:cubicBezTo>
                  <a:cubicBezTo>
                    <a:pt x="7611" y="4009"/>
                    <a:pt x="7893" y="3549"/>
                    <a:pt x="7564" y="3224"/>
                  </a:cubicBezTo>
                  <a:cubicBezTo>
                    <a:pt x="7475" y="3135"/>
                    <a:pt x="7359" y="3089"/>
                    <a:pt x="7234" y="3089"/>
                  </a:cubicBezTo>
                  <a:cubicBezTo>
                    <a:pt x="7229" y="3089"/>
                    <a:pt x="7224" y="3089"/>
                    <a:pt x="7218" y="3089"/>
                  </a:cubicBezTo>
                  <a:cubicBezTo>
                    <a:pt x="6754" y="3089"/>
                    <a:pt x="6112" y="3629"/>
                    <a:pt x="5977" y="3764"/>
                  </a:cubicBezTo>
                  <a:cubicBezTo>
                    <a:pt x="5458" y="4283"/>
                    <a:pt x="5251" y="4684"/>
                    <a:pt x="5049" y="5073"/>
                  </a:cubicBezTo>
                  <a:cubicBezTo>
                    <a:pt x="4871" y="5419"/>
                    <a:pt x="4707" y="5740"/>
                    <a:pt x="4310" y="6136"/>
                  </a:cubicBezTo>
                  <a:cubicBezTo>
                    <a:pt x="4015" y="6436"/>
                    <a:pt x="3622" y="6580"/>
                    <a:pt x="3213" y="6736"/>
                  </a:cubicBezTo>
                  <a:cubicBezTo>
                    <a:pt x="2740" y="6917"/>
                    <a:pt x="2250" y="7103"/>
                    <a:pt x="1828" y="7525"/>
                  </a:cubicBezTo>
                  <a:cubicBezTo>
                    <a:pt x="1" y="9352"/>
                    <a:pt x="1778" y="11129"/>
                    <a:pt x="2449" y="11796"/>
                  </a:cubicBezTo>
                  <a:cubicBezTo>
                    <a:pt x="3120" y="12467"/>
                    <a:pt x="4002" y="13223"/>
                    <a:pt x="5011" y="13223"/>
                  </a:cubicBezTo>
                  <a:cubicBezTo>
                    <a:pt x="5610" y="13223"/>
                    <a:pt x="6188" y="12953"/>
                    <a:pt x="6720" y="12417"/>
                  </a:cubicBezTo>
                  <a:cubicBezTo>
                    <a:pt x="7142" y="11995"/>
                    <a:pt x="7328" y="11505"/>
                    <a:pt x="7509" y="11032"/>
                  </a:cubicBezTo>
                  <a:cubicBezTo>
                    <a:pt x="7665" y="10619"/>
                    <a:pt x="7813" y="10230"/>
                    <a:pt x="8109" y="9935"/>
                  </a:cubicBezTo>
                  <a:cubicBezTo>
                    <a:pt x="8396" y="9648"/>
                    <a:pt x="8619" y="9547"/>
                    <a:pt x="8877" y="9424"/>
                  </a:cubicBezTo>
                  <a:cubicBezTo>
                    <a:pt x="9147" y="9298"/>
                    <a:pt x="9455" y="9154"/>
                    <a:pt x="9810" y="8795"/>
                  </a:cubicBezTo>
                  <a:cubicBezTo>
                    <a:pt x="10692" y="7913"/>
                    <a:pt x="10628" y="7483"/>
                    <a:pt x="10426" y="7280"/>
                  </a:cubicBezTo>
                  <a:cubicBezTo>
                    <a:pt x="10312" y="7170"/>
                    <a:pt x="10158" y="7111"/>
                    <a:pt x="10003" y="7111"/>
                  </a:cubicBezTo>
                  <a:cubicBezTo>
                    <a:pt x="9998" y="7111"/>
                    <a:pt x="9992" y="7111"/>
                    <a:pt x="9987" y="7111"/>
                  </a:cubicBezTo>
                  <a:cubicBezTo>
                    <a:pt x="9780" y="7111"/>
                    <a:pt x="9561" y="7183"/>
                    <a:pt x="9324" y="7259"/>
                  </a:cubicBezTo>
                  <a:cubicBezTo>
                    <a:pt x="9088" y="7335"/>
                    <a:pt x="8847" y="7411"/>
                    <a:pt x="8645" y="7411"/>
                  </a:cubicBezTo>
                  <a:cubicBezTo>
                    <a:pt x="8635" y="7412"/>
                    <a:pt x="8625" y="7412"/>
                    <a:pt x="8615" y="7412"/>
                  </a:cubicBezTo>
                  <a:cubicBezTo>
                    <a:pt x="8515" y="7412"/>
                    <a:pt x="8418" y="7374"/>
                    <a:pt x="8345" y="7305"/>
                  </a:cubicBezTo>
                  <a:cubicBezTo>
                    <a:pt x="8303" y="7267"/>
                    <a:pt x="8265" y="7221"/>
                    <a:pt x="8235" y="7175"/>
                  </a:cubicBezTo>
                  <a:lnTo>
                    <a:pt x="12262" y="3148"/>
                  </a:lnTo>
                  <a:cubicBezTo>
                    <a:pt x="12312" y="3165"/>
                    <a:pt x="12363" y="3169"/>
                    <a:pt x="12414" y="3169"/>
                  </a:cubicBezTo>
                  <a:cubicBezTo>
                    <a:pt x="12553" y="3169"/>
                    <a:pt x="12688" y="3114"/>
                    <a:pt x="12785" y="3017"/>
                  </a:cubicBezTo>
                  <a:lnTo>
                    <a:pt x="14161" y="1641"/>
                  </a:lnTo>
                  <a:cubicBezTo>
                    <a:pt x="14292" y="1510"/>
                    <a:pt x="14309" y="1312"/>
                    <a:pt x="14220" y="936"/>
                  </a:cubicBezTo>
                  <a:cubicBezTo>
                    <a:pt x="14153" y="649"/>
                    <a:pt x="14081" y="460"/>
                    <a:pt x="13997" y="379"/>
                  </a:cubicBezTo>
                  <a:cubicBezTo>
                    <a:pt x="13899" y="274"/>
                    <a:pt x="13764" y="215"/>
                    <a:pt x="13621" y="211"/>
                  </a:cubicBezTo>
                  <a:cubicBezTo>
                    <a:pt x="13549" y="211"/>
                    <a:pt x="13482" y="227"/>
                    <a:pt x="13418" y="257"/>
                  </a:cubicBezTo>
                  <a:cubicBezTo>
                    <a:pt x="13355" y="286"/>
                    <a:pt x="13283" y="320"/>
                    <a:pt x="13207" y="362"/>
                  </a:cubicBezTo>
                  <a:lnTo>
                    <a:pt x="12933" y="84"/>
                  </a:lnTo>
                  <a:cubicBezTo>
                    <a:pt x="12870" y="25"/>
                    <a:pt x="12800" y="1"/>
                    <a:pt x="12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6" name="Google Shape;2236;p72"/>
          <p:cNvSpPr/>
          <p:nvPr/>
        </p:nvSpPr>
        <p:spPr>
          <a:xfrm>
            <a:off x="3507075" y="2671373"/>
            <a:ext cx="173147" cy="279659"/>
          </a:xfrm>
          <a:custGeom>
            <a:avLst/>
            <a:gdLst/>
            <a:ahLst/>
            <a:cxnLst/>
            <a:rect l="l" t="t" r="r" b="b"/>
            <a:pathLst>
              <a:path w="8206" h="13254" extrusionOk="0">
                <a:moveTo>
                  <a:pt x="4103" y="592"/>
                </a:moveTo>
                <a:cubicBezTo>
                  <a:pt x="5154" y="592"/>
                  <a:pt x="6049" y="1318"/>
                  <a:pt x="6361" y="2326"/>
                </a:cubicBezTo>
                <a:lnTo>
                  <a:pt x="5188" y="2326"/>
                </a:lnTo>
                <a:cubicBezTo>
                  <a:pt x="5023" y="2326"/>
                  <a:pt x="4893" y="2457"/>
                  <a:pt x="4893" y="2622"/>
                </a:cubicBezTo>
                <a:cubicBezTo>
                  <a:pt x="4893" y="2782"/>
                  <a:pt x="5023" y="2917"/>
                  <a:pt x="5188" y="2917"/>
                </a:cubicBezTo>
                <a:lnTo>
                  <a:pt x="6475" y="2917"/>
                </a:lnTo>
                <a:cubicBezTo>
                  <a:pt x="6480" y="2985"/>
                  <a:pt x="6484" y="3052"/>
                  <a:pt x="6484" y="3124"/>
                </a:cubicBezTo>
                <a:lnTo>
                  <a:pt x="6484" y="4124"/>
                </a:lnTo>
                <a:lnTo>
                  <a:pt x="5188" y="4124"/>
                </a:lnTo>
                <a:cubicBezTo>
                  <a:pt x="5023" y="4124"/>
                  <a:pt x="4893" y="4259"/>
                  <a:pt x="4893" y="4420"/>
                </a:cubicBezTo>
                <a:cubicBezTo>
                  <a:pt x="4893" y="4584"/>
                  <a:pt x="5023" y="4715"/>
                  <a:pt x="5188" y="4715"/>
                </a:cubicBezTo>
                <a:lnTo>
                  <a:pt x="6484" y="4715"/>
                </a:lnTo>
                <a:lnTo>
                  <a:pt x="6484" y="5720"/>
                </a:lnTo>
                <a:cubicBezTo>
                  <a:pt x="6484" y="5787"/>
                  <a:pt x="6480" y="5859"/>
                  <a:pt x="6475" y="5926"/>
                </a:cubicBezTo>
                <a:lnTo>
                  <a:pt x="5188" y="5926"/>
                </a:lnTo>
                <a:cubicBezTo>
                  <a:pt x="5023" y="5926"/>
                  <a:pt x="4893" y="6057"/>
                  <a:pt x="4893" y="6222"/>
                </a:cubicBezTo>
                <a:cubicBezTo>
                  <a:pt x="4893" y="6382"/>
                  <a:pt x="5023" y="6517"/>
                  <a:pt x="5188" y="6517"/>
                </a:cubicBezTo>
                <a:lnTo>
                  <a:pt x="6361" y="6517"/>
                </a:lnTo>
                <a:cubicBezTo>
                  <a:pt x="6045" y="7522"/>
                  <a:pt x="5154" y="8252"/>
                  <a:pt x="4103" y="8252"/>
                </a:cubicBezTo>
                <a:cubicBezTo>
                  <a:pt x="3052" y="8252"/>
                  <a:pt x="2158" y="7522"/>
                  <a:pt x="1845" y="6517"/>
                </a:cubicBezTo>
                <a:lnTo>
                  <a:pt x="3019" y="6517"/>
                </a:lnTo>
                <a:cubicBezTo>
                  <a:pt x="3183" y="6517"/>
                  <a:pt x="3314" y="6382"/>
                  <a:pt x="3314" y="6222"/>
                </a:cubicBezTo>
                <a:cubicBezTo>
                  <a:pt x="3314" y="6057"/>
                  <a:pt x="3183" y="5926"/>
                  <a:pt x="3019" y="5926"/>
                </a:cubicBezTo>
                <a:lnTo>
                  <a:pt x="1731" y="5926"/>
                </a:lnTo>
                <a:cubicBezTo>
                  <a:pt x="1727" y="5859"/>
                  <a:pt x="1723" y="5787"/>
                  <a:pt x="1723" y="5720"/>
                </a:cubicBezTo>
                <a:lnTo>
                  <a:pt x="1723" y="4715"/>
                </a:lnTo>
                <a:lnTo>
                  <a:pt x="3019" y="4715"/>
                </a:lnTo>
                <a:cubicBezTo>
                  <a:pt x="3024" y="4715"/>
                  <a:pt x="3029" y="4716"/>
                  <a:pt x="3034" y="4716"/>
                </a:cubicBezTo>
                <a:cubicBezTo>
                  <a:pt x="3196" y="4716"/>
                  <a:pt x="3327" y="4584"/>
                  <a:pt x="3327" y="4420"/>
                </a:cubicBezTo>
                <a:cubicBezTo>
                  <a:pt x="3327" y="4256"/>
                  <a:pt x="3196" y="4124"/>
                  <a:pt x="3034" y="4124"/>
                </a:cubicBezTo>
                <a:cubicBezTo>
                  <a:pt x="3029" y="4124"/>
                  <a:pt x="3024" y="4124"/>
                  <a:pt x="3019" y="4124"/>
                </a:cubicBezTo>
                <a:lnTo>
                  <a:pt x="1723" y="4124"/>
                </a:lnTo>
                <a:lnTo>
                  <a:pt x="1723" y="3124"/>
                </a:lnTo>
                <a:cubicBezTo>
                  <a:pt x="1723" y="3052"/>
                  <a:pt x="1727" y="2985"/>
                  <a:pt x="1731" y="2917"/>
                </a:cubicBezTo>
                <a:lnTo>
                  <a:pt x="3019" y="2917"/>
                </a:lnTo>
                <a:cubicBezTo>
                  <a:pt x="3183" y="2917"/>
                  <a:pt x="3314" y="2782"/>
                  <a:pt x="3314" y="2622"/>
                </a:cubicBezTo>
                <a:cubicBezTo>
                  <a:pt x="3314" y="2457"/>
                  <a:pt x="3183" y="2326"/>
                  <a:pt x="3019" y="2326"/>
                </a:cubicBezTo>
                <a:lnTo>
                  <a:pt x="1845" y="2326"/>
                </a:lnTo>
                <a:cubicBezTo>
                  <a:pt x="2162" y="1318"/>
                  <a:pt x="3052" y="592"/>
                  <a:pt x="4103" y="592"/>
                </a:cubicBezTo>
                <a:close/>
                <a:moveTo>
                  <a:pt x="7602" y="6015"/>
                </a:moveTo>
                <a:cubicBezTo>
                  <a:pt x="7459" y="7898"/>
                  <a:pt x="5944" y="9383"/>
                  <a:pt x="4103" y="9383"/>
                </a:cubicBezTo>
                <a:cubicBezTo>
                  <a:pt x="2263" y="9383"/>
                  <a:pt x="748" y="7898"/>
                  <a:pt x="600" y="6015"/>
                </a:cubicBezTo>
                <a:lnTo>
                  <a:pt x="1145" y="6015"/>
                </a:lnTo>
                <a:cubicBezTo>
                  <a:pt x="1288" y="7598"/>
                  <a:pt x="2559" y="8843"/>
                  <a:pt x="4103" y="8843"/>
                </a:cubicBezTo>
                <a:cubicBezTo>
                  <a:pt x="5648" y="8843"/>
                  <a:pt x="6918" y="7602"/>
                  <a:pt x="7062" y="6015"/>
                </a:cubicBezTo>
                <a:close/>
                <a:moveTo>
                  <a:pt x="4416" y="9961"/>
                </a:moveTo>
                <a:lnTo>
                  <a:pt x="4420" y="11582"/>
                </a:lnTo>
                <a:lnTo>
                  <a:pt x="3791" y="11582"/>
                </a:lnTo>
                <a:lnTo>
                  <a:pt x="3791" y="9961"/>
                </a:lnTo>
                <a:cubicBezTo>
                  <a:pt x="3896" y="9970"/>
                  <a:pt x="3998" y="9974"/>
                  <a:pt x="4103" y="9974"/>
                </a:cubicBezTo>
                <a:cubicBezTo>
                  <a:pt x="4209" y="9974"/>
                  <a:pt x="4314" y="9970"/>
                  <a:pt x="4416" y="9961"/>
                </a:cubicBezTo>
                <a:close/>
                <a:moveTo>
                  <a:pt x="5834" y="12173"/>
                </a:moveTo>
                <a:cubicBezTo>
                  <a:pt x="5998" y="12173"/>
                  <a:pt x="6138" y="12287"/>
                  <a:pt x="6138" y="12418"/>
                </a:cubicBezTo>
                <a:lnTo>
                  <a:pt x="6142" y="12418"/>
                </a:lnTo>
                <a:cubicBezTo>
                  <a:pt x="6142" y="12549"/>
                  <a:pt x="6003" y="12663"/>
                  <a:pt x="5834" y="12663"/>
                </a:cubicBezTo>
                <a:lnTo>
                  <a:pt x="2377" y="12663"/>
                </a:lnTo>
                <a:cubicBezTo>
                  <a:pt x="2208" y="12663"/>
                  <a:pt x="2069" y="12549"/>
                  <a:pt x="2069" y="12418"/>
                </a:cubicBezTo>
                <a:cubicBezTo>
                  <a:pt x="2069" y="12287"/>
                  <a:pt x="2208" y="12173"/>
                  <a:pt x="2377" y="12173"/>
                </a:cubicBezTo>
                <a:close/>
                <a:moveTo>
                  <a:pt x="4103" y="1"/>
                </a:moveTo>
                <a:cubicBezTo>
                  <a:pt x="2466" y="1"/>
                  <a:pt x="1132" y="1402"/>
                  <a:pt x="1132" y="3124"/>
                </a:cubicBezTo>
                <a:lnTo>
                  <a:pt x="1132" y="5424"/>
                </a:lnTo>
                <a:lnTo>
                  <a:pt x="296" y="5424"/>
                </a:lnTo>
                <a:cubicBezTo>
                  <a:pt x="132" y="5424"/>
                  <a:pt x="1" y="5555"/>
                  <a:pt x="1" y="5720"/>
                </a:cubicBezTo>
                <a:cubicBezTo>
                  <a:pt x="1" y="7746"/>
                  <a:pt x="1372" y="9442"/>
                  <a:pt x="3200" y="9873"/>
                </a:cubicBezTo>
                <a:lnTo>
                  <a:pt x="3200" y="11582"/>
                </a:lnTo>
                <a:lnTo>
                  <a:pt x="2377" y="11582"/>
                </a:lnTo>
                <a:cubicBezTo>
                  <a:pt x="1879" y="11582"/>
                  <a:pt x="1478" y="11958"/>
                  <a:pt x="1478" y="12418"/>
                </a:cubicBezTo>
                <a:cubicBezTo>
                  <a:pt x="1478" y="12878"/>
                  <a:pt x="1883" y="13254"/>
                  <a:pt x="2377" y="13254"/>
                </a:cubicBezTo>
                <a:lnTo>
                  <a:pt x="5834" y="13254"/>
                </a:lnTo>
                <a:cubicBezTo>
                  <a:pt x="6328" y="13254"/>
                  <a:pt x="6729" y="12878"/>
                  <a:pt x="6729" y="12418"/>
                </a:cubicBezTo>
                <a:cubicBezTo>
                  <a:pt x="6729" y="11958"/>
                  <a:pt x="6328" y="11582"/>
                  <a:pt x="5834" y="11582"/>
                </a:cubicBezTo>
                <a:lnTo>
                  <a:pt x="5007" y="11582"/>
                </a:lnTo>
                <a:lnTo>
                  <a:pt x="5007" y="9873"/>
                </a:lnTo>
                <a:cubicBezTo>
                  <a:pt x="6838" y="9442"/>
                  <a:pt x="8206" y="7746"/>
                  <a:pt x="8206" y="5720"/>
                </a:cubicBezTo>
                <a:cubicBezTo>
                  <a:pt x="8206" y="5555"/>
                  <a:pt x="8075" y="5424"/>
                  <a:pt x="7910" y="5424"/>
                </a:cubicBezTo>
                <a:lnTo>
                  <a:pt x="7075" y="5424"/>
                </a:lnTo>
                <a:lnTo>
                  <a:pt x="7075" y="3124"/>
                </a:lnTo>
                <a:cubicBezTo>
                  <a:pt x="7075" y="1402"/>
                  <a:pt x="5741" y="1"/>
                  <a:pt x="4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2"/>
          <p:cNvSpPr txBox="1"/>
          <p:nvPr/>
        </p:nvSpPr>
        <p:spPr>
          <a:xfrm>
            <a:off x="3694000" y="1274173"/>
            <a:ext cx="1485600" cy="303000"/>
          </a:xfrm>
          <a:prstGeom prst="rect">
            <a:avLst/>
          </a:prstGeom>
          <a:noFill/>
          <a:ln>
            <a:noFill/>
          </a:ln>
        </p:spPr>
        <p:txBody>
          <a:bodyPr spcFirstLastPara="1" wrap="square" lIns="91425" tIns="91425" rIns="91425" bIns="91425" anchor="ctr" anchorCtr="0">
            <a:noAutofit/>
          </a:bodyPr>
          <a:lstStyle/>
          <a:p>
            <a:pPr marL="0" lvl="0" indent="0" algn="r" rtl="0">
              <a:lnSpc>
                <a:spcPct val="85000"/>
              </a:lnSpc>
              <a:spcBef>
                <a:spcPts val="0"/>
              </a:spcBef>
              <a:spcAft>
                <a:spcPts val="0"/>
              </a:spcAft>
              <a:buNone/>
            </a:pPr>
            <a:r>
              <a:rPr lang="en" sz="2500">
                <a:solidFill>
                  <a:srgbClr val="698EFF"/>
                </a:solidFill>
                <a:latin typeface="Barlow Condensed"/>
                <a:ea typeface="Barlow Condensed"/>
                <a:cs typeface="Barlow Condensed"/>
                <a:sym typeface="Barlow Condensed"/>
              </a:rPr>
              <a:t>Popularity</a:t>
            </a:r>
            <a:endParaRPr sz="2500">
              <a:solidFill>
                <a:srgbClr val="698EFF"/>
              </a:solidFill>
              <a:latin typeface="Barlow Condensed"/>
              <a:ea typeface="Barlow Condensed"/>
              <a:cs typeface="Barlow Condensed"/>
              <a:sym typeface="Barlow Condensed"/>
            </a:endParaRPr>
          </a:p>
        </p:txBody>
      </p:sp>
      <p:sp>
        <p:nvSpPr>
          <p:cNvPr id="2238" name="Google Shape;2238;p72"/>
          <p:cNvSpPr txBox="1">
            <a:spLocks noGrp="1"/>
          </p:cNvSpPr>
          <p:nvPr>
            <p:ph type="title" idx="4294967295"/>
          </p:nvPr>
        </p:nvSpPr>
        <p:spPr>
          <a:xfrm>
            <a:off x="5063950" y="2928950"/>
            <a:ext cx="14856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Explicit</a:t>
            </a:r>
            <a:endParaRPr sz="2100"/>
          </a:p>
        </p:txBody>
      </p:sp>
      <p:sp>
        <p:nvSpPr>
          <p:cNvPr id="2239" name="Google Shape;2239;p72"/>
          <p:cNvSpPr txBox="1">
            <a:spLocks noGrp="1"/>
          </p:cNvSpPr>
          <p:nvPr>
            <p:ph type="title" idx="4294967295"/>
          </p:nvPr>
        </p:nvSpPr>
        <p:spPr>
          <a:xfrm>
            <a:off x="6624700" y="2939000"/>
            <a:ext cx="24459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Instrumentalness</a:t>
            </a:r>
            <a:endParaRPr sz="2100"/>
          </a:p>
        </p:txBody>
      </p:sp>
      <p:grpSp>
        <p:nvGrpSpPr>
          <p:cNvPr id="2240" name="Google Shape;2240;p72"/>
          <p:cNvGrpSpPr/>
          <p:nvPr/>
        </p:nvGrpSpPr>
        <p:grpSpPr>
          <a:xfrm>
            <a:off x="7233493" y="2712832"/>
            <a:ext cx="396825" cy="275291"/>
            <a:chOff x="6857325" y="2811800"/>
            <a:chExt cx="331350" cy="229850"/>
          </a:xfrm>
        </p:grpSpPr>
        <p:sp>
          <p:nvSpPr>
            <p:cNvPr id="2241" name="Google Shape;2241;p72"/>
            <p:cNvSpPr/>
            <p:nvPr/>
          </p:nvSpPr>
          <p:spPr>
            <a:xfrm>
              <a:off x="6857325" y="2907075"/>
              <a:ext cx="14800" cy="39275"/>
            </a:xfrm>
            <a:custGeom>
              <a:avLst/>
              <a:gdLst/>
              <a:ahLst/>
              <a:cxnLst/>
              <a:rect l="l" t="t" r="r" b="b"/>
              <a:pathLst>
                <a:path w="592" h="1571" extrusionOk="0">
                  <a:moveTo>
                    <a:pt x="296" y="1"/>
                  </a:moveTo>
                  <a:cubicBezTo>
                    <a:pt x="132" y="1"/>
                    <a:pt x="1" y="132"/>
                    <a:pt x="1" y="296"/>
                  </a:cubicBezTo>
                  <a:lnTo>
                    <a:pt x="1" y="1275"/>
                  </a:lnTo>
                  <a:cubicBezTo>
                    <a:pt x="1" y="1436"/>
                    <a:pt x="132" y="1571"/>
                    <a:pt x="296" y="1571"/>
                  </a:cubicBezTo>
                  <a:cubicBezTo>
                    <a:pt x="457" y="1571"/>
                    <a:pt x="592" y="1436"/>
                    <a:pt x="592" y="1275"/>
                  </a:cubicBezTo>
                  <a:lnTo>
                    <a:pt x="592" y="296"/>
                  </a:lnTo>
                  <a:cubicBezTo>
                    <a:pt x="592" y="132"/>
                    <a:pt x="457" y="1"/>
                    <a:pt x="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2"/>
            <p:cNvSpPr/>
            <p:nvPr/>
          </p:nvSpPr>
          <p:spPr>
            <a:xfrm>
              <a:off x="6886025" y="2907075"/>
              <a:ext cx="14800" cy="39175"/>
            </a:xfrm>
            <a:custGeom>
              <a:avLst/>
              <a:gdLst/>
              <a:ahLst/>
              <a:cxnLst/>
              <a:rect l="l" t="t" r="r" b="b"/>
              <a:pathLst>
                <a:path w="592" h="1567" extrusionOk="0">
                  <a:moveTo>
                    <a:pt x="296" y="1"/>
                  </a:moveTo>
                  <a:cubicBezTo>
                    <a:pt x="136" y="1"/>
                    <a:pt x="1" y="132"/>
                    <a:pt x="1" y="296"/>
                  </a:cubicBezTo>
                  <a:lnTo>
                    <a:pt x="1" y="1275"/>
                  </a:lnTo>
                  <a:cubicBezTo>
                    <a:pt x="1" y="1436"/>
                    <a:pt x="136" y="1567"/>
                    <a:pt x="296" y="1567"/>
                  </a:cubicBezTo>
                  <a:cubicBezTo>
                    <a:pt x="461" y="1567"/>
                    <a:pt x="592" y="1436"/>
                    <a:pt x="592" y="1275"/>
                  </a:cubicBezTo>
                  <a:lnTo>
                    <a:pt x="592" y="296"/>
                  </a:lnTo>
                  <a:cubicBezTo>
                    <a:pt x="592" y="132"/>
                    <a:pt x="461" y="1"/>
                    <a:pt x="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2"/>
            <p:cNvSpPr/>
            <p:nvPr/>
          </p:nvSpPr>
          <p:spPr>
            <a:xfrm>
              <a:off x="6914850" y="2896750"/>
              <a:ext cx="14800" cy="59850"/>
            </a:xfrm>
            <a:custGeom>
              <a:avLst/>
              <a:gdLst/>
              <a:ahLst/>
              <a:cxnLst/>
              <a:rect l="l" t="t" r="r" b="b"/>
              <a:pathLst>
                <a:path w="592" h="2394" extrusionOk="0">
                  <a:moveTo>
                    <a:pt x="296" y="0"/>
                  </a:moveTo>
                  <a:cubicBezTo>
                    <a:pt x="135" y="0"/>
                    <a:pt x="0" y="135"/>
                    <a:pt x="0" y="296"/>
                  </a:cubicBezTo>
                  <a:lnTo>
                    <a:pt x="0" y="2102"/>
                  </a:lnTo>
                  <a:cubicBezTo>
                    <a:pt x="0" y="2262"/>
                    <a:pt x="131" y="2393"/>
                    <a:pt x="296" y="2393"/>
                  </a:cubicBezTo>
                  <a:cubicBezTo>
                    <a:pt x="460" y="2393"/>
                    <a:pt x="591" y="2262"/>
                    <a:pt x="591" y="2102"/>
                  </a:cubicBezTo>
                  <a:lnTo>
                    <a:pt x="591" y="296"/>
                  </a:lnTo>
                  <a:cubicBezTo>
                    <a:pt x="591" y="135"/>
                    <a:pt x="460" y="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2"/>
            <p:cNvSpPr/>
            <p:nvPr/>
          </p:nvSpPr>
          <p:spPr>
            <a:xfrm>
              <a:off x="6943650" y="2884500"/>
              <a:ext cx="14800" cy="84025"/>
            </a:xfrm>
            <a:custGeom>
              <a:avLst/>
              <a:gdLst/>
              <a:ahLst/>
              <a:cxnLst/>
              <a:rect l="l" t="t" r="r" b="b"/>
              <a:pathLst>
                <a:path w="592" h="3361" extrusionOk="0">
                  <a:moveTo>
                    <a:pt x="296" y="0"/>
                  </a:moveTo>
                  <a:lnTo>
                    <a:pt x="296" y="5"/>
                  </a:lnTo>
                  <a:cubicBezTo>
                    <a:pt x="293" y="5"/>
                    <a:pt x="291" y="5"/>
                    <a:pt x="288" y="5"/>
                  </a:cubicBezTo>
                  <a:cubicBezTo>
                    <a:pt x="127" y="5"/>
                    <a:pt x="0" y="138"/>
                    <a:pt x="0" y="296"/>
                  </a:cubicBezTo>
                  <a:lnTo>
                    <a:pt x="0" y="3077"/>
                  </a:lnTo>
                  <a:cubicBezTo>
                    <a:pt x="5" y="3238"/>
                    <a:pt x="136" y="3360"/>
                    <a:pt x="296" y="3360"/>
                  </a:cubicBezTo>
                  <a:cubicBezTo>
                    <a:pt x="452" y="3360"/>
                    <a:pt x="583" y="3238"/>
                    <a:pt x="591" y="3077"/>
                  </a:cubicBezTo>
                  <a:lnTo>
                    <a:pt x="591" y="296"/>
                  </a:lnTo>
                  <a:cubicBezTo>
                    <a:pt x="591" y="131"/>
                    <a:pt x="456" y="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2"/>
            <p:cNvSpPr/>
            <p:nvPr/>
          </p:nvSpPr>
          <p:spPr>
            <a:xfrm>
              <a:off x="6972350" y="2862975"/>
              <a:ext cx="14900" cy="127500"/>
            </a:xfrm>
            <a:custGeom>
              <a:avLst/>
              <a:gdLst/>
              <a:ahLst/>
              <a:cxnLst/>
              <a:rect l="l" t="t" r="r" b="b"/>
              <a:pathLst>
                <a:path w="596" h="5100" extrusionOk="0">
                  <a:moveTo>
                    <a:pt x="300" y="0"/>
                  </a:moveTo>
                  <a:cubicBezTo>
                    <a:pt x="136" y="0"/>
                    <a:pt x="5" y="131"/>
                    <a:pt x="5" y="296"/>
                  </a:cubicBezTo>
                  <a:lnTo>
                    <a:pt x="5" y="4804"/>
                  </a:lnTo>
                  <a:cubicBezTo>
                    <a:pt x="0" y="4968"/>
                    <a:pt x="136" y="5099"/>
                    <a:pt x="300" y="5099"/>
                  </a:cubicBezTo>
                  <a:cubicBezTo>
                    <a:pt x="461" y="5099"/>
                    <a:pt x="596" y="4968"/>
                    <a:pt x="596" y="4804"/>
                  </a:cubicBezTo>
                  <a:lnTo>
                    <a:pt x="596" y="296"/>
                  </a:lnTo>
                  <a:cubicBezTo>
                    <a:pt x="596" y="131"/>
                    <a:pt x="461" y="0"/>
                    <a:pt x="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2"/>
            <p:cNvSpPr/>
            <p:nvPr/>
          </p:nvSpPr>
          <p:spPr>
            <a:xfrm>
              <a:off x="7001150" y="2811800"/>
              <a:ext cx="14800" cy="229850"/>
            </a:xfrm>
            <a:custGeom>
              <a:avLst/>
              <a:gdLst/>
              <a:ahLst/>
              <a:cxnLst/>
              <a:rect l="l" t="t" r="r" b="b"/>
              <a:pathLst>
                <a:path w="592" h="9194" extrusionOk="0">
                  <a:moveTo>
                    <a:pt x="296" y="0"/>
                  </a:moveTo>
                  <a:cubicBezTo>
                    <a:pt x="136" y="0"/>
                    <a:pt x="1" y="131"/>
                    <a:pt x="1" y="296"/>
                  </a:cubicBezTo>
                  <a:lnTo>
                    <a:pt x="1" y="8898"/>
                  </a:lnTo>
                  <a:cubicBezTo>
                    <a:pt x="1" y="9062"/>
                    <a:pt x="136" y="9193"/>
                    <a:pt x="296" y="9193"/>
                  </a:cubicBezTo>
                  <a:cubicBezTo>
                    <a:pt x="461" y="9193"/>
                    <a:pt x="592" y="9062"/>
                    <a:pt x="592" y="8898"/>
                  </a:cubicBezTo>
                  <a:lnTo>
                    <a:pt x="592" y="296"/>
                  </a:lnTo>
                  <a:cubicBezTo>
                    <a:pt x="592" y="131"/>
                    <a:pt x="461" y="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2"/>
            <p:cNvSpPr/>
            <p:nvPr/>
          </p:nvSpPr>
          <p:spPr>
            <a:xfrm>
              <a:off x="7029950" y="2830050"/>
              <a:ext cx="14800" cy="193225"/>
            </a:xfrm>
            <a:custGeom>
              <a:avLst/>
              <a:gdLst/>
              <a:ahLst/>
              <a:cxnLst/>
              <a:rect l="l" t="t" r="r" b="b"/>
              <a:pathLst>
                <a:path w="592" h="7729" extrusionOk="0">
                  <a:moveTo>
                    <a:pt x="301" y="1"/>
                  </a:moveTo>
                  <a:cubicBezTo>
                    <a:pt x="136" y="1"/>
                    <a:pt x="1" y="131"/>
                    <a:pt x="1" y="296"/>
                  </a:cubicBezTo>
                  <a:lnTo>
                    <a:pt x="1" y="7433"/>
                  </a:lnTo>
                  <a:cubicBezTo>
                    <a:pt x="1" y="7598"/>
                    <a:pt x="136" y="7729"/>
                    <a:pt x="301" y="7729"/>
                  </a:cubicBezTo>
                  <a:cubicBezTo>
                    <a:pt x="461" y="7729"/>
                    <a:pt x="592" y="7598"/>
                    <a:pt x="592" y="7433"/>
                  </a:cubicBezTo>
                  <a:lnTo>
                    <a:pt x="592" y="296"/>
                  </a:lnTo>
                  <a:cubicBezTo>
                    <a:pt x="592" y="131"/>
                    <a:pt x="461" y="1"/>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2"/>
            <p:cNvSpPr/>
            <p:nvPr/>
          </p:nvSpPr>
          <p:spPr>
            <a:xfrm>
              <a:off x="7058775" y="2866675"/>
              <a:ext cx="14800" cy="120000"/>
            </a:xfrm>
            <a:custGeom>
              <a:avLst/>
              <a:gdLst/>
              <a:ahLst/>
              <a:cxnLst/>
              <a:rect l="l" t="t" r="r" b="b"/>
              <a:pathLst>
                <a:path w="592" h="4800" extrusionOk="0">
                  <a:moveTo>
                    <a:pt x="296" y="0"/>
                  </a:moveTo>
                  <a:cubicBezTo>
                    <a:pt x="131" y="0"/>
                    <a:pt x="0" y="135"/>
                    <a:pt x="0" y="296"/>
                  </a:cubicBezTo>
                  <a:lnTo>
                    <a:pt x="0" y="4504"/>
                  </a:lnTo>
                  <a:cubicBezTo>
                    <a:pt x="0" y="4668"/>
                    <a:pt x="131" y="4799"/>
                    <a:pt x="296" y="4799"/>
                  </a:cubicBezTo>
                  <a:cubicBezTo>
                    <a:pt x="456" y="4799"/>
                    <a:pt x="591" y="4668"/>
                    <a:pt x="591" y="4504"/>
                  </a:cubicBezTo>
                  <a:lnTo>
                    <a:pt x="591" y="296"/>
                  </a:lnTo>
                  <a:cubicBezTo>
                    <a:pt x="591" y="135"/>
                    <a:pt x="456" y="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2"/>
            <p:cNvSpPr/>
            <p:nvPr/>
          </p:nvSpPr>
          <p:spPr>
            <a:xfrm>
              <a:off x="7087575" y="2888825"/>
              <a:ext cx="14800" cy="75775"/>
            </a:xfrm>
            <a:custGeom>
              <a:avLst/>
              <a:gdLst/>
              <a:ahLst/>
              <a:cxnLst/>
              <a:rect l="l" t="t" r="r" b="b"/>
              <a:pathLst>
                <a:path w="592" h="3031" extrusionOk="0">
                  <a:moveTo>
                    <a:pt x="296" y="1"/>
                  </a:moveTo>
                  <a:cubicBezTo>
                    <a:pt x="131" y="1"/>
                    <a:pt x="0" y="131"/>
                    <a:pt x="0" y="296"/>
                  </a:cubicBezTo>
                  <a:lnTo>
                    <a:pt x="0" y="2736"/>
                  </a:lnTo>
                  <a:cubicBezTo>
                    <a:pt x="0" y="2900"/>
                    <a:pt x="131" y="3031"/>
                    <a:pt x="296" y="3031"/>
                  </a:cubicBezTo>
                  <a:cubicBezTo>
                    <a:pt x="456" y="3031"/>
                    <a:pt x="591" y="2900"/>
                    <a:pt x="591" y="2736"/>
                  </a:cubicBezTo>
                  <a:lnTo>
                    <a:pt x="591" y="296"/>
                  </a:lnTo>
                  <a:cubicBezTo>
                    <a:pt x="591" y="131"/>
                    <a:pt x="456" y="1"/>
                    <a:pt x="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2"/>
            <p:cNvSpPr/>
            <p:nvPr/>
          </p:nvSpPr>
          <p:spPr>
            <a:xfrm>
              <a:off x="7116275" y="2898225"/>
              <a:ext cx="14800" cy="56675"/>
            </a:xfrm>
            <a:custGeom>
              <a:avLst/>
              <a:gdLst/>
              <a:ahLst/>
              <a:cxnLst/>
              <a:rect l="l" t="t" r="r" b="b"/>
              <a:pathLst>
                <a:path w="592" h="2267" extrusionOk="0">
                  <a:moveTo>
                    <a:pt x="289" y="0"/>
                  </a:moveTo>
                  <a:cubicBezTo>
                    <a:pt x="131" y="0"/>
                    <a:pt x="1" y="134"/>
                    <a:pt x="1" y="296"/>
                  </a:cubicBezTo>
                  <a:lnTo>
                    <a:pt x="1" y="1984"/>
                  </a:lnTo>
                  <a:cubicBezTo>
                    <a:pt x="9" y="2140"/>
                    <a:pt x="140" y="2267"/>
                    <a:pt x="296" y="2267"/>
                  </a:cubicBezTo>
                  <a:cubicBezTo>
                    <a:pt x="456" y="2267"/>
                    <a:pt x="587" y="2140"/>
                    <a:pt x="591" y="1984"/>
                  </a:cubicBezTo>
                  <a:lnTo>
                    <a:pt x="591" y="296"/>
                  </a:lnTo>
                  <a:cubicBezTo>
                    <a:pt x="591" y="131"/>
                    <a:pt x="461" y="0"/>
                    <a:pt x="296" y="0"/>
                  </a:cubicBezTo>
                  <a:cubicBezTo>
                    <a:pt x="294" y="0"/>
                    <a:pt x="291"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2"/>
            <p:cNvSpPr/>
            <p:nvPr/>
          </p:nvSpPr>
          <p:spPr>
            <a:xfrm>
              <a:off x="7144875" y="2907075"/>
              <a:ext cx="15225" cy="39500"/>
            </a:xfrm>
            <a:custGeom>
              <a:avLst/>
              <a:gdLst/>
              <a:ahLst/>
              <a:cxnLst/>
              <a:rect l="l" t="t" r="r" b="b"/>
              <a:pathLst>
                <a:path w="609" h="1580" extrusionOk="0">
                  <a:moveTo>
                    <a:pt x="304" y="1"/>
                  </a:moveTo>
                  <a:cubicBezTo>
                    <a:pt x="140" y="1"/>
                    <a:pt x="9" y="132"/>
                    <a:pt x="9" y="296"/>
                  </a:cubicBezTo>
                  <a:lnTo>
                    <a:pt x="9" y="1275"/>
                  </a:lnTo>
                  <a:cubicBezTo>
                    <a:pt x="0" y="1440"/>
                    <a:pt x="135" y="1579"/>
                    <a:pt x="304" y="1579"/>
                  </a:cubicBezTo>
                  <a:cubicBezTo>
                    <a:pt x="473" y="1579"/>
                    <a:pt x="608" y="1440"/>
                    <a:pt x="600" y="1275"/>
                  </a:cubicBezTo>
                  <a:lnTo>
                    <a:pt x="600" y="296"/>
                  </a:lnTo>
                  <a:cubicBezTo>
                    <a:pt x="600" y="132"/>
                    <a:pt x="469"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2"/>
            <p:cNvSpPr/>
            <p:nvPr/>
          </p:nvSpPr>
          <p:spPr>
            <a:xfrm>
              <a:off x="7173900" y="2907075"/>
              <a:ext cx="14775" cy="39275"/>
            </a:xfrm>
            <a:custGeom>
              <a:avLst/>
              <a:gdLst/>
              <a:ahLst/>
              <a:cxnLst/>
              <a:rect l="l" t="t" r="r" b="b"/>
              <a:pathLst>
                <a:path w="591" h="1571" extrusionOk="0">
                  <a:moveTo>
                    <a:pt x="295" y="1"/>
                  </a:moveTo>
                  <a:cubicBezTo>
                    <a:pt x="131" y="1"/>
                    <a:pt x="0" y="132"/>
                    <a:pt x="0" y="296"/>
                  </a:cubicBezTo>
                  <a:lnTo>
                    <a:pt x="0" y="1275"/>
                  </a:lnTo>
                  <a:cubicBezTo>
                    <a:pt x="0" y="1436"/>
                    <a:pt x="131" y="1571"/>
                    <a:pt x="295" y="1571"/>
                  </a:cubicBezTo>
                  <a:cubicBezTo>
                    <a:pt x="456" y="1571"/>
                    <a:pt x="591" y="1436"/>
                    <a:pt x="591" y="1275"/>
                  </a:cubicBezTo>
                  <a:lnTo>
                    <a:pt x="591" y="296"/>
                  </a:lnTo>
                  <a:cubicBezTo>
                    <a:pt x="591" y="132"/>
                    <a:pt x="456"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72"/>
          <p:cNvGrpSpPr/>
          <p:nvPr/>
        </p:nvGrpSpPr>
        <p:grpSpPr>
          <a:xfrm>
            <a:off x="2381168" y="3755197"/>
            <a:ext cx="1166465" cy="1075138"/>
            <a:chOff x="2508825" y="2318350"/>
            <a:chExt cx="297750" cy="295400"/>
          </a:xfrm>
        </p:grpSpPr>
        <p:sp>
          <p:nvSpPr>
            <p:cNvPr id="2254" name="Google Shape;2254;p72"/>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2"/>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56" name="Google Shape;2256;p72"/>
          <p:cNvPicPr preferRelativeResize="0"/>
          <p:nvPr/>
        </p:nvPicPr>
        <p:blipFill>
          <a:blip r:embed="rId3">
            <a:alphaModFix/>
          </a:blip>
          <a:stretch>
            <a:fillRect/>
          </a:stretch>
        </p:blipFill>
        <p:spPr>
          <a:xfrm>
            <a:off x="4760200" y="3666900"/>
            <a:ext cx="1324201" cy="1324201"/>
          </a:xfrm>
          <a:prstGeom prst="rect">
            <a:avLst/>
          </a:prstGeom>
          <a:noFill/>
          <a:ln>
            <a:noFill/>
          </a:ln>
        </p:spPr>
      </p:pic>
      <p:sp>
        <p:nvSpPr>
          <p:cNvPr id="2257" name="Google Shape;2257;p72"/>
          <p:cNvSpPr txBox="1">
            <a:spLocks noGrp="1"/>
          </p:cNvSpPr>
          <p:nvPr>
            <p:ph type="title"/>
          </p:nvPr>
        </p:nvSpPr>
        <p:spPr>
          <a:xfrm>
            <a:off x="5610800" y="4211177"/>
            <a:ext cx="2180100" cy="7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i="1"/>
              <a:t>$4,000</a:t>
            </a:r>
            <a:endParaRPr sz="35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37"/>
                                        </p:tgtEl>
                                        <p:attrNameLst>
                                          <p:attrName>style.visibility</p:attrName>
                                        </p:attrNameLst>
                                      </p:cBhvr>
                                      <p:to>
                                        <p:strVal val="visible"/>
                                      </p:to>
                                    </p:set>
                                    <p:animEffect transition="in" filter="fade">
                                      <p:cBhvr>
                                        <p:cTn id="7" dur="500"/>
                                        <p:tgtEl>
                                          <p:spTgt spid="22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13"/>
                                        </p:tgtEl>
                                        <p:attrNameLst>
                                          <p:attrName>style.visibility</p:attrName>
                                        </p:attrNameLst>
                                      </p:cBhvr>
                                      <p:to>
                                        <p:strVal val="visible"/>
                                      </p:to>
                                    </p:set>
                                    <p:animEffect transition="in" filter="fade">
                                      <p:cBhvr>
                                        <p:cTn id="11" dur="500"/>
                                        <p:tgtEl>
                                          <p:spTgt spid="22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25"/>
                                        </p:tgtEl>
                                        <p:attrNameLst>
                                          <p:attrName>style.visibility</p:attrName>
                                        </p:attrNameLst>
                                      </p:cBhvr>
                                      <p:to>
                                        <p:strVal val="visible"/>
                                      </p:to>
                                    </p:set>
                                    <p:animEffect transition="in" filter="fade">
                                      <p:cBhvr>
                                        <p:cTn id="15" dur="500"/>
                                        <p:tgtEl>
                                          <p:spTgt spid="2225"/>
                                        </p:tgtEl>
                                      </p:cBhvr>
                                    </p:animEffect>
                                  </p:childTnLst>
                                </p:cTn>
                              </p:par>
                              <p:par>
                                <p:cTn id="16" presetID="10" presetClass="entr" presetSubtype="0" fill="hold" nodeType="withEffect">
                                  <p:stCondLst>
                                    <p:cond delay="0"/>
                                  </p:stCondLst>
                                  <p:childTnLst>
                                    <p:set>
                                      <p:cBhvr>
                                        <p:cTn id="17" dur="1" fill="hold">
                                          <p:stCondLst>
                                            <p:cond delay="0"/>
                                          </p:stCondLst>
                                        </p:cTn>
                                        <p:tgtEl>
                                          <p:spTgt spid="2226"/>
                                        </p:tgtEl>
                                        <p:attrNameLst>
                                          <p:attrName>style.visibility</p:attrName>
                                        </p:attrNameLst>
                                      </p:cBhvr>
                                      <p:to>
                                        <p:strVal val="visible"/>
                                      </p:to>
                                    </p:set>
                                    <p:animEffect transition="in" filter="fade">
                                      <p:cBhvr>
                                        <p:cTn id="18" dur="500"/>
                                        <p:tgtEl>
                                          <p:spTgt spid="222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212"/>
                                        </p:tgtEl>
                                        <p:attrNameLst>
                                          <p:attrName>style.visibility</p:attrName>
                                        </p:attrNameLst>
                                      </p:cBhvr>
                                      <p:to>
                                        <p:strVal val="visible"/>
                                      </p:to>
                                    </p:set>
                                    <p:animEffect transition="in" filter="fade">
                                      <p:cBhvr>
                                        <p:cTn id="22" dur="500"/>
                                        <p:tgtEl>
                                          <p:spTgt spid="221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223"/>
                                        </p:tgtEl>
                                        <p:attrNameLst>
                                          <p:attrName>style.visibility</p:attrName>
                                        </p:attrNameLst>
                                      </p:cBhvr>
                                      <p:to>
                                        <p:strVal val="visible"/>
                                      </p:to>
                                    </p:set>
                                    <p:animEffect transition="in" filter="fade">
                                      <p:cBhvr>
                                        <p:cTn id="26" dur="500"/>
                                        <p:tgtEl>
                                          <p:spTgt spid="2223"/>
                                        </p:tgtEl>
                                      </p:cBhvr>
                                    </p:animEffect>
                                  </p:childTnLst>
                                </p:cTn>
                              </p:par>
                              <p:par>
                                <p:cTn id="27" presetID="10" presetClass="entr" presetSubtype="0" fill="hold" nodeType="withEffect">
                                  <p:stCondLst>
                                    <p:cond delay="0"/>
                                  </p:stCondLst>
                                  <p:childTnLst>
                                    <p:set>
                                      <p:cBhvr>
                                        <p:cTn id="28" dur="1" fill="hold">
                                          <p:stCondLst>
                                            <p:cond delay="0"/>
                                          </p:stCondLst>
                                        </p:cTn>
                                        <p:tgtEl>
                                          <p:spTgt spid="2236"/>
                                        </p:tgtEl>
                                        <p:attrNameLst>
                                          <p:attrName>style.visibility</p:attrName>
                                        </p:attrNameLst>
                                      </p:cBhvr>
                                      <p:to>
                                        <p:strVal val="visible"/>
                                      </p:to>
                                    </p:set>
                                    <p:animEffect transition="in" filter="fade">
                                      <p:cBhvr>
                                        <p:cTn id="29" dur="500"/>
                                        <p:tgtEl>
                                          <p:spTgt spid="2236"/>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211"/>
                                        </p:tgtEl>
                                        <p:attrNameLst>
                                          <p:attrName>style.visibility</p:attrName>
                                        </p:attrNameLst>
                                      </p:cBhvr>
                                      <p:to>
                                        <p:strVal val="visible"/>
                                      </p:to>
                                    </p:set>
                                    <p:animEffect transition="in" filter="fade">
                                      <p:cBhvr>
                                        <p:cTn id="33" dur="500"/>
                                        <p:tgtEl>
                                          <p:spTgt spid="2211"/>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224"/>
                                        </p:tgtEl>
                                        <p:attrNameLst>
                                          <p:attrName>style.visibility</p:attrName>
                                        </p:attrNameLst>
                                      </p:cBhvr>
                                      <p:to>
                                        <p:strVal val="visible"/>
                                      </p:to>
                                    </p:set>
                                    <p:animEffect transition="in" filter="fade">
                                      <p:cBhvr>
                                        <p:cTn id="37" dur="500"/>
                                        <p:tgtEl>
                                          <p:spTgt spid="2224"/>
                                        </p:tgtEl>
                                      </p:cBhvr>
                                    </p:animEffect>
                                  </p:childTnLst>
                                </p:cTn>
                              </p:par>
                              <p:par>
                                <p:cTn id="38" presetID="10" presetClass="entr" presetSubtype="0" fill="hold" nodeType="withEffect">
                                  <p:stCondLst>
                                    <p:cond delay="0"/>
                                  </p:stCondLst>
                                  <p:childTnLst>
                                    <p:set>
                                      <p:cBhvr>
                                        <p:cTn id="39" dur="1" fill="hold">
                                          <p:stCondLst>
                                            <p:cond delay="0"/>
                                          </p:stCondLst>
                                        </p:cTn>
                                        <p:tgtEl>
                                          <p:spTgt spid="2232"/>
                                        </p:tgtEl>
                                        <p:attrNameLst>
                                          <p:attrName>style.visibility</p:attrName>
                                        </p:attrNameLst>
                                      </p:cBhvr>
                                      <p:to>
                                        <p:strVal val="visible"/>
                                      </p:to>
                                    </p:set>
                                    <p:animEffect transition="in" filter="fade">
                                      <p:cBhvr>
                                        <p:cTn id="40" dur="500"/>
                                        <p:tgtEl>
                                          <p:spTgt spid="2232"/>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2238"/>
                                        </p:tgtEl>
                                        <p:attrNameLst>
                                          <p:attrName>style.visibility</p:attrName>
                                        </p:attrNameLst>
                                      </p:cBhvr>
                                      <p:to>
                                        <p:strVal val="visible"/>
                                      </p:to>
                                    </p:set>
                                    <p:animEffect transition="in" filter="fade">
                                      <p:cBhvr>
                                        <p:cTn id="44" dur="500"/>
                                        <p:tgtEl>
                                          <p:spTgt spid="2238"/>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2222"/>
                                        </p:tgtEl>
                                        <p:attrNameLst>
                                          <p:attrName>style.visibility</p:attrName>
                                        </p:attrNameLst>
                                      </p:cBhvr>
                                      <p:to>
                                        <p:strVal val="visible"/>
                                      </p:to>
                                    </p:set>
                                    <p:animEffect transition="in" filter="fade">
                                      <p:cBhvr>
                                        <p:cTn id="48" dur="500"/>
                                        <p:tgtEl>
                                          <p:spTgt spid="2222"/>
                                        </p:tgtEl>
                                      </p:cBhvr>
                                    </p:animEffect>
                                  </p:childTnLst>
                                </p:cTn>
                              </p:par>
                              <p:par>
                                <p:cTn id="49" presetID="10" presetClass="entr" presetSubtype="0" fill="hold" nodeType="withEffect">
                                  <p:stCondLst>
                                    <p:cond delay="0"/>
                                  </p:stCondLst>
                                  <p:childTnLst>
                                    <p:set>
                                      <p:cBhvr>
                                        <p:cTn id="50" dur="1" fill="hold">
                                          <p:stCondLst>
                                            <p:cond delay="0"/>
                                          </p:stCondLst>
                                        </p:cTn>
                                        <p:tgtEl>
                                          <p:spTgt spid="2240"/>
                                        </p:tgtEl>
                                        <p:attrNameLst>
                                          <p:attrName>style.visibility</p:attrName>
                                        </p:attrNameLst>
                                      </p:cBhvr>
                                      <p:to>
                                        <p:strVal val="visible"/>
                                      </p:to>
                                    </p:set>
                                    <p:animEffect transition="in" filter="fade">
                                      <p:cBhvr>
                                        <p:cTn id="51" dur="500"/>
                                        <p:tgtEl>
                                          <p:spTgt spid="2240"/>
                                        </p:tgtEl>
                                      </p:cBhvr>
                                    </p:animEffec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2239"/>
                                        </p:tgtEl>
                                        <p:attrNameLst>
                                          <p:attrName>style.visibility</p:attrName>
                                        </p:attrNameLst>
                                      </p:cBhvr>
                                      <p:to>
                                        <p:strVal val="visible"/>
                                      </p:to>
                                    </p:set>
                                    <p:animEffect transition="in" filter="fade">
                                      <p:cBhvr>
                                        <p:cTn id="55" dur="500"/>
                                        <p:tgtEl>
                                          <p:spTgt spid="223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2253"/>
                                        </p:tgtEl>
                                        <p:attrNameLst>
                                          <p:attrName>style.visibility</p:attrName>
                                        </p:attrNameLst>
                                      </p:cBhvr>
                                      <p:to>
                                        <p:strVal val="visible"/>
                                      </p:to>
                                    </p:set>
                                    <p:anim calcmode="lin" valueType="num">
                                      <p:cBhvr additive="base">
                                        <p:cTn id="60" dur="1000"/>
                                        <p:tgtEl>
                                          <p:spTgt spid="2253"/>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256"/>
                                        </p:tgtEl>
                                        <p:attrNameLst>
                                          <p:attrName>style.visibility</p:attrName>
                                        </p:attrNameLst>
                                      </p:cBhvr>
                                      <p:to>
                                        <p:strVal val="visible"/>
                                      </p:to>
                                    </p:set>
                                    <p:animEffect transition="in" filter="fade">
                                      <p:cBhvr>
                                        <p:cTn id="65" dur="1000"/>
                                        <p:tgtEl>
                                          <p:spTgt spid="2256"/>
                                        </p:tgtEl>
                                      </p:cBhvr>
                                    </p:animEffect>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2257"/>
                                        </p:tgtEl>
                                        <p:attrNameLst>
                                          <p:attrName>style.visibility</p:attrName>
                                        </p:attrNameLst>
                                      </p:cBhvr>
                                      <p:to>
                                        <p:strVal val="visible"/>
                                      </p:to>
                                    </p:set>
                                    <p:animEffect transition="in" filter="fade">
                                      <p:cBhvr>
                                        <p:cTn id="69" dur="1200"/>
                                        <p:tgtEl>
                                          <p:spTgt spid="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grpSp>
        <p:nvGrpSpPr>
          <p:cNvPr id="2262" name="Google Shape;2262;p73"/>
          <p:cNvGrpSpPr/>
          <p:nvPr/>
        </p:nvGrpSpPr>
        <p:grpSpPr>
          <a:xfrm>
            <a:off x="4264925" y="1515075"/>
            <a:ext cx="614100" cy="709500"/>
            <a:chOff x="4264925" y="1574525"/>
            <a:chExt cx="614100" cy="709500"/>
          </a:xfrm>
        </p:grpSpPr>
        <p:sp>
          <p:nvSpPr>
            <p:cNvPr id="2263" name="Google Shape;2263;p73"/>
            <p:cNvSpPr/>
            <p:nvPr/>
          </p:nvSpPr>
          <p:spPr>
            <a:xfrm rot="5400000">
              <a:off x="4217225" y="1622225"/>
              <a:ext cx="709500" cy="614100"/>
            </a:xfrm>
            <a:prstGeom prst="triangle">
              <a:avLst>
                <a:gd name="adj" fmla="val 50000"/>
              </a:avLst>
            </a:prstGeom>
            <a:noFill/>
            <a:ln w="1905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4" name="Google Shape;2264;p73"/>
            <p:cNvGrpSpPr/>
            <p:nvPr/>
          </p:nvGrpSpPr>
          <p:grpSpPr>
            <a:xfrm>
              <a:off x="4446802" y="1839725"/>
              <a:ext cx="65098" cy="179100"/>
              <a:chOff x="4417077" y="1798525"/>
              <a:chExt cx="65098" cy="179100"/>
            </a:xfrm>
          </p:grpSpPr>
          <p:cxnSp>
            <p:nvCxnSpPr>
              <p:cNvPr id="2265" name="Google Shape;2265;p73"/>
              <p:cNvCxnSpPr/>
              <p:nvPr/>
            </p:nvCxnSpPr>
            <p:spPr>
              <a:xfrm>
                <a:off x="4482175" y="1798525"/>
                <a:ext cx="0" cy="179100"/>
              </a:xfrm>
              <a:prstGeom prst="straightConnector1">
                <a:avLst/>
              </a:prstGeom>
              <a:noFill/>
              <a:ln w="19050" cap="flat" cmpd="sng">
                <a:solidFill>
                  <a:srgbClr val="16DB93"/>
                </a:solidFill>
                <a:prstDash val="solid"/>
                <a:round/>
                <a:headEnd type="none" w="med" len="med"/>
                <a:tailEnd type="none" w="med" len="med"/>
              </a:ln>
            </p:spPr>
          </p:cxnSp>
          <p:cxnSp>
            <p:nvCxnSpPr>
              <p:cNvPr id="2266" name="Google Shape;2266;p73"/>
              <p:cNvCxnSpPr/>
              <p:nvPr/>
            </p:nvCxnSpPr>
            <p:spPr>
              <a:xfrm flipH="1">
                <a:off x="4417077" y="1803884"/>
                <a:ext cx="63300" cy="94800"/>
              </a:xfrm>
              <a:prstGeom prst="straightConnector1">
                <a:avLst/>
              </a:prstGeom>
              <a:noFill/>
              <a:ln w="19050" cap="flat" cmpd="sng">
                <a:solidFill>
                  <a:srgbClr val="16DB93"/>
                </a:solidFill>
                <a:prstDash val="solid"/>
                <a:round/>
                <a:headEnd type="none" w="med" len="med"/>
                <a:tailEnd type="none" w="med" len="med"/>
              </a:ln>
            </p:spPr>
          </p:cxnSp>
        </p:grpSp>
      </p:grpSp>
      <p:grpSp>
        <p:nvGrpSpPr>
          <p:cNvPr id="2267" name="Google Shape;2267;p73"/>
          <p:cNvGrpSpPr/>
          <p:nvPr/>
        </p:nvGrpSpPr>
        <p:grpSpPr>
          <a:xfrm>
            <a:off x="6772900" y="1514088"/>
            <a:ext cx="713400" cy="713400"/>
            <a:chOff x="6772900" y="1573538"/>
            <a:chExt cx="713400" cy="713400"/>
          </a:xfrm>
        </p:grpSpPr>
        <p:sp>
          <p:nvSpPr>
            <p:cNvPr id="2268" name="Google Shape;2268;p73"/>
            <p:cNvSpPr/>
            <p:nvPr/>
          </p:nvSpPr>
          <p:spPr>
            <a:xfrm>
              <a:off x="6772900" y="1573538"/>
              <a:ext cx="713400" cy="713400"/>
            </a:xfrm>
            <a:prstGeom prst="ellipse">
              <a:avLst/>
            </a:prstGeom>
            <a:noFill/>
            <a:ln w="19050"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7078750" y="1650725"/>
              <a:ext cx="101700" cy="1017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7308400" y="1879388"/>
              <a:ext cx="101700" cy="1017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7078800" y="2106113"/>
              <a:ext cx="101700" cy="10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6849100" y="1879375"/>
              <a:ext cx="101700" cy="1017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6903100" y="2044775"/>
              <a:ext cx="101700" cy="101700"/>
            </a:xfrm>
            <a:prstGeom prst="ellipse">
              <a:avLst/>
            </a:pr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7254500" y="2044813"/>
              <a:ext cx="101700" cy="1017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3"/>
            <p:cNvSpPr/>
            <p:nvPr/>
          </p:nvSpPr>
          <p:spPr>
            <a:xfrm>
              <a:off x="7254500" y="1713975"/>
              <a:ext cx="101700" cy="101700"/>
            </a:xfrm>
            <a:prstGeom prst="ellipse">
              <a:avLst/>
            </a:pr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3"/>
            <p:cNvSpPr/>
            <p:nvPr/>
          </p:nvSpPr>
          <p:spPr>
            <a:xfrm>
              <a:off x="6903000" y="1713975"/>
              <a:ext cx="101700" cy="10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7" name="Google Shape;2277;p7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Future Work</a:t>
            </a:r>
            <a:endParaRPr b="1"/>
          </a:p>
        </p:txBody>
      </p:sp>
      <p:sp>
        <p:nvSpPr>
          <p:cNvPr id="2278" name="Google Shape;2278;p73"/>
          <p:cNvSpPr txBox="1">
            <a:spLocks noGrp="1"/>
          </p:cNvSpPr>
          <p:nvPr>
            <p:ph type="title" idx="2"/>
          </p:nvPr>
        </p:nvSpPr>
        <p:spPr>
          <a:xfrm>
            <a:off x="1271550" y="2655193"/>
            <a:ext cx="1485600" cy="27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Lyrics</a:t>
            </a:r>
            <a:endParaRPr b="1"/>
          </a:p>
        </p:txBody>
      </p:sp>
      <p:sp>
        <p:nvSpPr>
          <p:cNvPr id="2279" name="Google Shape;2279;p73"/>
          <p:cNvSpPr txBox="1">
            <a:spLocks noGrp="1"/>
          </p:cNvSpPr>
          <p:nvPr>
            <p:ph type="title" idx="3"/>
          </p:nvPr>
        </p:nvSpPr>
        <p:spPr>
          <a:xfrm>
            <a:off x="3600600" y="2655200"/>
            <a:ext cx="193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Relevant Dataset</a:t>
            </a:r>
            <a:endParaRPr b="1"/>
          </a:p>
        </p:txBody>
      </p:sp>
      <p:sp>
        <p:nvSpPr>
          <p:cNvPr id="2280" name="Google Shape;2280;p73"/>
          <p:cNvSpPr txBox="1">
            <a:spLocks noGrp="1"/>
          </p:cNvSpPr>
          <p:nvPr>
            <p:ph type="subTitle" idx="1"/>
          </p:nvPr>
        </p:nvSpPr>
        <p:spPr>
          <a:xfrm>
            <a:off x="897600" y="3015500"/>
            <a:ext cx="2233500" cy="9837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Natural Language Processing</a:t>
            </a:r>
            <a:endParaRPr/>
          </a:p>
        </p:txBody>
      </p:sp>
      <p:sp>
        <p:nvSpPr>
          <p:cNvPr id="2281" name="Google Shape;2281;p73"/>
          <p:cNvSpPr txBox="1">
            <a:spLocks noGrp="1"/>
          </p:cNvSpPr>
          <p:nvPr>
            <p:ph type="title" idx="5"/>
          </p:nvPr>
        </p:nvSpPr>
        <p:spPr>
          <a:xfrm>
            <a:off x="6386852" y="2655193"/>
            <a:ext cx="1485600" cy="27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Artist popularity</a:t>
            </a:r>
            <a:endParaRPr b="1"/>
          </a:p>
        </p:txBody>
      </p:sp>
      <p:sp>
        <p:nvSpPr>
          <p:cNvPr id="2282" name="Google Shape;2282;p73"/>
          <p:cNvSpPr txBox="1">
            <a:spLocks noGrp="1"/>
          </p:cNvSpPr>
          <p:nvPr>
            <p:ph type="subTitle" idx="4"/>
          </p:nvPr>
        </p:nvSpPr>
        <p:spPr>
          <a:xfrm>
            <a:off x="3455250" y="3015500"/>
            <a:ext cx="2233500" cy="9837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To show relationships between popularity, revenue &amp; investment</a:t>
            </a:r>
            <a:endParaRPr/>
          </a:p>
        </p:txBody>
      </p:sp>
      <p:sp>
        <p:nvSpPr>
          <p:cNvPr id="2283" name="Google Shape;2283;p73"/>
          <p:cNvSpPr txBox="1">
            <a:spLocks noGrp="1"/>
          </p:cNvSpPr>
          <p:nvPr>
            <p:ph type="subTitle" idx="6"/>
          </p:nvPr>
        </p:nvSpPr>
        <p:spPr>
          <a:xfrm>
            <a:off x="6012900" y="3015500"/>
            <a:ext cx="2233500" cy="9837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Do popular artists </a:t>
            </a:r>
            <a:r>
              <a:rPr lang="en" sz="2000"/>
              <a:t>→ </a:t>
            </a:r>
            <a:r>
              <a:rPr lang="en"/>
              <a:t>popular songs?</a:t>
            </a:r>
            <a:endParaRPr/>
          </a:p>
        </p:txBody>
      </p:sp>
      <p:grpSp>
        <p:nvGrpSpPr>
          <p:cNvPr id="2284" name="Google Shape;2284;p73"/>
          <p:cNvGrpSpPr/>
          <p:nvPr/>
        </p:nvGrpSpPr>
        <p:grpSpPr>
          <a:xfrm>
            <a:off x="1657650" y="1514088"/>
            <a:ext cx="713400" cy="713400"/>
            <a:chOff x="1657650" y="1573538"/>
            <a:chExt cx="713400" cy="713400"/>
          </a:xfrm>
        </p:grpSpPr>
        <p:sp>
          <p:nvSpPr>
            <p:cNvPr id="2285" name="Google Shape;2285;p73"/>
            <p:cNvSpPr/>
            <p:nvPr/>
          </p:nvSpPr>
          <p:spPr>
            <a:xfrm>
              <a:off x="1657650" y="1573538"/>
              <a:ext cx="713400" cy="713400"/>
            </a:xfrm>
            <a:prstGeom prst="rect">
              <a:avLst/>
            </a:prstGeom>
            <a:noFill/>
            <a:ln w="19050"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6" name="Google Shape;2286;p73"/>
            <p:cNvCxnSpPr/>
            <p:nvPr/>
          </p:nvCxnSpPr>
          <p:spPr>
            <a:xfrm rot="10800000">
              <a:off x="1776225" y="1692125"/>
              <a:ext cx="258600" cy="258600"/>
            </a:xfrm>
            <a:prstGeom prst="straightConnector1">
              <a:avLst/>
            </a:prstGeom>
            <a:noFill/>
            <a:ln w="19050" cap="flat" cmpd="sng">
              <a:solidFill>
                <a:srgbClr val="EC446D"/>
              </a:solidFill>
              <a:prstDash val="solid"/>
              <a:round/>
              <a:headEnd type="oval" w="med" len="med"/>
              <a:tailEnd type="none" w="med" len="med"/>
            </a:ln>
          </p:spPr>
        </p:cxnSp>
        <p:cxnSp>
          <p:nvCxnSpPr>
            <p:cNvPr id="2287" name="Google Shape;2287;p73"/>
            <p:cNvCxnSpPr/>
            <p:nvPr/>
          </p:nvCxnSpPr>
          <p:spPr>
            <a:xfrm>
              <a:off x="2014350" y="1649750"/>
              <a:ext cx="0" cy="129600"/>
            </a:xfrm>
            <a:prstGeom prst="straightConnector1">
              <a:avLst/>
            </a:prstGeom>
            <a:noFill/>
            <a:ln w="19050" cap="flat" cmpd="sng">
              <a:solidFill>
                <a:srgbClr val="8875B0"/>
              </a:solidFill>
              <a:prstDash val="solid"/>
              <a:round/>
              <a:headEnd type="none" w="med" len="med"/>
              <a:tailEnd type="none" w="med" len="med"/>
            </a:ln>
          </p:spPr>
        </p:cxnSp>
        <p:cxnSp>
          <p:nvCxnSpPr>
            <p:cNvPr id="2288" name="Google Shape;2288;p73"/>
            <p:cNvCxnSpPr/>
            <p:nvPr/>
          </p:nvCxnSpPr>
          <p:spPr>
            <a:xfrm>
              <a:off x="2230050" y="1865450"/>
              <a:ext cx="0" cy="129600"/>
            </a:xfrm>
            <a:prstGeom prst="straightConnector1">
              <a:avLst/>
            </a:prstGeom>
            <a:noFill/>
            <a:ln w="19050" cap="flat" cmpd="sng">
              <a:solidFill>
                <a:srgbClr val="8875B0"/>
              </a:solidFill>
              <a:prstDash val="solid"/>
              <a:round/>
              <a:headEnd type="none" w="med" len="med"/>
              <a:tailEnd type="none" w="med" len="med"/>
            </a:ln>
          </p:spPr>
        </p:cxnSp>
        <p:cxnSp>
          <p:nvCxnSpPr>
            <p:cNvPr id="2289" name="Google Shape;2289;p73"/>
            <p:cNvCxnSpPr/>
            <p:nvPr/>
          </p:nvCxnSpPr>
          <p:spPr>
            <a:xfrm>
              <a:off x="1798650" y="1865450"/>
              <a:ext cx="0" cy="129600"/>
            </a:xfrm>
            <a:prstGeom prst="straightConnector1">
              <a:avLst/>
            </a:prstGeom>
            <a:noFill/>
            <a:ln w="19050" cap="flat" cmpd="sng">
              <a:solidFill>
                <a:srgbClr val="8875B0"/>
              </a:solidFill>
              <a:prstDash val="solid"/>
              <a:round/>
              <a:headEnd type="none" w="med" len="med"/>
              <a:tailEnd type="none" w="med" len="med"/>
            </a:ln>
          </p:spPr>
        </p:cxnSp>
        <p:cxnSp>
          <p:nvCxnSpPr>
            <p:cNvPr id="2290" name="Google Shape;2290;p73"/>
            <p:cNvCxnSpPr/>
            <p:nvPr/>
          </p:nvCxnSpPr>
          <p:spPr>
            <a:xfrm>
              <a:off x="2014350" y="2081150"/>
              <a:ext cx="0" cy="129600"/>
            </a:xfrm>
            <a:prstGeom prst="straightConnector1">
              <a:avLst/>
            </a:prstGeom>
            <a:noFill/>
            <a:ln w="19050" cap="flat" cmpd="sng">
              <a:solidFill>
                <a:srgbClr val="8875B0"/>
              </a:solidFill>
              <a:prstDash val="solid"/>
              <a:round/>
              <a:headEnd type="none" w="med" len="med"/>
              <a:tailEnd type="none" w="med" len="med"/>
            </a:ln>
          </p:spPr>
        </p:cxnSp>
      </p:grpSp>
      <p:cxnSp>
        <p:nvCxnSpPr>
          <p:cNvPr id="2291" name="Google Shape;2291;p73"/>
          <p:cNvCxnSpPr/>
          <p:nvPr/>
        </p:nvCxnSpPr>
        <p:spPr>
          <a:xfrm>
            <a:off x="2329025" y="1869850"/>
            <a:ext cx="1975200" cy="0"/>
          </a:xfrm>
          <a:prstGeom prst="straightConnector1">
            <a:avLst/>
          </a:prstGeom>
          <a:noFill/>
          <a:ln w="9525" cap="flat" cmpd="sng">
            <a:solidFill>
              <a:srgbClr val="698EFF"/>
            </a:solidFill>
            <a:prstDash val="solid"/>
            <a:round/>
            <a:headEnd type="oval" w="med" len="med"/>
            <a:tailEnd type="oval" w="med" len="med"/>
          </a:ln>
        </p:spPr>
      </p:cxnSp>
      <p:grpSp>
        <p:nvGrpSpPr>
          <p:cNvPr id="2292" name="Google Shape;2292;p73"/>
          <p:cNvGrpSpPr/>
          <p:nvPr/>
        </p:nvGrpSpPr>
        <p:grpSpPr>
          <a:xfrm>
            <a:off x="4818847" y="1784375"/>
            <a:ext cx="2167500" cy="172800"/>
            <a:chOff x="4818847" y="1843825"/>
            <a:chExt cx="2167500" cy="172800"/>
          </a:xfrm>
        </p:grpSpPr>
        <p:sp>
          <p:nvSpPr>
            <p:cNvPr id="2293" name="Google Shape;2293;p73"/>
            <p:cNvSpPr/>
            <p:nvPr/>
          </p:nvSpPr>
          <p:spPr>
            <a:xfrm>
              <a:off x="6813547" y="1843825"/>
              <a:ext cx="172800" cy="1728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4" name="Google Shape;2294;p73"/>
            <p:cNvCxnSpPr>
              <a:endCxn id="2293" idx="2"/>
            </p:cNvCxnSpPr>
            <p:nvPr/>
          </p:nvCxnSpPr>
          <p:spPr>
            <a:xfrm>
              <a:off x="4818847" y="1929325"/>
              <a:ext cx="1994700" cy="900"/>
            </a:xfrm>
            <a:prstGeom prst="straightConnector1">
              <a:avLst/>
            </a:prstGeom>
            <a:noFill/>
            <a:ln w="9525" cap="flat" cmpd="sng">
              <a:solidFill>
                <a:srgbClr val="698EFF"/>
              </a:solidFill>
              <a:prstDash val="solid"/>
              <a:round/>
              <a:headEnd type="oval" w="med" len="med"/>
              <a:tailEnd type="none" w="med" len="med"/>
            </a:ln>
          </p:spPr>
        </p:cxnSp>
      </p:grpSp>
      <p:cxnSp>
        <p:nvCxnSpPr>
          <p:cNvPr id="2295" name="Google Shape;2295;p73"/>
          <p:cNvCxnSpPr/>
          <p:nvPr/>
        </p:nvCxnSpPr>
        <p:spPr>
          <a:xfrm rot="10800000">
            <a:off x="636425" y="785475"/>
            <a:ext cx="2100600" cy="11400"/>
          </a:xfrm>
          <a:prstGeom prst="straightConnector1">
            <a:avLst/>
          </a:prstGeom>
          <a:noFill/>
          <a:ln w="9525" cap="flat" cmpd="sng">
            <a:solidFill>
              <a:srgbClr val="EC446D"/>
            </a:solidFill>
            <a:prstDash val="solid"/>
            <a:round/>
            <a:headEnd type="none" w="med" len="med"/>
            <a:tailEnd type="none" w="med" len="med"/>
          </a:ln>
        </p:spPr>
      </p:cxnSp>
      <p:cxnSp>
        <p:nvCxnSpPr>
          <p:cNvPr id="2296" name="Google Shape;2296;p73"/>
          <p:cNvCxnSpPr/>
          <p:nvPr/>
        </p:nvCxnSpPr>
        <p:spPr>
          <a:xfrm flipH="1">
            <a:off x="6375125" y="785525"/>
            <a:ext cx="2054400" cy="1140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4"/>
                                        </p:tgtEl>
                                        <p:attrNameLst>
                                          <p:attrName>style.visibility</p:attrName>
                                        </p:attrNameLst>
                                      </p:cBhvr>
                                      <p:to>
                                        <p:strVal val="visible"/>
                                      </p:to>
                                    </p:set>
                                    <p:animEffect transition="in" filter="fade">
                                      <p:cBhvr>
                                        <p:cTn id="7" dur="1000"/>
                                        <p:tgtEl>
                                          <p:spTgt spid="228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78"/>
                                        </p:tgtEl>
                                        <p:attrNameLst>
                                          <p:attrName>style.visibility</p:attrName>
                                        </p:attrNameLst>
                                      </p:cBhvr>
                                      <p:to>
                                        <p:strVal val="visible"/>
                                      </p:to>
                                    </p:set>
                                    <p:animEffect transition="in" filter="fade">
                                      <p:cBhvr>
                                        <p:cTn id="11" dur="1000"/>
                                        <p:tgtEl>
                                          <p:spTgt spid="227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80"/>
                                        </p:tgtEl>
                                        <p:attrNameLst>
                                          <p:attrName>style.visibility</p:attrName>
                                        </p:attrNameLst>
                                      </p:cBhvr>
                                      <p:to>
                                        <p:strVal val="visible"/>
                                      </p:to>
                                    </p:set>
                                    <p:animEffect transition="in" filter="fade">
                                      <p:cBhvr>
                                        <p:cTn id="15" dur="1000"/>
                                        <p:tgtEl>
                                          <p:spTgt spid="22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91"/>
                                        </p:tgtEl>
                                        <p:attrNameLst>
                                          <p:attrName>style.visibility</p:attrName>
                                        </p:attrNameLst>
                                      </p:cBhvr>
                                      <p:to>
                                        <p:strVal val="visible"/>
                                      </p:to>
                                    </p:set>
                                    <p:animEffect transition="in" filter="fade">
                                      <p:cBhvr>
                                        <p:cTn id="20" dur="1000"/>
                                        <p:tgtEl>
                                          <p:spTgt spid="2291"/>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262"/>
                                        </p:tgtEl>
                                        <p:attrNameLst>
                                          <p:attrName>style.visibility</p:attrName>
                                        </p:attrNameLst>
                                      </p:cBhvr>
                                      <p:to>
                                        <p:strVal val="visible"/>
                                      </p:to>
                                    </p:set>
                                    <p:animEffect transition="in" filter="fade">
                                      <p:cBhvr>
                                        <p:cTn id="24" dur="1000"/>
                                        <p:tgtEl>
                                          <p:spTgt spid="2262"/>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279"/>
                                        </p:tgtEl>
                                        <p:attrNameLst>
                                          <p:attrName>style.visibility</p:attrName>
                                        </p:attrNameLst>
                                      </p:cBhvr>
                                      <p:to>
                                        <p:strVal val="visible"/>
                                      </p:to>
                                    </p:set>
                                    <p:animEffect transition="in" filter="fade">
                                      <p:cBhvr>
                                        <p:cTn id="28" dur="1000"/>
                                        <p:tgtEl>
                                          <p:spTgt spid="2279"/>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2282"/>
                                        </p:tgtEl>
                                        <p:attrNameLst>
                                          <p:attrName>style.visibility</p:attrName>
                                        </p:attrNameLst>
                                      </p:cBhvr>
                                      <p:to>
                                        <p:strVal val="visible"/>
                                      </p:to>
                                    </p:set>
                                    <p:animEffect transition="in" filter="fade">
                                      <p:cBhvr>
                                        <p:cTn id="32" dur="1000"/>
                                        <p:tgtEl>
                                          <p:spTgt spid="22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92"/>
                                        </p:tgtEl>
                                        <p:attrNameLst>
                                          <p:attrName>style.visibility</p:attrName>
                                        </p:attrNameLst>
                                      </p:cBhvr>
                                      <p:to>
                                        <p:strVal val="visible"/>
                                      </p:to>
                                    </p:set>
                                    <p:animEffect transition="in" filter="fade">
                                      <p:cBhvr>
                                        <p:cTn id="37" dur="1000"/>
                                        <p:tgtEl>
                                          <p:spTgt spid="229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267"/>
                                        </p:tgtEl>
                                        <p:attrNameLst>
                                          <p:attrName>style.visibility</p:attrName>
                                        </p:attrNameLst>
                                      </p:cBhvr>
                                      <p:to>
                                        <p:strVal val="visible"/>
                                      </p:to>
                                    </p:set>
                                    <p:animEffect transition="in" filter="fade">
                                      <p:cBhvr>
                                        <p:cTn id="41" dur="1000"/>
                                        <p:tgtEl>
                                          <p:spTgt spid="2267"/>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281"/>
                                        </p:tgtEl>
                                        <p:attrNameLst>
                                          <p:attrName>style.visibility</p:attrName>
                                        </p:attrNameLst>
                                      </p:cBhvr>
                                      <p:to>
                                        <p:strVal val="visible"/>
                                      </p:to>
                                    </p:set>
                                    <p:animEffect transition="in" filter="fade">
                                      <p:cBhvr>
                                        <p:cTn id="45" dur="1000"/>
                                        <p:tgtEl>
                                          <p:spTgt spid="228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2283"/>
                                        </p:tgtEl>
                                        <p:attrNameLst>
                                          <p:attrName>style.visibility</p:attrName>
                                        </p:attrNameLst>
                                      </p:cBhvr>
                                      <p:to>
                                        <p:strVal val="visible"/>
                                      </p:to>
                                    </p:set>
                                    <p:animEffect transition="in" filter="fade">
                                      <p:cBhvr>
                                        <p:cTn id="49" dur="1000"/>
                                        <p:tgtEl>
                                          <p:spTgt spid="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74"/>
          <p:cNvSpPr txBox="1">
            <a:spLocks noGrp="1"/>
          </p:cNvSpPr>
          <p:nvPr>
            <p:ph type="title"/>
          </p:nvPr>
        </p:nvSpPr>
        <p:spPr>
          <a:xfrm>
            <a:off x="645850" y="23326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THANK YOU</a:t>
            </a:r>
            <a:endParaRPr b="1"/>
          </a:p>
        </p:txBody>
      </p:sp>
      <p:sp>
        <p:nvSpPr>
          <p:cNvPr id="2302" name="Google Shape;2302;p74"/>
          <p:cNvSpPr txBox="1"/>
          <p:nvPr/>
        </p:nvSpPr>
        <p:spPr>
          <a:xfrm>
            <a:off x="7692200" y="4890825"/>
            <a:ext cx="16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Credits: SlidesGo</a:t>
            </a:r>
            <a:endParaRPr>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40"/>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QUICK QUESTION</a:t>
            </a:r>
            <a:endParaRPr b="1"/>
          </a:p>
        </p:txBody>
      </p:sp>
      <p:sp>
        <p:nvSpPr>
          <p:cNvPr id="1269" name="Google Shape;1269;p40"/>
          <p:cNvSpPr txBox="1">
            <a:spLocks noGrp="1"/>
          </p:cNvSpPr>
          <p:nvPr>
            <p:ph type="subTitle" idx="1"/>
          </p:nvPr>
        </p:nvSpPr>
        <p:spPr>
          <a:xfrm>
            <a:off x="2309400" y="1480950"/>
            <a:ext cx="4525200" cy="11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What makes a song popular?</a:t>
            </a:r>
            <a:endParaRPr sz="1900"/>
          </a:p>
        </p:txBody>
      </p:sp>
      <p:cxnSp>
        <p:nvCxnSpPr>
          <p:cNvPr id="1270" name="Google Shape;1270;p40"/>
          <p:cNvCxnSpPr/>
          <p:nvPr/>
        </p:nvCxnSpPr>
        <p:spPr>
          <a:xfrm rot="10800000">
            <a:off x="713075" y="785525"/>
            <a:ext cx="2650500" cy="0"/>
          </a:xfrm>
          <a:prstGeom prst="straightConnector1">
            <a:avLst/>
          </a:prstGeom>
          <a:noFill/>
          <a:ln w="9525" cap="flat" cmpd="sng">
            <a:solidFill>
              <a:srgbClr val="EC446D"/>
            </a:solidFill>
            <a:prstDash val="solid"/>
            <a:round/>
            <a:headEnd type="none" w="med" len="med"/>
            <a:tailEnd type="none" w="med" len="med"/>
          </a:ln>
        </p:spPr>
      </p:cxnSp>
      <p:cxnSp>
        <p:nvCxnSpPr>
          <p:cNvPr id="1271" name="Google Shape;1271;p40"/>
          <p:cNvCxnSpPr/>
          <p:nvPr/>
        </p:nvCxnSpPr>
        <p:spPr>
          <a:xfrm rot="10800000">
            <a:off x="5780700" y="785525"/>
            <a:ext cx="2648700" cy="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1"/>
          <p:cNvSpPr txBox="1"/>
          <p:nvPr/>
        </p:nvSpPr>
        <p:spPr>
          <a:xfrm>
            <a:off x="5511975" y="1461014"/>
            <a:ext cx="1485600" cy="2751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a:solidFill>
                  <a:srgbClr val="8875B0"/>
                </a:solidFill>
                <a:latin typeface="Barlow Condensed"/>
                <a:ea typeface="Barlow Condensed"/>
                <a:cs typeface="Barlow Condensed"/>
                <a:sym typeface="Barlow Condensed"/>
              </a:rPr>
              <a:t>Danceability</a:t>
            </a:r>
            <a:endParaRPr sz="2200">
              <a:solidFill>
                <a:srgbClr val="8875B0"/>
              </a:solidFill>
              <a:latin typeface="Barlow Condensed"/>
              <a:ea typeface="Barlow Condensed"/>
              <a:cs typeface="Barlow Condensed"/>
              <a:sym typeface="Barlow Condensed"/>
            </a:endParaRPr>
          </a:p>
        </p:txBody>
      </p:sp>
      <p:sp>
        <p:nvSpPr>
          <p:cNvPr id="1277" name="Google Shape;1277;p41"/>
          <p:cNvSpPr txBox="1"/>
          <p:nvPr/>
        </p:nvSpPr>
        <p:spPr>
          <a:xfrm>
            <a:off x="2070200" y="1461017"/>
            <a:ext cx="1485600" cy="2751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a:solidFill>
                  <a:srgbClr val="8875B0"/>
                </a:solidFill>
                <a:latin typeface="Barlow Condensed"/>
                <a:ea typeface="Barlow Condensed"/>
                <a:cs typeface="Barlow Condensed"/>
                <a:sym typeface="Barlow Condensed"/>
              </a:rPr>
              <a:t>Tune</a:t>
            </a:r>
            <a:endParaRPr sz="2200">
              <a:solidFill>
                <a:srgbClr val="8875B0"/>
              </a:solidFill>
              <a:latin typeface="Barlow Condensed"/>
              <a:ea typeface="Barlow Condensed"/>
              <a:cs typeface="Barlow Condensed"/>
              <a:sym typeface="Barlow Condensed"/>
            </a:endParaRPr>
          </a:p>
        </p:txBody>
      </p:sp>
      <p:grpSp>
        <p:nvGrpSpPr>
          <p:cNvPr id="1278" name="Google Shape;1278;p41"/>
          <p:cNvGrpSpPr/>
          <p:nvPr/>
        </p:nvGrpSpPr>
        <p:grpSpPr>
          <a:xfrm>
            <a:off x="-10350" y="2613964"/>
            <a:ext cx="9164700" cy="623886"/>
            <a:chOff x="-10350" y="2840389"/>
            <a:chExt cx="9164700" cy="623886"/>
          </a:xfrm>
        </p:grpSpPr>
        <p:grpSp>
          <p:nvGrpSpPr>
            <p:cNvPr id="1279" name="Google Shape;1279;p41"/>
            <p:cNvGrpSpPr/>
            <p:nvPr/>
          </p:nvGrpSpPr>
          <p:grpSpPr>
            <a:xfrm>
              <a:off x="-10350" y="2854675"/>
              <a:ext cx="9164700" cy="609600"/>
              <a:chOff x="-10350" y="2854675"/>
              <a:chExt cx="9164700" cy="609600"/>
            </a:xfrm>
          </p:grpSpPr>
          <p:cxnSp>
            <p:nvCxnSpPr>
              <p:cNvPr id="1280" name="Google Shape;1280;p41"/>
              <p:cNvCxnSpPr/>
              <p:nvPr/>
            </p:nvCxnSpPr>
            <p:spPr>
              <a:xfrm>
                <a:off x="-10350" y="2854675"/>
                <a:ext cx="9164700" cy="0"/>
              </a:xfrm>
              <a:prstGeom prst="straightConnector1">
                <a:avLst/>
              </a:prstGeom>
              <a:noFill/>
              <a:ln w="9525" cap="flat" cmpd="sng">
                <a:solidFill>
                  <a:srgbClr val="8875B0"/>
                </a:solidFill>
                <a:prstDash val="solid"/>
                <a:round/>
                <a:headEnd type="none" w="med" len="med"/>
                <a:tailEnd type="none" w="med" len="med"/>
              </a:ln>
            </p:spPr>
          </p:cxnSp>
          <p:cxnSp>
            <p:nvCxnSpPr>
              <p:cNvPr id="1281" name="Google Shape;1281;p41"/>
              <p:cNvCxnSpPr/>
              <p:nvPr/>
            </p:nvCxnSpPr>
            <p:spPr>
              <a:xfrm>
                <a:off x="-10350" y="3007075"/>
                <a:ext cx="9164700" cy="0"/>
              </a:xfrm>
              <a:prstGeom prst="straightConnector1">
                <a:avLst/>
              </a:prstGeom>
              <a:noFill/>
              <a:ln w="9525" cap="flat" cmpd="sng">
                <a:solidFill>
                  <a:srgbClr val="8875B0"/>
                </a:solidFill>
                <a:prstDash val="solid"/>
                <a:round/>
                <a:headEnd type="none" w="med" len="med"/>
                <a:tailEnd type="none" w="med" len="med"/>
              </a:ln>
            </p:spPr>
          </p:cxnSp>
          <p:cxnSp>
            <p:nvCxnSpPr>
              <p:cNvPr id="1282" name="Google Shape;1282;p41"/>
              <p:cNvCxnSpPr/>
              <p:nvPr/>
            </p:nvCxnSpPr>
            <p:spPr>
              <a:xfrm>
                <a:off x="-10350" y="3159475"/>
                <a:ext cx="9164700" cy="0"/>
              </a:xfrm>
              <a:prstGeom prst="straightConnector1">
                <a:avLst/>
              </a:prstGeom>
              <a:noFill/>
              <a:ln w="9525" cap="flat" cmpd="sng">
                <a:solidFill>
                  <a:srgbClr val="8875B0"/>
                </a:solidFill>
                <a:prstDash val="solid"/>
                <a:round/>
                <a:headEnd type="none" w="med" len="med"/>
                <a:tailEnd type="none" w="med" len="med"/>
              </a:ln>
            </p:spPr>
          </p:cxnSp>
          <p:cxnSp>
            <p:nvCxnSpPr>
              <p:cNvPr id="1283" name="Google Shape;1283;p41"/>
              <p:cNvCxnSpPr/>
              <p:nvPr/>
            </p:nvCxnSpPr>
            <p:spPr>
              <a:xfrm>
                <a:off x="-10350" y="3311875"/>
                <a:ext cx="9164700" cy="0"/>
              </a:xfrm>
              <a:prstGeom prst="straightConnector1">
                <a:avLst/>
              </a:prstGeom>
              <a:noFill/>
              <a:ln w="9525" cap="flat" cmpd="sng">
                <a:solidFill>
                  <a:srgbClr val="8875B0"/>
                </a:solidFill>
                <a:prstDash val="solid"/>
                <a:round/>
                <a:headEnd type="none" w="med" len="med"/>
                <a:tailEnd type="none" w="med" len="med"/>
              </a:ln>
            </p:spPr>
          </p:cxnSp>
          <p:cxnSp>
            <p:nvCxnSpPr>
              <p:cNvPr id="1284" name="Google Shape;1284;p41"/>
              <p:cNvCxnSpPr/>
              <p:nvPr/>
            </p:nvCxnSpPr>
            <p:spPr>
              <a:xfrm>
                <a:off x="-10350" y="3464275"/>
                <a:ext cx="9164700" cy="0"/>
              </a:xfrm>
              <a:prstGeom prst="straightConnector1">
                <a:avLst/>
              </a:prstGeom>
              <a:noFill/>
              <a:ln w="9525" cap="flat" cmpd="sng">
                <a:solidFill>
                  <a:srgbClr val="8875B0"/>
                </a:solidFill>
                <a:prstDash val="solid"/>
                <a:round/>
                <a:headEnd type="none" w="med" len="med"/>
                <a:tailEnd type="none" w="med" len="med"/>
              </a:ln>
            </p:spPr>
          </p:cxnSp>
        </p:grpSp>
        <p:grpSp>
          <p:nvGrpSpPr>
            <p:cNvPr id="1285" name="Google Shape;1285;p41"/>
            <p:cNvGrpSpPr/>
            <p:nvPr/>
          </p:nvGrpSpPr>
          <p:grpSpPr>
            <a:xfrm>
              <a:off x="573314" y="2840389"/>
              <a:ext cx="7997375" cy="600998"/>
              <a:chOff x="185901" y="2840389"/>
              <a:chExt cx="7997375" cy="600998"/>
            </a:xfrm>
          </p:grpSpPr>
          <p:grpSp>
            <p:nvGrpSpPr>
              <p:cNvPr id="1286" name="Google Shape;1286;p41"/>
              <p:cNvGrpSpPr/>
              <p:nvPr/>
            </p:nvGrpSpPr>
            <p:grpSpPr>
              <a:xfrm>
                <a:off x="185901" y="3182353"/>
                <a:ext cx="104100" cy="259034"/>
                <a:chOff x="215626" y="758641"/>
                <a:chExt cx="104100" cy="259034"/>
              </a:xfrm>
            </p:grpSpPr>
            <p:cxnSp>
              <p:nvCxnSpPr>
                <p:cNvPr id="1287" name="Google Shape;1287;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288" name="Google Shape;1288;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1"/>
              <p:cNvGrpSpPr/>
              <p:nvPr/>
            </p:nvGrpSpPr>
            <p:grpSpPr>
              <a:xfrm>
                <a:off x="564523" y="2932441"/>
                <a:ext cx="171000" cy="171000"/>
                <a:chOff x="406075" y="780925"/>
                <a:chExt cx="171000" cy="171000"/>
              </a:xfrm>
            </p:grpSpPr>
            <p:cxnSp>
              <p:nvCxnSpPr>
                <p:cNvPr id="1290" name="Google Shape;1290;p41"/>
                <p:cNvCxnSpPr/>
                <p:nvPr/>
              </p:nvCxnSpPr>
              <p:spPr>
                <a:xfrm>
                  <a:off x="4534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291" name="Google Shape;1291;p41"/>
                <p:cNvCxnSpPr/>
                <p:nvPr/>
              </p:nvCxnSpPr>
              <p:spPr>
                <a:xfrm>
                  <a:off x="5296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292" name="Google Shape;1292;p41"/>
                <p:cNvCxnSpPr/>
                <p:nvPr/>
              </p:nvCxnSpPr>
              <p:spPr>
                <a:xfrm>
                  <a:off x="491575" y="7428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293" name="Google Shape;1293;p41"/>
                <p:cNvCxnSpPr/>
                <p:nvPr/>
              </p:nvCxnSpPr>
              <p:spPr>
                <a:xfrm>
                  <a:off x="491575" y="819025"/>
                  <a:ext cx="0" cy="171000"/>
                </a:xfrm>
                <a:prstGeom prst="straightConnector1">
                  <a:avLst/>
                </a:prstGeom>
                <a:noFill/>
                <a:ln w="19050" cap="flat" cmpd="sng">
                  <a:solidFill>
                    <a:srgbClr val="16DB93"/>
                  </a:solidFill>
                  <a:prstDash val="solid"/>
                  <a:round/>
                  <a:headEnd type="none" w="med" len="med"/>
                  <a:tailEnd type="none" w="med" len="med"/>
                </a:ln>
              </p:spPr>
            </p:cxnSp>
          </p:grpSp>
          <p:grpSp>
            <p:nvGrpSpPr>
              <p:cNvPr id="1294" name="Google Shape;1294;p41"/>
              <p:cNvGrpSpPr/>
              <p:nvPr/>
            </p:nvGrpSpPr>
            <p:grpSpPr>
              <a:xfrm>
                <a:off x="763976" y="2840389"/>
                <a:ext cx="104100" cy="259034"/>
                <a:chOff x="215626" y="758641"/>
                <a:chExt cx="104100" cy="259034"/>
              </a:xfrm>
            </p:grpSpPr>
            <p:cxnSp>
              <p:nvCxnSpPr>
                <p:cNvPr id="1295" name="Google Shape;1295;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296" name="Google Shape;1296;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1"/>
              <p:cNvGrpSpPr/>
              <p:nvPr/>
            </p:nvGrpSpPr>
            <p:grpSpPr>
              <a:xfrm>
                <a:off x="2488839" y="3182353"/>
                <a:ext cx="104100" cy="259034"/>
                <a:chOff x="215626" y="758641"/>
                <a:chExt cx="104100" cy="259034"/>
              </a:xfrm>
            </p:grpSpPr>
            <p:cxnSp>
              <p:nvCxnSpPr>
                <p:cNvPr id="1298" name="Google Shape;1298;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299" name="Google Shape;1299;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41"/>
              <p:cNvGrpSpPr/>
              <p:nvPr/>
            </p:nvGrpSpPr>
            <p:grpSpPr>
              <a:xfrm>
                <a:off x="438126" y="2888419"/>
                <a:ext cx="104100" cy="259034"/>
                <a:chOff x="215626" y="758641"/>
                <a:chExt cx="104100" cy="259034"/>
              </a:xfrm>
            </p:grpSpPr>
            <p:cxnSp>
              <p:nvCxnSpPr>
                <p:cNvPr id="1301" name="Google Shape;1301;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02" name="Google Shape;1302;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1"/>
              <p:cNvGrpSpPr/>
              <p:nvPr/>
            </p:nvGrpSpPr>
            <p:grpSpPr>
              <a:xfrm>
                <a:off x="2741064" y="2888419"/>
                <a:ext cx="104100" cy="259034"/>
                <a:chOff x="215626" y="758641"/>
                <a:chExt cx="104100" cy="259034"/>
              </a:xfrm>
            </p:grpSpPr>
            <p:cxnSp>
              <p:nvCxnSpPr>
                <p:cNvPr id="1304" name="Google Shape;1304;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05" name="Google Shape;1305;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41"/>
              <p:cNvGrpSpPr/>
              <p:nvPr/>
            </p:nvGrpSpPr>
            <p:grpSpPr>
              <a:xfrm>
                <a:off x="3688723" y="2932441"/>
                <a:ext cx="171000" cy="171000"/>
                <a:chOff x="406075" y="780925"/>
                <a:chExt cx="171000" cy="171000"/>
              </a:xfrm>
            </p:grpSpPr>
            <p:cxnSp>
              <p:nvCxnSpPr>
                <p:cNvPr id="1307" name="Google Shape;1307;p41"/>
                <p:cNvCxnSpPr/>
                <p:nvPr/>
              </p:nvCxnSpPr>
              <p:spPr>
                <a:xfrm>
                  <a:off x="4534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08" name="Google Shape;1308;p41"/>
                <p:cNvCxnSpPr/>
                <p:nvPr/>
              </p:nvCxnSpPr>
              <p:spPr>
                <a:xfrm>
                  <a:off x="5296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09" name="Google Shape;1309;p41"/>
                <p:cNvCxnSpPr/>
                <p:nvPr/>
              </p:nvCxnSpPr>
              <p:spPr>
                <a:xfrm>
                  <a:off x="491575" y="7428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10" name="Google Shape;1310;p41"/>
                <p:cNvCxnSpPr/>
                <p:nvPr/>
              </p:nvCxnSpPr>
              <p:spPr>
                <a:xfrm>
                  <a:off x="491575" y="819025"/>
                  <a:ext cx="0" cy="171000"/>
                </a:xfrm>
                <a:prstGeom prst="straightConnector1">
                  <a:avLst/>
                </a:prstGeom>
                <a:noFill/>
                <a:ln w="19050" cap="flat" cmpd="sng">
                  <a:solidFill>
                    <a:srgbClr val="16DB93"/>
                  </a:solidFill>
                  <a:prstDash val="solid"/>
                  <a:round/>
                  <a:headEnd type="none" w="med" len="med"/>
                  <a:tailEnd type="none" w="med" len="med"/>
                </a:ln>
              </p:spPr>
            </p:cxnSp>
          </p:grpSp>
          <p:grpSp>
            <p:nvGrpSpPr>
              <p:cNvPr id="1311" name="Google Shape;1311;p41"/>
              <p:cNvGrpSpPr/>
              <p:nvPr/>
            </p:nvGrpSpPr>
            <p:grpSpPr>
              <a:xfrm>
                <a:off x="3888176" y="2840389"/>
                <a:ext cx="104100" cy="259034"/>
                <a:chOff x="215626" y="758641"/>
                <a:chExt cx="104100" cy="259034"/>
              </a:xfrm>
            </p:grpSpPr>
            <p:cxnSp>
              <p:nvCxnSpPr>
                <p:cNvPr id="1312" name="Google Shape;1312;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13" name="Google Shape;1313;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1"/>
              <p:cNvGrpSpPr/>
              <p:nvPr/>
            </p:nvGrpSpPr>
            <p:grpSpPr>
              <a:xfrm>
                <a:off x="4755523" y="2932441"/>
                <a:ext cx="171000" cy="171000"/>
                <a:chOff x="406075" y="780925"/>
                <a:chExt cx="171000" cy="171000"/>
              </a:xfrm>
            </p:grpSpPr>
            <p:cxnSp>
              <p:nvCxnSpPr>
                <p:cNvPr id="1315" name="Google Shape;1315;p41"/>
                <p:cNvCxnSpPr/>
                <p:nvPr/>
              </p:nvCxnSpPr>
              <p:spPr>
                <a:xfrm>
                  <a:off x="4534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16" name="Google Shape;1316;p41"/>
                <p:cNvCxnSpPr/>
                <p:nvPr/>
              </p:nvCxnSpPr>
              <p:spPr>
                <a:xfrm>
                  <a:off x="5296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17" name="Google Shape;1317;p41"/>
                <p:cNvCxnSpPr/>
                <p:nvPr/>
              </p:nvCxnSpPr>
              <p:spPr>
                <a:xfrm>
                  <a:off x="491575" y="7428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18" name="Google Shape;1318;p41"/>
                <p:cNvCxnSpPr/>
                <p:nvPr/>
              </p:nvCxnSpPr>
              <p:spPr>
                <a:xfrm>
                  <a:off x="491575" y="819025"/>
                  <a:ext cx="0" cy="171000"/>
                </a:xfrm>
                <a:prstGeom prst="straightConnector1">
                  <a:avLst/>
                </a:prstGeom>
                <a:noFill/>
                <a:ln w="19050" cap="flat" cmpd="sng">
                  <a:solidFill>
                    <a:srgbClr val="16DB93"/>
                  </a:solidFill>
                  <a:prstDash val="solid"/>
                  <a:round/>
                  <a:headEnd type="none" w="med" len="med"/>
                  <a:tailEnd type="none" w="med" len="med"/>
                </a:ln>
              </p:spPr>
            </p:cxnSp>
          </p:grpSp>
          <p:grpSp>
            <p:nvGrpSpPr>
              <p:cNvPr id="1319" name="Google Shape;1319;p41"/>
              <p:cNvGrpSpPr/>
              <p:nvPr/>
            </p:nvGrpSpPr>
            <p:grpSpPr>
              <a:xfrm>
                <a:off x="4954976" y="2840389"/>
                <a:ext cx="104100" cy="259034"/>
                <a:chOff x="215626" y="758641"/>
                <a:chExt cx="104100" cy="259034"/>
              </a:xfrm>
            </p:grpSpPr>
            <p:cxnSp>
              <p:nvCxnSpPr>
                <p:cNvPr id="1320" name="Google Shape;1320;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21" name="Google Shape;1321;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1"/>
              <p:cNvGrpSpPr/>
              <p:nvPr/>
            </p:nvGrpSpPr>
            <p:grpSpPr>
              <a:xfrm>
                <a:off x="6222639" y="3182353"/>
                <a:ext cx="104100" cy="259034"/>
                <a:chOff x="215626" y="758641"/>
                <a:chExt cx="104100" cy="259034"/>
              </a:xfrm>
            </p:grpSpPr>
            <p:cxnSp>
              <p:nvCxnSpPr>
                <p:cNvPr id="1323" name="Google Shape;1323;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24" name="Google Shape;1324;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41"/>
              <p:cNvGrpSpPr/>
              <p:nvPr/>
            </p:nvGrpSpPr>
            <p:grpSpPr>
              <a:xfrm>
                <a:off x="6679839" y="3182353"/>
                <a:ext cx="104100" cy="259034"/>
                <a:chOff x="215626" y="758641"/>
                <a:chExt cx="104100" cy="259034"/>
              </a:xfrm>
            </p:grpSpPr>
            <p:cxnSp>
              <p:nvCxnSpPr>
                <p:cNvPr id="1326" name="Google Shape;1326;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27" name="Google Shape;1327;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41"/>
              <p:cNvGrpSpPr/>
              <p:nvPr/>
            </p:nvGrpSpPr>
            <p:grpSpPr>
              <a:xfrm>
                <a:off x="7084464" y="2888419"/>
                <a:ext cx="104100" cy="259034"/>
                <a:chOff x="215626" y="758641"/>
                <a:chExt cx="104100" cy="259034"/>
              </a:xfrm>
            </p:grpSpPr>
            <p:cxnSp>
              <p:nvCxnSpPr>
                <p:cNvPr id="1329" name="Google Shape;1329;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30" name="Google Shape;1330;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41"/>
              <p:cNvGrpSpPr/>
              <p:nvPr/>
            </p:nvGrpSpPr>
            <p:grpSpPr>
              <a:xfrm>
                <a:off x="7879723" y="2932441"/>
                <a:ext cx="171000" cy="171000"/>
                <a:chOff x="406075" y="780925"/>
                <a:chExt cx="171000" cy="171000"/>
              </a:xfrm>
            </p:grpSpPr>
            <p:cxnSp>
              <p:nvCxnSpPr>
                <p:cNvPr id="1332" name="Google Shape;1332;p41"/>
                <p:cNvCxnSpPr/>
                <p:nvPr/>
              </p:nvCxnSpPr>
              <p:spPr>
                <a:xfrm>
                  <a:off x="4534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33" name="Google Shape;1333;p41"/>
                <p:cNvCxnSpPr/>
                <p:nvPr/>
              </p:nvCxnSpPr>
              <p:spPr>
                <a:xfrm>
                  <a:off x="529675" y="7809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34" name="Google Shape;1334;p41"/>
                <p:cNvCxnSpPr/>
                <p:nvPr/>
              </p:nvCxnSpPr>
              <p:spPr>
                <a:xfrm>
                  <a:off x="491575" y="742825"/>
                  <a:ext cx="0" cy="171000"/>
                </a:xfrm>
                <a:prstGeom prst="straightConnector1">
                  <a:avLst/>
                </a:prstGeom>
                <a:noFill/>
                <a:ln w="19050" cap="flat" cmpd="sng">
                  <a:solidFill>
                    <a:srgbClr val="16DB93"/>
                  </a:solidFill>
                  <a:prstDash val="solid"/>
                  <a:round/>
                  <a:headEnd type="none" w="med" len="med"/>
                  <a:tailEnd type="none" w="med" len="med"/>
                </a:ln>
              </p:spPr>
            </p:cxnSp>
            <p:cxnSp>
              <p:nvCxnSpPr>
                <p:cNvPr id="1335" name="Google Shape;1335;p41"/>
                <p:cNvCxnSpPr/>
                <p:nvPr/>
              </p:nvCxnSpPr>
              <p:spPr>
                <a:xfrm>
                  <a:off x="491575" y="819025"/>
                  <a:ext cx="0" cy="171000"/>
                </a:xfrm>
                <a:prstGeom prst="straightConnector1">
                  <a:avLst/>
                </a:prstGeom>
                <a:noFill/>
                <a:ln w="19050" cap="flat" cmpd="sng">
                  <a:solidFill>
                    <a:srgbClr val="16DB93"/>
                  </a:solidFill>
                  <a:prstDash val="solid"/>
                  <a:round/>
                  <a:headEnd type="none" w="med" len="med"/>
                  <a:tailEnd type="none" w="med" len="med"/>
                </a:ln>
              </p:spPr>
            </p:cxnSp>
          </p:grpSp>
          <p:grpSp>
            <p:nvGrpSpPr>
              <p:cNvPr id="1336" name="Google Shape;1336;p41"/>
              <p:cNvGrpSpPr/>
              <p:nvPr/>
            </p:nvGrpSpPr>
            <p:grpSpPr>
              <a:xfrm>
                <a:off x="8079176" y="2840389"/>
                <a:ext cx="104100" cy="259034"/>
                <a:chOff x="215626" y="758641"/>
                <a:chExt cx="104100" cy="259034"/>
              </a:xfrm>
            </p:grpSpPr>
            <p:cxnSp>
              <p:nvCxnSpPr>
                <p:cNvPr id="1337" name="Google Shape;1337;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38" name="Google Shape;1338;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41"/>
              <p:cNvGrpSpPr/>
              <p:nvPr/>
            </p:nvGrpSpPr>
            <p:grpSpPr>
              <a:xfrm>
                <a:off x="7753326" y="2888419"/>
                <a:ext cx="104100" cy="259034"/>
                <a:chOff x="215626" y="758641"/>
                <a:chExt cx="104100" cy="259034"/>
              </a:xfrm>
            </p:grpSpPr>
            <p:cxnSp>
              <p:nvCxnSpPr>
                <p:cNvPr id="1340" name="Google Shape;1340;p41"/>
                <p:cNvCxnSpPr/>
                <p:nvPr/>
              </p:nvCxnSpPr>
              <p:spPr>
                <a:xfrm>
                  <a:off x="308524" y="758641"/>
                  <a:ext cx="0" cy="193200"/>
                </a:xfrm>
                <a:prstGeom prst="straightConnector1">
                  <a:avLst/>
                </a:prstGeom>
                <a:noFill/>
                <a:ln w="19050" cap="flat" cmpd="sng">
                  <a:solidFill>
                    <a:srgbClr val="EC446D"/>
                  </a:solidFill>
                  <a:prstDash val="solid"/>
                  <a:round/>
                  <a:headEnd type="none" w="med" len="med"/>
                  <a:tailEnd type="none" w="med" len="med"/>
                </a:ln>
              </p:spPr>
            </p:cxnSp>
            <p:sp>
              <p:nvSpPr>
                <p:cNvPr id="1341" name="Google Shape;1341;p41"/>
                <p:cNvSpPr/>
                <p:nvPr/>
              </p:nvSpPr>
              <p:spPr>
                <a:xfrm>
                  <a:off x="215626" y="913575"/>
                  <a:ext cx="104100" cy="104100"/>
                </a:xfrm>
                <a:prstGeom prst="ellipse">
                  <a:avLst/>
                </a:prstGeom>
                <a:solidFill>
                  <a:srgbClr val="EC4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2" name="Google Shape;1342;p41"/>
          <p:cNvGrpSpPr/>
          <p:nvPr/>
        </p:nvGrpSpPr>
        <p:grpSpPr>
          <a:xfrm>
            <a:off x="976375" y="3556778"/>
            <a:ext cx="7538800" cy="289550"/>
            <a:chOff x="976375" y="3556778"/>
            <a:chExt cx="7538800" cy="289550"/>
          </a:xfrm>
        </p:grpSpPr>
        <p:sp>
          <p:nvSpPr>
            <p:cNvPr id="1343" name="Google Shape;1343;p41"/>
            <p:cNvSpPr txBox="1"/>
            <p:nvPr/>
          </p:nvSpPr>
          <p:spPr>
            <a:xfrm>
              <a:off x="3829175" y="3571228"/>
              <a:ext cx="1485600" cy="2751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a:solidFill>
                    <a:srgbClr val="8875B0"/>
                  </a:solidFill>
                  <a:latin typeface="Barlow Condensed"/>
                  <a:ea typeface="Barlow Condensed"/>
                  <a:cs typeface="Barlow Condensed"/>
                  <a:sym typeface="Barlow Condensed"/>
                </a:rPr>
                <a:t>Liveliness</a:t>
              </a:r>
              <a:endParaRPr sz="2200">
                <a:solidFill>
                  <a:srgbClr val="8875B0"/>
                </a:solidFill>
                <a:latin typeface="Barlow Condensed"/>
                <a:ea typeface="Barlow Condensed"/>
                <a:cs typeface="Barlow Condensed"/>
                <a:sym typeface="Barlow Condensed"/>
              </a:endParaRPr>
            </a:p>
          </p:txBody>
        </p:sp>
        <p:sp>
          <p:nvSpPr>
            <p:cNvPr id="1344" name="Google Shape;1344;p41"/>
            <p:cNvSpPr txBox="1"/>
            <p:nvPr/>
          </p:nvSpPr>
          <p:spPr>
            <a:xfrm>
              <a:off x="7029575" y="3571228"/>
              <a:ext cx="1485600" cy="2751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a:solidFill>
                    <a:srgbClr val="8875B0"/>
                  </a:solidFill>
                  <a:latin typeface="Barlow Condensed"/>
                  <a:ea typeface="Barlow Condensed"/>
                  <a:cs typeface="Barlow Condensed"/>
                  <a:sym typeface="Barlow Condensed"/>
                </a:rPr>
                <a:t>Popularity of Artist</a:t>
              </a:r>
              <a:endParaRPr sz="2200">
                <a:solidFill>
                  <a:srgbClr val="8875B0"/>
                </a:solidFill>
                <a:latin typeface="Barlow Condensed"/>
                <a:ea typeface="Barlow Condensed"/>
                <a:cs typeface="Barlow Condensed"/>
                <a:sym typeface="Barlow Condensed"/>
              </a:endParaRPr>
            </a:p>
          </p:txBody>
        </p:sp>
        <p:sp>
          <p:nvSpPr>
            <p:cNvPr id="1345" name="Google Shape;1345;p41"/>
            <p:cNvSpPr txBox="1"/>
            <p:nvPr/>
          </p:nvSpPr>
          <p:spPr>
            <a:xfrm>
              <a:off x="976375" y="3556778"/>
              <a:ext cx="1485600" cy="2751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2200">
                  <a:solidFill>
                    <a:srgbClr val="8875B0"/>
                  </a:solidFill>
                  <a:latin typeface="Barlow Condensed"/>
                  <a:ea typeface="Barlow Condensed"/>
                  <a:cs typeface="Barlow Condensed"/>
                  <a:sym typeface="Barlow Condensed"/>
                </a:rPr>
                <a:t>Lyrics</a:t>
              </a:r>
              <a:endParaRPr sz="2200">
                <a:solidFill>
                  <a:srgbClr val="8875B0"/>
                </a:solidFill>
                <a:latin typeface="Barlow Condensed"/>
                <a:ea typeface="Barlow Condensed"/>
                <a:cs typeface="Barlow Condensed"/>
                <a:sym typeface="Barlow Condensed"/>
              </a:endParaRPr>
            </a:p>
          </p:txBody>
        </p:sp>
      </p:grpSp>
      <p:sp>
        <p:nvSpPr>
          <p:cNvPr id="1346" name="Google Shape;1346;p4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INTRODUCTION</a:t>
            </a:r>
            <a:endParaRPr b="1"/>
          </a:p>
        </p:txBody>
      </p:sp>
      <p:cxnSp>
        <p:nvCxnSpPr>
          <p:cNvPr id="1347" name="Google Shape;1347;p41"/>
          <p:cNvCxnSpPr/>
          <p:nvPr/>
        </p:nvCxnSpPr>
        <p:spPr>
          <a:xfrm rot="10800000">
            <a:off x="713075" y="785525"/>
            <a:ext cx="2650500" cy="0"/>
          </a:xfrm>
          <a:prstGeom prst="straightConnector1">
            <a:avLst/>
          </a:prstGeom>
          <a:noFill/>
          <a:ln w="9525" cap="flat" cmpd="sng">
            <a:solidFill>
              <a:srgbClr val="EC446D"/>
            </a:solidFill>
            <a:prstDash val="solid"/>
            <a:round/>
            <a:headEnd type="none" w="med" len="med"/>
            <a:tailEnd type="none" w="med" len="med"/>
          </a:ln>
        </p:spPr>
      </p:cxnSp>
      <p:cxnSp>
        <p:nvCxnSpPr>
          <p:cNvPr id="1348" name="Google Shape;1348;p41"/>
          <p:cNvCxnSpPr/>
          <p:nvPr/>
        </p:nvCxnSpPr>
        <p:spPr>
          <a:xfrm rot="10800000">
            <a:off x="5780700" y="785525"/>
            <a:ext cx="2648700" cy="0"/>
          </a:xfrm>
          <a:prstGeom prst="straightConnector1">
            <a:avLst/>
          </a:prstGeom>
          <a:noFill/>
          <a:ln w="9525" cap="flat" cmpd="sng">
            <a:solidFill>
              <a:srgbClr val="EC446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
                                        <p:tgtEl>
                                          <p:spTgt spid="127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76"/>
                                        </p:tgtEl>
                                        <p:attrNameLst>
                                          <p:attrName>style.visibility</p:attrName>
                                        </p:attrNameLst>
                                      </p:cBhvr>
                                      <p:to>
                                        <p:strVal val="visible"/>
                                      </p:to>
                                    </p:set>
                                    <p:anim calcmode="lin" valueType="num">
                                      <p:cBhvr additive="base">
                                        <p:cTn id="12" dur="1"/>
                                        <p:tgtEl>
                                          <p:spTgt spid="127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42"/>
                                        </p:tgtEl>
                                        <p:attrNameLst>
                                          <p:attrName>style.visibility</p:attrName>
                                        </p:attrNameLst>
                                      </p:cBhvr>
                                      <p:to>
                                        <p:strVal val="visible"/>
                                      </p:to>
                                    </p:set>
                                    <p:anim calcmode="lin" valueType="num">
                                      <p:cBhvr additive="base">
                                        <p:cTn id="17" dur="1"/>
                                        <p:tgtEl>
                                          <p:spTgt spid="1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4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DATASET</a:t>
            </a:r>
            <a:endParaRPr b="1"/>
          </a:p>
        </p:txBody>
      </p:sp>
      <p:sp>
        <p:nvSpPr>
          <p:cNvPr id="1354" name="Google Shape;1354;p42"/>
          <p:cNvSpPr txBox="1">
            <a:spLocks noGrp="1"/>
          </p:cNvSpPr>
          <p:nvPr>
            <p:ph type="title" idx="2"/>
          </p:nvPr>
        </p:nvSpPr>
        <p:spPr>
          <a:xfrm>
            <a:off x="2229575" y="1173036"/>
            <a:ext cx="178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SPOTIFY MUSIC</a:t>
            </a:r>
            <a:endParaRPr b="1"/>
          </a:p>
        </p:txBody>
      </p:sp>
      <p:sp>
        <p:nvSpPr>
          <p:cNvPr id="1355" name="Google Shape;1355;p42"/>
          <p:cNvSpPr txBox="1">
            <a:spLocks noGrp="1"/>
          </p:cNvSpPr>
          <p:nvPr>
            <p:ph type="subTitle" idx="4"/>
          </p:nvPr>
        </p:nvSpPr>
        <p:spPr>
          <a:xfrm>
            <a:off x="4199826" y="2723600"/>
            <a:ext cx="2695200" cy="444900"/>
          </a:xfrm>
          <a:prstGeom prst="rect">
            <a:avLst/>
          </a:prstGeom>
        </p:spPr>
        <p:txBody>
          <a:bodyPr spcFirstLastPara="1" wrap="square" lIns="91425" tIns="182875" rIns="91425" bIns="0" anchor="ctr" anchorCtr="0">
            <a:noAutofit/>
          </a:bodyPr>
          <a:lstStyle/>
          <a:p>
            <a:pPr marL="457200" lvl="0" indent="-317500" algn="l" rtl="0">
              <a:spcBef>
                <a:spcPts val="0"/>
              </a:spcBef>
              <a:spcAft>
                <a:spcPts val="0"/>
              </a:spcAft>
              <a:buSzPts val="1400"/>
              <a:buChar char="●"/>
            </a:pPr>
            <a:r>
              <a:rPr lang="en"/>
              <a:t>21 attributes</a:t>
            </a:r>
            <a:endParaRPr/>
          </a:p>
          <a:p>
            <a:pPr marL="457200" lvl="0" indent="-317500" algn="l" rtl="0">
              <a:spcBef>
                <a:spcPts val="0"/>
              </a:spcBef>
              <a:spcAft>
                <a:spcPts val="0"/>
              </a:spcAft>
              <a:buSzPts val="1400"/>
              <a:buChar char="●"/>
            </a:pPr>
            <a:r>
              <a:rPr lang="en"/>
              <a:t>13,500 songs</a:t>
            </a:r>
            <a:endParaRPr/>
          </a:p>
        </p:txBody>
      </p:sp>
      <p:sp>
        <p:nvSpPr>
          <p:cNvPr id="1356" name="Google Shape;1356;p42"/>
          <p:cNvSpPr txBox="1">
            <a:spLocks noGrp="1"/>
          </p:cNvSpPr>
          <p:nvPr>
            <p:ph type="subTitle" idx="1"/>
          </p:nvPr>
        </p:nvSpPr>
        <p:spPr>
          <a:xfrm>
            <a:off x="2233175" y="1531425"/>
            <a:ext cx="2695200" cy="444900"/>
          </a:xfrm>
          <a:prstGeom prst="rect">
            <a:avLst/>
          </a:prstGeom>
        </p:spPr>
        <p:txBody>
          <a:bodyPr spcFirstLastPara="1" wrap="square" lIns="91425" tIns="182875" rIns="91425" bIns="0" anchor="ctr" anchorCtr="0">
            <a:noAutofit/>
          </a:bodyPr>
          <a:lstStyle/>
          <a:p>
            <a:pPr marL="457200" lvl="0" indent="-317500" algn="l" rtl="0">
              <a:spcBef>
                <a:spcPts val="0"/>
              </a:spcBef>
              <a:spcAft>
                <a:spcPts val="0"/>
              </a:spcAft>
              <a:buSzPts val="1400"/>
              <a:buChar char="●"/>
            </a:pPr>
            <a:r>
              <a:rPr lang="en"/>
              <a:t>Manual scraping</a:t>
            </a:r>
            <a:endParaRPr/>
          </a:p>
        </p:txBody>
      </p:sp>
      <p:sp>
        <p:nvSpPr>
          <p:cNvPr id="1357" name="Google Shape;1357;p42"/>
          <p:cNvSpPr txBox="1">
            <a:spLocks noGrp="1"/>
          </p:cNvSpPr>
          <p:nvPr>
            <p:ph type="title" idx="3"/>
          </p:nvPr>
        </p:nvSpPr>
        <p:spPr>
          <a:xfrm>
            <a:off x="4181348" y="2365125"/>
            <a:ext cx="178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FEATURES</a:t>
            </a:r>
            <a:endParaRPr b="1"/>
          </a:p>
        </p:txBody>
      </p:sp>
      <p:cxnSp>
        <p:nvCxnSpPr>
          <p:cNvPr id="1358" name="Google Shape;1358;p42"/>
          <p:cNvCxnSpPr/>
          <p:nvPr/>
        </p:nvCxnSpPr>
        <p:spPr>
          <a:xfrm rot="10800000">
            <a:off x="713050" y="785525"/>
            <a:ext cx="3033000" cy="0"/>
          </a:xfrm>
          <a:prstGeom prst="straightConnector1">
            <a:avLst/>
          </a:prstGeom>
          <a:noFill/>
          <a:ln w="9525" cap="flat" cmpd="sng">
            <a:solidFill>
              <a:srgbClr val="EC446D"/>
            </a:solidFill>
            <a:prstDash val="solid"/>
            <a:round/>
            <a:headEnd type="none" w="med" len="med"/>
            <a:tailEnd type="none" w="med" len="med"/>
          </a:ln>
        </p:spPr>
      </p:cxnSp>
      <p:cxnSp>
        <p:nvCxnSpPr>
          <p:cNvPr id="1359" name="Google Shape;1359;p42"/>
          <p:cNvCxnSpPr/>
          <p:nvPr/>
        </p:nvCxnSpPr>
        <p:spPr>
          <a:xfrm rot="10800000">
            <a:off x="5408825" y="785525"/>
            <a:ext cx="3020700" cy="0"/>
          </a:xfrm>
          <a:prstGeom prst="straightConnector1">
            <a:avLst/>
          </a:prstGeom>
          <a:noFill/>
          <a:ln w="9525" cap="flat" cmpd="sng">
            <a:solidFill>
              <a:srgbClr val="EC446D"/>
            </a:solidFill>
            <a:prstDash val="solid"/>
            <a:round/>
            <a:headEnd type="none" w="med" len="med"/>
            <a:tailEnd type="none" w="med" len="med"/>
          </a:ln>
        </p:spPr>
      </p:cxnSp>
      <p:grpSp>
        <p:nvGrpSpPr>
          <p:cNvPr id="1360" name="Google Shape;1360;p42"/>
          <p:cNvGrpSpPr/>
          <p:nvPr/>
        </p:nvGrpSpPr>
        <p:grpSpPr>
          <a:xfrm>
            <a:off x="829288" y="1197242"/>
            <a:ext cx="743080" cy="743257"/>
            <a:chOff x="1016100" y="4225950"/>
            <a:chExt cx="441600" cy="441600"/>
          </a:xfrm>
        </p:grpSpPr>
        <p:sp>
          <p:nvSpPr>
            <p:cNvPr id="1361" name="Google Shape;1361;p42"/>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2"/>
            <p:cNvSpPr/>
            <p:nvPr/>
          </p:nvSpPr>
          <p:spPr>
            <a:xfrm>
              <a:off x="1077175" y="4287025"/>
              <a:ext cx="319500" cy="3195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42"/>
          <p:cNvGrpSpPr/>
          <p:nvPr/>
        </p:nvGrpSpPr>
        <p:grpSpPr>
          <a:xfrm>
            <a:off x="1063514" y="1429066"/>
            <a:ext cx="280327" cy="279656"/>
            <a:chOff x="-57578225" y="1904075"/>
            <a:chExt cx="319025" cy="318225"/>
          </a:xfrm>
        </p:grpSpPr>
        <p:sp>
          <p:nvSpPr>
            <p:cNvPr id="1364" name="Google Shape;1364;p42"/>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2"/>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2"/>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2"/>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42"/>
          <p:cNvCxnSpPr>
            <a:stCxn id="1361" idx="4"/>
          </p:cNvCxnSpPr>
          <p:nvPr/>
        </p:nvCxnSpPr>
        <p:spPr>
          <a:xfrm>
            <a:off x="1200828" y="1940499"/>
            <a:ext cx="0" cy="1062900"/>
          </a:xfrm>
          <a:prstGeom prst="straightConnector1">
            <a:avLst/>
          </a:prstGeom>
          <a:noFill/>
          <a:ln w="9525" cap="flat" cmpd="sng">
            <a:solidFill>
              <a:srgbClr val="698EFF"/>
            </a:solidFill>
            <a:prstDash val="solid"/>
            <a:round/>
            <a:headEnd type="oval" w="med" len="med"/>
            <a:tailEnd type="none" w="med" len="med"/>
          </a:ln>
        </p:spPr>
      </p:cxnSp>
      <p:cxnSp>
        <p:nvCxnSpPr>
          <p:cNvPr id="1369" name="Google Shape;1369;p42"/>
          <p:cNvCxnSpPr/>
          <p:nvPr/>
        </p:nvCxnSpPr>
        <p:spPr>
          <a:xfrm>
            <a:off x="1200828" y="3163149"/>
            <a:ext cx="0" cy="360600"/>
          </a:xfrm>
          <a:prstGeom prst="straightConnector1">
            <a:avLst/>
          </a:prstGeom>
          <a:noFill/>
          <a:ln w="9525" cap="flat" cmpd="sng">
            <a:solidFill>
              <a:srgbClr val="698EFF"/>
            </a:solidFill>
            <a:prstDash val="solid"/>
            <a:round/>
            <a:headEnd type="none" w="med" len="med"/>
            <a:tailEnd type="none" w="med" len="med"/>
          </a:ln>
        </p:spPr>
      </p:cxnSp>
      <p:cxnSp>
        <p:nvCxnSpPr>
          <p:cNvPr id="1370" name="Google Shape;1370;p42"/>
          <p:cNvCxnSpPr/>
          <p:nvPr/>
        </p:nvCxnSpPr>
        <p:spPr>
          <a:xfrm>
            <a:off x="1200828" y="3683499"/>
            <a:ext cx="0" cy="895500"/>
          </a:xfrm>
          <a:prstGeom prst="straightConnector1">
            <a:avLst/>
          </a:prstGeom>
          <a:noFill/>
          <a:ln w="9525" cap="flat" cmpd="sng">
            <a:solidFill>
              <a:srgbClr val="698EFF"/>
            </a:solidFill>
            <a:prstDash val="solid"/>
            <a:round/>
            <a:headEnd type="none" w="med" len="med"/>
            <a:tailEnd type="none" w="med" len="med"/>
          </a:ln>
        </p:spPr>
      </p:cxnSp>
      <p:cxnSp>
        <p:nvCxnSpPr>
          <p:cNvPr id="1371" name="Google Shape;1371;p42"/>
          <p:cNvCxnSpPr/>
          <p:nvPr/>
        </p:nvCxnSpPr>
        <p:spPr>
          <a:xfrm>
            <a:off x="1200825" y="4738750"/>
            <a:ext cx="0" cy="420000"/>
          </a:xfrm>
          <a:prstGeom prst="straightConnector1">
            <a:avLst/>
          </a:prstGeom>
          <a:noFill/>
          <a:ln w="9525" cap="flat" cmpd="sng">
            <a:solidFill>
              <a:srgbClr val="698EFF"/>
            </a:solidFill>
            <a:prstDash val="solid"/>
            <a:round/>
            <a:headEnd type="none" w="med" len="med"/>
            <a:tailEnd type="none" w="med" len="med"/>
          </a:ln>
        </p:spPr>
      </p:cxnSp>
      <p:grpSp>
        <p:nvGrpSpPr>
          <p:cNvPr id="1372" name="Google Shape;1372;p42"/>
          <p:cNvGrpSpPr/>
          <p:nvPr/>
        </p:nvGrpSpPr>
        <p:grpSpPr>
          <a:xfrm>
            <a:off x="2781267" y="2391602"/>
            <a:ext cx="741446" cy="741667"/>
            <a:chOff x="2781267" y="2391602"/>
            <a:chExt cx="741446" cy="741667"/>
          </a:xfrm>
        </p:grpSpPr>
        <p:sp>
          <p:nvSpPr>
            <p:cNvPr id="1373" name="Google Shape;1373;p42"/>
            <p:cNvSpPr/>
            <p:nvPr/>
          </p:nvSpPr>
          <p:spPr>
            <a:xfrm>
              <a:off x="2781267" y="2391602"/>
              <a:ext cx="741446" cy="741667"/>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2"/>
            <p:cNvSpPr/>
            <p:nvPr/>
          </p:nvSpPr>
          <p:spPr>
            <a:xfrm>
              <a:off x="2883812" y="2494178"/>
              <a:ext cx="536440" cy="536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42"/>
          <p:cNvGrpSpPr/>
          <p:nvPr/>
        </p:nvGrpSpPr>
        <p:grpSpPr>
          <a:xfrm>
            <a:off x="3028838" y="2622409"/>
            <a:ext cx="246587" cy="279804"/>
            <a:chOff x="3028838" y="2622409"/>
            <a:chExt cx="246587" cy="279804"/>
          </a:xfrm>
        </p:grpSpPr>
        <p:sp>
          <p:nvSpPr>
            <p:cNvPr id="1376" name="Google Shape;1376;p42"/>
            <p:cNvSpPr/>
            <p:nvPr/>
          </p:nvSpPr>
          <p:spPr>
            <a:xfrm>
              <a:off x="3120268" y="2826883"/>
              <a:ext cx="63727" cy="26162"/>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2"/>
            <p:cNvSpPr/>
            <p:nvPr/>
          </p:nvSpPr>
          <p:spPr>
            <a:xfrm>
              <a:off x="3111249" y="2754684"/>
              <a:ext cx="15975" cy="159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2"/>
            <p:cNvSpPr/>
            <p:nvPr/>
          </p:nvSpPr>
          <p:spPr>
            <a:xfrm>
              <a:off x="3176368" y="2754684"/>
              <a:ext cx="15255" cy="159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2"/>
            <p:cNvSpPr/>
            <p:nvPr/>
          </p:nvSpPr>
          <p:spPr>
            <a:xfrm>
              <a:off x="3028838" y="2622409"/>
              <a:ext cx="246587" cy="279804"/>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2"/>
            <p:cNvSpPr/>
            <p:nvPr/>
          </p:nvSpPr>
          <p:spPr>
            <a:xfrm>
              <a:off x="3070304" y="2637849"/>
              <a:ext cx="11357" cy="57880"/>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16DB93"/>
            </a:solidFill>
            <a:ln>
              <a:noFill/>
            </a:ln>
          </p:spPr>
        </p:sp>
        <p:sp>
          <p:nvSpPr>
            <p:cNvPr id="1381" name="Google Shape;1381;p42"/>
            <p:cNvSpPr/>
            <p:nvPr/>
          </p:nvSpPr>
          <p:spPr>
            <a:xfrm>
              <a:off x="3075072" y="2630832"/>
              <a:ext cx="29028" cy="38390"/>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16DB93"/>
            </a:solidFill>
            <a:ln>
              <a:noFill/>
            </a:ln>
          </p:spPr>
        </p:sp>
        <p:sp>
          <p:nvSpPr>
            <p:cNvPr id="1382" name="Google Shape;1382;p42"/>
            <p:cNvSpPr/>
            <p:nvPr/>
          </p:nvSpPr>
          <p:spPr>
            <a:xfrm>
              <a:off x="3206107" y="2671602"/>
              <a:ext cx="28397" cy="36100"/>
            </a:xfrm>
            <a:custGeom>
              <a:avLst/>
              <a:gdLst/>
              <a:ahLst/>
              <a:cxnLst/>
              <a:rect l="l" t="t" r="r" b="b"/>
              <a:pathLst>
                <a:path w="1048" h="1453" extrusionOk="0">
                  <a:moveTo>
                    <a:pt x="0" y="0"/>
                  </a:moveTo>
                  <a:lnTo>
                    <a:pt x="1048" y="1072"/>
                  </a:lnTo>
                  <a:lnTo>
                    <a:pt x="905" y="1453"/>
                  </a:lnTo>
                  <a:lnTo>
                    <a:pt x="0" y="667"/>
                  </a:lnTo>
                  <a:close/>
                </a:path>
              </a:pathLst>
            </a:custGeom>
            <a:solidFill>
              <a:srgbClr val="16DB93"/>
            </a:solidFill>
            <a:ln>
              <a:noFill/>
            </a:ln>
          </p:spPr>
        </p:sp>
        <p:sp>
          <p:nvSpPr>
            <p:cNvPr id="1383" name="Google Shape;1383;p42"/>
            <p:cNvSpPr/>
            <p:nvPr/>
          </p:nvSpPr>
          <p:spPr>
            <a:xfrm>
              <a:off x="3189411" y="2670434"/>
              <a:ext cx="20870" cy="161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2"/>
            <p:cNvSpPr/>
            <p:nvPr/>
          </p:nvSpPr>
          <p:spPr>
            <a:xfrm>
              <a:off x="3066428" y="2642111"/>
              <a:ext cx="11329" cy="26236"/>
            </a:xfrm>
            <a:prstGeom prst="rect">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5" name="Google Shape;1385;p42"/>
          <p:cNvCxnSpPr>
            <a:stCxn id="1373" idx="4"/>
          </p:cNvCxnSpPr>
          <p:nvPr/>
        </p:nvCxnSpPr>
        <p:spPr>
          <a:xfrm>
            <a:off x="3151990" y="3133269"/>
            <a:ext cx="0" cy="769500"/>
          </a:xfrm>
          <a:prstGeom prst="straightConnector1">
            <a:avLst/>
          </a:prstGeom>
          <a:noFill/>
          <a:ln w="9525" cap="flat" cmpd="sng">
            <a:solidFill>
              <a:srgbClr val="16DB93"/>
            </a:solidFill>
            <a:prstDash val="solid"/>
            <a:round/>
            <a:headEnd type="oval" w="med" len="med"/>
            <a:tailEnd type="none" w="med" len="med"/>
          </a:ln>
        </p:spPr>
      </p:cxnSp>
      <p:cxnSp>
        <p:nvCxnSpPr>
          <p:cNvPr id="1386" name="Google Shape;1386;p42"/>
          <p:cNvCxnSpPr/>
          <p:nvPr/>
        </p:nvCxnSpPr>
        <p:spPr>
          <a:xfrm>
            <a:off x="3151990" y="4076744"/>
            <a:ext cx="0" cy="212400"/>
          </a:xfrm>
          <a:prstGeom prst="straightConnector1">
            <a:avLst/>
          </a:prstGeom>
          <a:noFill/>
          <a:ln w="9525" cap="flat" cmpd="sng">
            <a:solidFill>
              <a:srgbClr val="16DB93"/>
            </a:solidFill>
            <a:prstDash val="solid"/>
            <a:round/>
            <a:headEnd type="none" w="med" len="med"/>
            <a:tailEnd type="none" w="med" len="med"/>
          </a:ln>
        </p:spPr>
      </p:cxnSp>
      <p:cxnSp>
        <p:nvCxnSpPr>
          <p:cNvPr id="1387" name="Google Shape;1387;p42"/>
          <p:cNvCxnSpPr/>
          <p:nvPr/>
        </p:nvCxnSpPr>
        <p:spPr>
          <a:xfrm>
            <a:off x="3152000" y="4646000"/>
            <a:ext cx="0" cy="513000"/>
          </a:xfrm>
          <a:prstGeom prst="straightConnector1">
            <a:avLst/>
          </a:prstGeom>
          <a:noFill/>
          <a:ln w="9525" cap="flat" cmpd="sng">
            <a:solidFill>
              <a:srgbClr val="16DB93"/>
            </a:solidFill>
            <a:prstDash val="solid"/>
            <a:round/>
            <a:headEnd type="none" w="med" len="med"/>
            <a:tailEnd type="none" w="med" len="med"/>
          </a:ln>
        </p:spPr>
      </p:cxnSp>
      <p:cxnSp>
        <p:nvCxnSpPr>
          <p:cNvPr id="1388" name="Google Shape;1388;p42"/>
          <p:cNvCxnSpPr>
            <a:stCxn id="1361" idx="6"/>
            <a:endCxn id="1354" idx="1"/>
          </p:cNvCxnSpPr>
          <p:nvPr/>
        </p:nvCxnSpPr>
        <p:spPr>
          <a:xfrm rot="10800000" flipH="1">
            <a:off x="1572368" y="1310571"/>
            <a:ext cx="657300" cy="258300"/>
          </a:xfrm>
          <a:prstGeom prst="bentConnector3">
            <a:avLst>
              <a:gd name="adj1" fmla="val 49993"/>
            </a:avLst>
          </a:prstGeom>
          <a:noFill/>
          <a:ln w="9525" cap="flat" cmpd="sng">
            <a:solidFill>
              <a:srgbClr val="698EFF"/>
            </a:solidFill>
            <a:prstDash val="solid"/>
            <a:round/>
            <a:headEnd type="none" w="med" len="med"/>
            <a:tailEnd type="oval" w="med" len="med"/>
          </a:ln>
        </p:spPr>
      </p:cxnSp>
      <p:cxnSp>
        <p:nvCxnSpPr>
          <p:cNvPr id="1389" name="Google Shape;1389;p42"/>
          <p:cNvCxnSpPr>
            <a:stCxn id="1373" idx="6"/>
            <a:endCxn id="1357" idx="1"/>
          </p:cNvCxnSpPr>
          <p:nvPr/>
        </p:nvCxnSpPr>
        <p:spPr>
          <a:xfrm rot="10800000" flipH="1">
            <a:off x="3522713" y="2502636"/>
            <a:ext cx="658500" cy="259800"/>
          </a:xfrm>
          <a:prstGeom prst="bentConnector3">
            <a:avLst>
              <a:gd name="adj1" fmla="val 50010"/>
            </a:avLst>
          </a:prstGeom>
          <a:noFill/>
          <a:ln w="9525" cap="flat" cmpd="sng">
            <a:solidFill>
              <a:srgbClr val="16DB93"/>
            </a:solidFill>
            <a:prstDash val="solid"/>
            <a:round/>
            <a:headEnd type="none" w="med" len="med"/>
            <a:tailEnd type="oval" w="med" len="med"/>
          </a:ln>
        </p:spPr>
      </p:cxnSp>
      <p:sp>
        <p:nvSpPr>
          <p:cNvPr id="1390" name="Google Shape;1390;p42"/>
          <p:cNvSpPr txBox="1">
            <a:spLocks noGrp="1"/>
          </p:cNvSpPr>
          <p:nvPr>
            <p:ph type="title" idx="3"/>
          </p:nvPr>
        </p:nvSpPr>
        <p:spPr>
          <a:xfrm>
            <a:off x="6344849" y="1782350"/>
            <a:ext cx="2468735" cy="26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dirty="0">
                <a:solidFill>
                  <a:srgbClr val="00C3B1"/>
                </a:solidFill>
              </a:rPr>
              <a:t>Duration</a:t>
            </a:r>
            <a:endParaRPr i="1" dirty="0">
              <a:solidFill>
                <a:srgbClr val="00C3B1"/>
              </a:solidFill>
            </a:endParaRPr>
          </a:p>
          <a:p>
            <a:pPr marL="0" lvl="0" indent="0" algn="l" rtl="0">
              <a:spcBef>
                <a:spcPts val="0"/>
              </a:spcBef>
              <a:spcAft>
                <a:spcPts val="0"/>
              </a:spcAft>
              <a:buNone/>
            </a:pPr>
            <a:endParaRPr i="1" dirty="0">
              <a:solidFill>
                <a:srgbClr val="00C3B1"/>
              </a:solidFill>
            </a:endParaRPr>
          </a:p>
          <a:p>
            <a:pPr marL="0" lvl="0" indent="0" algn="l" rtl="0">
              <a:spcBef>
                <a:spcPts val="0"/>
              </a:spcBef>
              <a:spcAft>
                <a:spcPts val="0"/>
              </a:spcAft>
              <a:buNone/>
            </a:pPr>
            <a:r>
              <a:rPr lang="en" i="1" dirty="0">
                <a:solidFill>
                  <a:srgbClr val="00C3B1"/>
                </a:solidFill>
              </a:rPr>
              <a:t>Acousticness</a:t>
            </a:r>
            <a:endParaRPr i="1" dirty="0">
              <a:solidFill>
                <a:srgbClr val="00C3B1"/>
              </a:solidFill>
            </a:endParaRPr>
          </a:p>
          <a:p>
            <a:pPr marL="0" lvl="0" indent="0" algn="l" rtl="0">
              <a:spcBef>
                <a:spcPts val="0"/>
              </a:spcBef>
              <a:spcAft>
                <a:spcPts val="0"/>
              </a:spcAft>
              <a:buClr>
                <a:schemeClr val="dk1"/>
              </a:buClr>
              <a:buSzPts val="1100"/>
              <a:buFont typeface="Arial"/>
              <a:buNone/>
            </a:pPr>
            <a:endParaRPr i="1" dirty="0">
              <a:solidFill>
                <a:srgbClr val="00C3B1"/>
              </a:solidFill>
            </a:endParaRPr>
          </a:p>
          <a:p>
            <a:pPr marL="0" lvl="0" indent="0" algn="l" rtl="0">
              <a:spcBef>
                <a:spcPts val="0"/>
              </a:spcBef>
              <a:spcAft>
                <a:spcPts val="0"/>
              </a:spcAft>
              <a:buNone/>
            </a:pPr>
            <a:r>
              <a:rPr lang="en" i="1" dirty="0">
                <a:solidFill>
                  <a:srgbClr val="00C3B1"/>
                </a:solidFill>
              </a:rPr>
              <a:t>Energy</a:t>
            </a:r>
            <a:endParaRPr i="1" dirty="0">
              <a:solidFill>
                <a:srgbClr val="00C3B1"/>
              </a:solidFill>
            </a:endParaRPr>
          </a:p>
          <a:p>
            <a:pPr marL="0" lvl="0" indent="0" algn="l" rtl="0">
              <a:spcBef>
                <a:spcPts val="0"/>
              </a:spcBef>
              <a:spcAft>
                <a:spcPts val="0"/>
              </a:spcAft>
              <a:buNone/>
            </a:pPr>
            <a:endParaRPr i="1" dirty="0">
              <a:solidFill>
                <a:srgbClr val="00C3B1"/>
              </a:solidFill>
            </a:endParaRPr>
          </a:p>
          <a:p>
            <a:pPr marL="0" lvl="0" indent="0" algn="l" rtl="0">
              <a:spcBef>
                <a:spcPts val="0"/>
              </a:spcBef>
              <a:spcAft>
                <a:spcPts val="0"/>
              </a:spcAft>
              <a:buNone/>
            </a:pPr>
            <a:r>
              <a:rPr lang="en" i="1" dirty="0">
                <a:solidFill>
                  <a:srgbClr val="00C3B1"/>
                </a:solidFill>
              </a:rPr>
              <a:t>Instrumentalness</a:t>
            </a:r>
            <a:endParaRPr i="1" dirty="0">
              <a:solidFill>
                <a:srgbClr val="00C3B1"/>
              </a:solidFill>
            </a:endParaRPr>
          </a:p>
          <a:p>
            <a:pPr marL="0" lvl="0" indent="0" algn="l" rtl="0">
              <a:spcBef>
                <a:spcPts val="0"/>
              </a:spcBef>
              <a:spcAft>
                <a:spcPts val="0"/>
              </a:spcAft>
              <a:buNone/>
            </a:pPr>
            <a:endParaRPr i="1" dirty="0">
              <a:solidFill>
                <a:srgbClr val="00C3B1"/>
              </a:solidFill>
            </a:endParaRPr>
          </a:p>
          <a:p>
            <a:pPr marL="0" lvl="0" indent="0" algn="l" rtl="0">
              <a:spcBef>
                <a:spcPts val="0"/>
              </a:spcBef>
              <a:spcAft>
                <a:spcPts val="0"/>
              </a:spcAft>
              <a:buNone/>
            </a:pPr>
            <a:r>
              <a:rPr lang="en" i="1" dirty="0">
                <a:solidFill>
                  <a:srgbClr val="00C3B1"/>
                </a:solidFill>
              </a:rPr>
              <a:t>Loudness</a:t>
            </a:r>
            <a:endParaRPr i="1" dirty="0">
              <a:solidFill>
                <a:srgbClr val="00C3B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5"/>
                                        </p:tgtEl>
                                        <p:attrNameLst>
                                          <p:attrName>style.visibility</p:attrName>
                                        </p:attrNameLst>
                                      </p:cBhvr>
                                      <p:to>
                                        <p:strVal val="visible"/>
                                      </p:to>
                                    </p:set>
                                    <p:animEffect transition="in" filter="fade">
                                      <p:cBhvr>
                                        <p:cTn id="7" dur="1000"/>
                                        <p:tgtEl>
                                          <p:spTgt spid="1355"/>
                                        </p:tgtEl>
                                      </p:cBhvr>
                                    </p:animEffect>
                                  </p:childTnLst>
                                </p:cTn>
                              </p:par>
                              <p:par>
                                <p:cTn id="8" presetID="10" presetClass="entr" presetSubtype="0" fill="hold" nodeType="withEffect">
                                  <p:stCondLst>
                                    <p:cond delay="0"/>
                                  </p:stCondLst>
                                  <p:childTnLst>
                                    <p:set>
                                      <p:cBhvr>
                                        <p:cTn id="9" dur="1" fill="hold">
                                          <p:stCondLst>
                                            <p:cond delay="0"/>
                                          </p:stCondLst>
                                        </p:cTn>
                                        <p:tgtEl>
                                          <p:spTgt spid="1357"/>
                                        </p:tgtEl>
                                        <p:attrNameLst>
                                          <p:attrName>style.visibility</p:attrName>
                                        </p:attrNameLst>
                                      </p:cBhvr>
                                      <p:to>
                                        <p:strVal val="visible"/>
                                      </p:to>
                                    </p:set>
                                    <p:animEffect transition="in" filter="fade">
                                      <p:cBhvr>
                                        <p:cTn id="10" dur="1"/>
                                        <p:tgtEl>
                                          <p:spTgt spid="1357"/>
                                        </p:tgtEl>
                                      </p:cBhvr>
                                    </p:animEffect>
                                  </p:childTnLst>
                                </p:cTn>
                              </p:par>
                              <p:par>
                                <p:cTn id="11" presetID="10" presetClass="entr" presetSubtype="0" fill="hold" nodeType="withEffect">
                                  <p:stCondLst>
                                    <p:cond delay="0"/>
                                  </p:stCondLst>
                                  <p:childTnLst>
                                    <p:set>
                                      <p:cBhvr>
                                        <p:cTn id="12" dur="1" fill="hold">
                                          <p:stCondLst>
                                            <p:cond delay="0"/>
                                          </p:stCondLst>
                                        </p:cTn>
                                        <p:tgtEl>
                                          <p:spTgt spid="1372"/>
                                        </p:tgtEl>
                                        <p:attrNameLst>
                                          <p:attrName>style.visibility</p:attrName>
                                        </p:attrNameLst>
                                      </p:cBhvr>
                                      <p:to>
                                        <p:strVal val="visible"/>
                                      </p:to>
                                    </p:set>
                                    <p:animEffect transition="in" filter="fade">
                                      <p:cBhvr>
                                        <p:cTn id="13" dur="1"/>
                                        <p:tgtEl>
                                          <p:spTgt spid="1372"/>
                                        </p:tgtEl>
                                      </p:cBhvr>
                                    </p:animEffect>
                                  </p:childTnLst>
                                </p:cTn>
                              </p:par>
                              <p:par>
                                <p:cTn id="14" presetID="10" presetClass="entr" presetSubtype="0" fill="hold" nodeType="withEffect">
                                  <p:stCondLst>
                                    <p:cond delay="0"/>
                                  </p:stCondLst>
                                  <p:childTnLst>
                                    <p:set>
                                      <p:cBhvr>
                                        <p:cTn id="15" dur="1" fill="hold">
                                          <p:stCondLst>
                                            <p:cond delay="0"/>
                                          </p:stCondLst>
                                        </p:cTn>
                                        <p:tgtEl>
                                          <p:spTgt spid="1375"/>
                                        </p:tgtEl>
                                        <p:attrNameLst>
                                          <p:attrName>style.visibility</p:attrName>
                                        </p:attrNameLst>
                                      </p:cBhvr>
                                      <p:to>
                                        <p:strVal val="visible"/>
                                      </p:to>
                                    </p:set>
                                    <p:animEffect transition="in" filter="fade">
                                      <p:cBhvr>
                                        <p:cTn id="16" dur="1"/>
                                        <p:tgtEl>
                                          <p:spTgt spid="1375"/>
                                        </p:tgtEl>
                                      </p:cBhvr>
                                    </p:animEffect>
                                  </p:childTnLst>
                                </p:cTn>
                              </p:par>
                              <p:par>
                                <p:cTn id="17" presetID="10" presetClass="entr" presetSubtype="0" fill="hold" nodeType="withEffect">
                                  <p:stCondLst>
                                    <p:cond delay="0"/>
                                  </p:stCondLst>
                                  <p:childTnLst>
                                    <p:set>
                                      <p:cBhvr>
                                        <p:cTn id="18" dur="1" fill="hold">
                                          <p:stCondLst>
                                            <p:cond delay="0"/>
                                          </p:stCondLst>
                                        </p:cTn>
                                        <p:tgtEl>
                                          <p:spTgt spid="1385"/>
                                        </p:tgtEl>
                                        <p:attrNameLst>
                                          <p:attrName>style.visibility</p:attrName>
                                        </p:attrNameLst>
                                      </p:cBhvr>
                                      <p:to>
                                        <p:strVal val="visible"/>
                                      </p:to>
                                    </p:set>
                                    <p:animEffect transition="in" filter="fade">
                                      <p:cBhvr>
                                        <p:cTn id="19" dur="1"/>
                                        <p:tgtEl>
                                          <p:spTgt spid="1385"/>
                                        </p:tgtEl>
                                      </p:cBhvr>
                                    </p:animEffect>
                                  </p:childTnLst>
                                </p:cTn>
                              </p:par>
                              <p:par>
                                <p:cTn id="20" presetID="10" presetClass="entr" presetSubtype="0" fill="hold" nodeType="withEffect">
                                  <p:stCondLst>
                                    <p:cond delay="0"/>
                                  </p:stCondLst>
                                  <p:childTnLst>
                                    <p:set>
                                      <p:cBhvr>
                                        <p:cTn id="21" dur="1" fill="hold">
                                          <p:stCondLst>
                                            <p:cond delay="0"/>
                                          </p:stCondLst>
                                        </p:cTn>
                                        <p:tgtEl>
                                          <p:spTgt spid="1386"/>
                                        </p:tgtEl>
                                        <p:attrNameLst>
                                          <p:attrName>style.visibility</p:attrName>
                                        </p:attrNameLst>
                                      </p:cBhvr>
                                      <p:to>
                                        <p:strVal val="visible"/>
                                      </p:to>
                                    </p:set>
                                    <p:animEffect transition="in" filter="fade">
                                      <p:cBhvr>
                                        <p:cTn id="22" dur="1"/>
                                        <p:tgtEl>
                                          <p:spTgt spid="1386"/>
                                        </p:tgtEl>
                                      </p:cBhvr>
                                    </p:animEffect>
                                  </p:childTnLst>
                                </p:cTn>
                              </p:par>
                              <p:par>
                                <p:cTn id="23" presetID="10" presetClass="entr" presetSubtype="0" fill="hold" nodeType="withEffect">
                                  <p:stCondLst>
                                    <p:cond delay="0"/>
                                  </p:stCondLst>
                                  <p:childTnLst>
                                    <p:set>
                                      <p:cBhvr>
                                        <p:cTn id="24" dur="1" fill="hold">
                                          <p:stCondLst>
                                            <p:cond delay="0"/>
                                          </p:stCondLst>
                                        </p:cTn>
                                        <p:tgtEl>
                                          <p:spTgt spid="1387"/>
                                        </p:tgtEl>
                                        <p:attrNameLst>
                                          <p:attrName>style.visibility</p:attrName>
                                        </p:attrNameLst>
                                      </p:cBhvr>
                                      <p:to>
                                        <p:strVal val="visible"/>
                                      </p:to>
                                    </p:set>
                                    <p:animEffect transition="in" filter="fade">
                                      <p:cBhvr>
                                        <p:cTn id="25" dur="1"/>
                                        <p:tgtEl>
                                          <p:spTgt spid="1387"/>
                                        </p:tgtEl>
                                      </p:cBhvr>
                                    </p:animEffect>
                                  </p:childTnLst>
                                </p:cTn>
                              </p:par>
                              <p:par>
                                <p:cTn id="26" presetID="10" presetClass="entr" presetSubtype="0" fill="hold" nodeType="withEffect">
                                  <p:stCondLst>
                                    <p:cond delay="0"/>
                                  </p:stCondLst>
                                  <p:childTnLst>
                                    <p:set>
                                      <p:cBhvr>
                                        <p:cTn id="27" dur="1" fill="hold">
                                          <p:stCondLst>
                                            <p:cond delay="0"/>
                                          </p:stCondLst>
                                        </p:cTn>
                                        <p:tgtEl>
                                          <p:spTgt spid="1389"/>
                                        </p:tgtEl>
                                        <p:attrNameLst>
                                          <p:attrName>style.visibility</p:attrName>
                                        </p:attrNameLst>
                                      </p:cBhvr>
                                      <p:to>
                                        <p:strVal val="visible"/>
                                      </p:to>
                                    </p:set>
                                    <p:animEffect transition="in" filter="fade">
                                      <p:cBhvr>
                                        <p:cTn id="28" dur="1"/>
                                        <p:tgtEl>
                                          <p:spTgt spid="138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90"/>
                                        </p:tgtEl>
                                        <p:attrNameLst>
                                          <p:attrName>style.visibility</p:attrName>
                                        </p:attrNameLst>
                                      </p:cBhvr>
                                      <p:to>
                                        <p:strVal val="visible"/>
                                      </p:to>
                                    </p:set>
                                    <p:animEffect transition="in" filter="fade">
                                      <p:cBhvr>
                                        <p:cTn id="33" dur="1"/>
                                        <p:tgtEl>
                                          <p:spTgt spid="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4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DATASET</a:t>
            </a:r>
            <a:endParaRPr b="1"/>
          </a:p>
        </p:txBody>
      </p:sp>
      <p:sp>
        <p:nvSpPr>
          <p:cNvPr id="1396" name="Google Shape;1396;p43"/>
          <p:cNvSpPr txBox="1">
            <a:spLocks noGrp="1"/>
          </p:cNvSpPr>
          <p:nvPr>
            <p:ph type="title" idx="5"/>
          </p:nvPr>
        </p:nvSpPr>
        <p:spPr>
          <a:xfrm>
            <a:off x="5615853" y="3557044"/>
            <a:ext cx="178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LIMITATIONS</a:t>
            </a:r>
            <a:endParaRPr b="1"/>
          </a:p>
        </p:txBody>
      </p:sp>
      <p:sp>
        <p:nvSpPr>
          <p:cNvPr id="1397" name="Google Shape;1397;p43"/>
          <p:cNvSpPr txBox="1">
            <a:spLocks noGrp="1"/>
          </p:cNvSpPr>
          <p:nvPr>
            <p:ph type="subTitle" idx="6"/>
          </p:nvPr>
        </p:nvSpPr>
        <p:spPr>
          <a:xfrm>
            <a:off x="5615850" y="4076750"/>
            <a:ext cx="2695200" cy="444900"/>
          </a:xfrm>
          <a:prstGeom prst="rect">
            <a:avLst/>
          </a:prstGeom>
        </p:spPr>
        <p:txBody>
          <a:bodyPr spcFirstLastPara="1" wrap="square" lIns="91425" tIns="182875" rIns="91425" bIns="0" anchor="ctr" anchorCtr="0">
            <a:noAutofit/>
          </a:bodyPr>
          <a:lstStyle/>
          <a:p>
            <a:pPr marL="457200" lvl="0" indent="-317500" algn="l" rtl="0">
              <a:spcBef>
                <a:spcPts val="0"/>
              </a:spcBef>
              <a:spcAft>
                <a:spcPts val="0"/>
              </a:spcAft>
              <a:buSzPts val="1400"/>
              <a:buChar char="●"/>
            </a:pPr>
            <a:r>
              <a:rPr lang="en"/>
              <a:t>1000 songs scrapable each time</a:t>
            </a:r>
            <a:endParaRPr/>
          </a:p>
          <a:p>
            <a:pPr marL="457200" lvl="0" indent="-317500" algn="l" rtl="0">
              <a:spcBef>
                <a:spcPts val="0"/>
              </a:spcBef>
              <a:spcAft>
                <a:spcPts val="0"/>
              </a:spcAft>
              <a:buSzPts val="1400"/>
              <a:buChar char="●"/>
            </a:pPr>
            <a:r>
              <a:rPr lang="en"/>
              <a:t>Structure of data</a:t>
            </a:r>
            <a:endParaRPr/>
          </a:p>
        </p:txBody>
      </p:sp>
      <p:sp>
        <p:nvSpPr>
          <p:cNvPr id="1398" name="Google Shape;1398;p43"/>
          <p:cNvSpPr txBox="1">
            <a:spLocks noGrp="1"/>
          </p:cNvSpPr>
          <p:nvPr>
            <p:ph type="title" idx="2"/>
          </p:nvPr>
        </p:nvSpPr>
        <p:spPr>
          <a:xfrm>
            <a:off x="2229575" y="1173036"/>
            <a:ext cx="178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SPOTIFY MUSIC</a:t>
            </a:r>
            <a:endParaRPr b="1"/>
          </a:p>
        </p:txBody>
      </p:sp>
      <p:sp>
        <p:nvSpPr>
          <p:cNvPr id="1399" name="Google Shape;1399;p43"/>
          <p:cNvSpPr txBox="1">
            <a:spLocks noGrp="1"/>
          </p:cNvSpPr>
          <p:nvPr>
            <p:ph type="subTitle" idx="4"/>
          </p:nvPr>
        </p:nvSpPr>
        <p:spPr>
          <a:xfrm>
            <a:off x="4199826" y="2723600"/>
            <a:ext cx="2695200" cy="444900"/>
          </a:xfrm>
          <a:prstGeom prst="rect">
            <a:avLst/>
          </a:prstGeom>
        </p:spPr>
        <p:txBody>
          <a:bodyPr spcFirstLastPara="1" wrap="square" lIns="91425" tIns="182875" rIns="91425" bIns="0" anchor="ctr" anchorCtr="0">
            <a:noAutofit/>
          </a:bodyPr>
          <a:lstStyle/>
          <a:p>
            <a:pPr marL="457200" lvl="0" indent="-317500" algn="l" rtl="0">
              <a:spcBef>
                <a:spcPts val="0"/>
              </a:spcBef>
              <a:spcAft>
                <a:spcPts val="0"/>
              </a:spcAft>
              <a:buSzPts val="1400"/>
              <a:buChar char="●"/>
            </a:pPr>
            <a:r>
              <a:rPr lang="en"/>
              <a:t>21 attributes</a:t>
            </a:r>
            <a:endParaRPr/>
          </a:p>
          <a:p>
            <a:pPr marL="457200" lvl="0" indent="-317500" algn="l" rtl="0">
              <a:spcBef>
                <a:spcPts val="0"/>
              </a:spcBef>
              <a:spcAft>
                <a:spcPts val="0"/>
              </a:spcAft>
              <a:buSzPts val="1400"/>
              <a:buChar char="●"/>
            </a:pPr>
            <a:r>
              <a:rPr lang="en"/>
              <a:t>13,500 songs</a:t>
            </a:r>
            <a:endParaRPr/>
          </a:p>
        </p:txBody>
      </p:sp>
      <p:sp>
        <p:nvSpPr>
          <p:cNvPr id="1400" name="Google Shape;1400;p43"/>
          <p:cNvSpPr txBox="1">
            <a:spLocks noGrp="1"/>
          </p:cNvSpPr>
          <p:nvPr>
            <p:ph type="subTitle" idx="1"/>
          </p:nvPr>
        </p:nvSpPr>
        <p:spPr>
          <a:xfrm>
            <a:off x="2233175" y="1531425"/>
            <a:ext cx="2695200" cy="444900"/>
          </a:xfrm>
          <a:prstGeom prst="rect">
            <a:avLst/>
          </a:prstGeom>
        </p:spPr>
        <p:txBody>
          <a:bodyPr spcFirstLastPara="1" wrap="square" lIns="91425" tIns="182875" rIns="91425" bIns="0" anchor="ctr" anchorCtr="0">
            <a:noAutofit/>
          </a:bodyPr>
          <a:lstStyle/>
          <a:p>
            <a:pPr marL="457200" lvl="0" indent="-317500" algn="l" rtl="0">
              <a:spcBef>
                <a:spcPts val="0"/>
              </a:spcBef>
              <a:spcAft>
                <a:spcPts val="0"/>
              </a:spcAft>
              <a:buSzPts val="1400"/>
              <a:buChar char="●"/>
            </a:pPr>
            <a:r>
              <a:rPr lang="en"/>
              <a:t>Manual scraping</a:t>
            </a:r>
            <a:endParaRPr/>
          </a:p>
        </p:txBody>
      </p:sp>
      <p:sp>
        <p:nvSpPr>
          <p:cNvPr id="1401" name="Google Shape;1401;p43"/>
          <p:cNvSpPr txBox="1">
            <a:spLocks noGrp="1"/>
          </p:cNvSpPr>
          <p:nvPr>
            <p:ph type="title" idx="3"/>
          </p:nvPr>
        </p:nvSpPr>
        <p:spPr>
          <a:xfrm>
            <a:off x="4181348" y="2365125"/>
            <a:ext cx="1785000" cy="27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FEATURES</a:t>
            </a:r>
            <a:endParaRPr b="1"/>
          </a:p>
        </p:txBody>
      </p:sp>
      <p:cxnSp>
        <p:nvCxnSpPr>
          <p:cNvPr id="1402" name="Google Shape;1402;p43"/>
          <p:cNvCxnSpPr/>
          <p:nvPr/>
        </p:nvCxnSpPr>
        <p:spPr>
          <a:xfrm rot="10800000">
            <a:off x="713050" y="785525"/>
            <a:ext cx="3033000" cy="0"/>
          </a:xfrm>
          <a:prstGeom prst="straightConnector1">
            <a:avLst/>
          </a:prstGeom>
          <a:noFill/>
          <a:ln w="9525" cap="flat" cmpd="sng">
            <a:solidFill>
              <a:srgbClr val="EC446D"/>
            </a:solidFill>
            <a:prstDash val="solid"/>
            <a:round/>
            <a:headEnd type="none" w="med" len="med"/>
            <a:tailEnd type="none" w="med" len="med"/>
          </a:ln>
        </p:spPr>
      </p:cxnSp>
      <p:cxnSp>
        <p:nvCxnSpPr>
          <p:cNvPr id="1403" name="Google Shape;1403;p43"/>
          <p:cNvCxnSpPr/>
          <p:nvPr/>
        </p:nvCxnSpPr>
        <p:spPr>
          <a:xfrm rot="10800000">
            <a:off x="5408825" y="785525"/>
            <a:ext cx="3020700" cy="0"/>
          </a:xfrm>
          <a:prstGeom prst="straightConnector1">
            <a:avLst/>
          </a:prstGeom>
          <a:noFill/>
          <a:ln w="9525" cap="flat" cmpd="sng">
            <a:solidFill>
              <a:srgbClr val="EC446D"/>
            </a:solidFill>
            <a:prstDash val="solid"/>
            <a:round/>
            <a:headEnd type="none" w="med" len="med"/>
            <a:tailEnd type="none" w="med" len="med"/>
          </a:ln>
        </p:spPr>
      </p:cxnSp>
      <p:grpSp>
        <p:nvGrpSpPr>
          <p:cNvPr id="1404" name="Google Shape;1404;p43"/>
          <p:cNvGrpSpPr/>
          <p:nvPr/>
        </p:nvGrpSpPr>
        <p:grpSpPr>
          <a:xfrm>
            <a:off x="829288" y="1197242"/>
            <a:ext cx="743080" cy="743257"/>
            <a:chOff x="1016100" y="4225950"/>
            <a:chExt cx="441600" cy="441600"/>
          </a:xfrm>
        </p:grpSpPr>
        <p:sp>
          <p:nvSpPr>
            <p:cNvPr id="1405" name="Google Shape;1405;p43"/>
            <p:cNvSpPr/>
            <p:nvPr/>
          </p:nvSpPr>
          <p:spPr>
            <a:xfrm>
              <a:off x="1016100" y="4225950"/>
              <a:ext cx="441600" cy="4416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1077175" y="4287025"/>
              <a:ext cx="319500" cy="319500"/>
            </a:xfrm>
            <a:prstGeom prst="ellipse">
              <a:avLst/>
            </a:prstGeom>
            <a:noFill/>
            <a:ln w="9525" cap="flat" cmpd="sng">
              <a:solidFill>
                <a:srgbClr val="698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43"/>
          <p:cNvGrpSpPr/>
          <p:nvPr/>
        </p:nvGrpSpPr>
        <p:grpSpPr>
          <a:xfrm>
            <a:off x="1063514" y="1429066"/>
            <a:ext cx="280327" cy="279656"/>
            <a:chOff x="-57578225" y="1904075"/>
            <a:chExt cx="319025" cy="318225"/>
          </a:xfrm>
        </p:grpSpPr>
        <p:sp>
          <p:nvSpPr>
            <p:cNvPr id="1408" name="Google Shape;1408;p43"/>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698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2" name="Google Shape;1412;p43"/>
          <p:cNvCxnSpPr>
            <a:stCxn id="1405" idx="4"/>
          </p:cNvCxnSpPr>
          <p:nvPr/>
        </p:nvCxnSpPr>
        <p:spPr>
          <a:xfrm>
            <a:off x="1200828" y="1940499"/>
            <a:ext cx="0" cy="1062900"/>
          </a:xfrm>
          <a:prstGeom prst="straightConnector1">
            <a:avLst/>
          </a:prstGeom>
          <a:noFill/>
          <a:ln w="9525" cap="flat" cmpd="sng">
            <a:solidFill>
              <a:srgbClr val="698EFF"/>
            </a:solidFill>
            <a:prstDash val="solid"/>
            <a:round/>
            <a:headEnd type="oval" w="med" len="med"/>
            <a:tailEnd type="none" w="med" len="med"/>
          </a:ln>
        </p:spPr>
      </p:cxnSp>
      <p:cxnSp>
        <p:nvCxnSpPr>
          <p:cNvPr id="1413" name="Google Shape;1413;p43"/>
          <p:cNvCxnSpPr/>
          <p:nvPr/>
        </p:nvCxnSpPr>
        <p:spPr>
          <a:xfrm>
            <a:off x="1200828" y="3163149"/>
            <a:ext cx="0" cy="360600"/>
          </a:xfrm>
          <a:prstGeom prst="straightConnector1">
            <a:avLst/>
          </a:prstGeom>
          <a:noFill/>
          <a:ln w="9525" cap="flat" cmpd="sng">
            <a:solidFill>
              <a:srgbClr val="698EFF"/>
            </a:solidFill>
            <a:prstDash val="solid"/>
            <a:round/>
            <a:headEnd type="none" w="med" len="med"/>
            <a:tailEnd type="none" w="med" len="med"/>
          </a:ln>
        </p:spPr>
      </p:cxnSp>
      <p:cxnSp>
        <p:nvCxnSpPr>
          <p:cNvPr id="1414" name="Google Shape;1414;p43"/>
          <p:cNvCxnSpPr/>
          <p:nvPr/>
        </p:nvCxnSpPr>
        <p:spPr>
          <a:xfrm>
            <a:off x="1200828" y="3683499"/>
            <a:ext cx="0" cy="895500"/>
          </a:xfrm>
          <a:prstGeom prst="straightConnector1">
            <a:avLst/>
          </a:prstGeom>
          <a:noFill/>
          <a:ln w="9525" cap="flat" cmpd="sng">
            <a:solidFill>
              <a:srgbClr val="698EFF"/>
            </a:solidFill>
            <a:prstDash val="solid"/>
            <a:round/>
            <a:headEnd type="none" w="med" len="med"/>
            <a:tailEnd type="none" w="med" len="med"/>
          </a:ln>
        </p:spPr>
      </p:cxnSp>
      <p:cxnSp>
        <p:nvCxnSpPr>
          <p:cNvPr id="1415" name="Google Shape;1415;p43"/>
          <p:cNvCxnSpPr/>
          <p:nvPr/>
        </p:nvCxnSpPr>
        <p:spPr>
          <a:xfrm>
            <a:off x="1200825" y="4738750"/>
            <a:ext cx="0" cy="420000"/>
          </a:xfrm>
          <a:prstGeom prst="straightConnector1">
            <a:avLst/>
          </a:prstGeom>
          <a:noFill/>
          <a:ln w="9525" cap="flat" cmpd="sng">
            <a:solidFill>
              <a:srgbClr val="698EFF"/>
            </a:solidFill>
            <a:prstDash val="solid"/>
            <a:round/>
            <a:headEnd type="none" w="med" len="med"/>
            <a:tailEnd type="none" w="med" len="med"/>
          </a:ln>
        </p:spPr>
      </p:cxnSp>
      <p:grpSp>
        <p:nvGrpSpPr>
          <p:cNvPr id="1416" name="Google Shape;1416;p43"/>
          <p:cNvGrpSpPr/>
          <p:nvPr/>
        </p:nvGrpSpPr>
        <p:grpSpPr>
          <a:xfrm>
            <a:off x="2781267" y="2391602"/>
            <a:ext cx="741446" cy="741667"/>
            <a:chOff x="1016100" y="4225950"/>
            <a:chExt cx="441600" cy="441600"/>
          </a:xfrm>
        </p:grpSpPr>
        <p:sp>
          <p:nvSpPr>
            <p:cNvPr id="1417" name="Google Shape;1417;p43"/>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3"/>
          <p:cNvGrpSpPr/>
          <p:nvPr/>
        </p:nvGrpSpPr>
        <p:grpSpPr>
          <a:xfrm>
            <a:off x="3028838" y="2622409"/>
            <a:ext cx="246587" cy="279804"/>
            <a:chOff x="1044400" y="2917425"/>
            <a:chExt cx="248125" cy="281550"/>
          </a:xfrm>
        </p:grpSpPr>
        <p:sp>
          <p:nvSpPr>
            <p:cNvPr id="1420" name="Google Shape;1420;p43"/>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16DB93"/>
            </a:solidFill>
            <a:ln>
              <a:noFill/>
            </a:ln>
          </p:spPr>
        </p:sp>
        <p:sp>
          <p:nvSpPr>
            <p:cNvPr id="1425" name="Google Shape;1425;p43"/>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16DB93"/>
            </a:solidFill>
            <a:ln>
              <a:noFill/>
            </a:ln>
          </p:spPr>
        </p:sp>
        <p:sp>
          <p:nvSpPr>
            <p:cNvPr id="1426" name="Google Shape;1426;p43"/>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16DB93"/>
            </a:solidFill>
            <a:ln>
              <a:noFill/>
            </a:ln>
          </p:spPr>
        </p:sp>
        <p:sp>
          <p:nvSpPr>
            <p:cNvPr id="1427" name="Google Shape;1427;p43"/>
            <p:cNvSpPr/>
            <p:nvPr/>
          </p:nvSpPr>
          <p:spPr>
            <a:xfrm>
              <a:off x="1205975" y="2965750"/>
              <a:ext cx="21000" cy="16200"/>
            </a:xfrm>
            <a:prstGeom prst="ellipse">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1082225" y="2937250"/>
              <a:ext cx="11400" cy="26400"/>
            </a:xfrm>
            <a:prstGeom prst="rect">
              <a:avLst/>
            </a:prstGeom>
            <a:solidFill>
              <a:srgbClr val="16D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9" name="Google Shape;1429;p43"/>
          <p:cNvCxnSpPr>
            <a:stCxn id="1417" idx="4"/>
          </p:cNvCxnSpPr>
          <p:nvPr/>
        </p:nvCxnSpPr>
        <p:spPr>
          <a:xfrm>
            <a:off x="3151990" y="3133269"/>
            <a:ext cx="0" cy="769500"/>
          </a:xfrm>
          <a:prstGeom prst="straightConnector1">
            <a:avLst/>
          </a:prstGeom>
          <a:noFill/>
          <a:ln w="9525" cap="flat" cmpd="sng">
            <a:solidFill>
              <a:srgbClr val="16DB93"/>
            </a:solidFill>
            <a:prstDash val="solid"/>
            <a:round/>
            <a:headEnd type="oval" w="med" len="med"/>
            <a:tailEnd type="none" w="med" len="med"/>
          </a:ln>
        </p:spPr>
      </p:cxnSp>
      <p:cxnSp>
        <p:nvCxnSpPr>
          <p:cNvPr id="1430" name="Google Shape;1430;p43"/>
          <p:cNvCxnSpPr/>
          <p:nvPr/>
        </p:nvCxnSpPr>
        <p:spPr>
          <a:xfrm>
            <a:off x="3151990" y="4076744"/>
            <a:ext cx="0" cy="212400"/>
          </a:xfrm>
          <a:prstGeom prst="straightConnector1">
            <a:avLst/>
          </a:prstGeom>
          <a:noFill/>
          <a:ln w="9525" cap="flat" cmpd="sng">
            <a:solidFill>
              <a:srgbClr val="16DB93"/>
            </a:solidFill>
            <a:prstDash val="solid"/>
            <a:round/>
            <a:headEnd type="none" w="med" len="med"/>
            <a:tailEnd type="none" w="med" len="med"/>
          </a:ln>
        </p:spPr>
      </p:cxnSp>
      <p:cxnSp>
        <p:nvCxnSpPr>
          <p:cNvPr id="1431" name="Google Shape;1431;p43"/>
          <p:cNvCxnSpPr/>
          <p:nvPr/>
        </p:nvCxnSpPr>
        <p:spPr>
          <a:xfrm>
            <a:off x="3152000" y="4646000"/>
            <a:ext cx="0" cy="513000"/>
          </a:xfrm>
          <a:prstGeom prst="straightConnector1">
            <a:avLst/>
          </a:prstGeom>
          <a:noFill/>
          <a:ln w="9525" cap="flat" cmpd="sng">
            <a:solidFill>
              <a:srgbClr val="16DB93"/>
            </a:solidFill>
            <a:prstDash val="solid"/>
            <a:round/>
            <a:headEnd type="none" w="med" len="med"/>
            <a:tailEnd type="none" w="med" len="med"/>
          </a:ln>
        </p:spPr>
      </p:cxnSp>
      <p:grpSp>
        <p:nvGrpSpPr>
          <p:cNvPr id="1432" name="Google Shape;1432;p43"/>
          <p:cNvGrpSpPr/>
          <p:nvPr/>
        </p:nvGrpSpPr>
        <p:grpSpPr>
          <a:xfrm>
            <a:off x="4215200" y="3584376"/>
            <a:ext cx="743875" cy="744096"/>
            <a:chOff x="1016100" y="4225950"/>
            <a:chExt cx="441600" cy="441600"/>
          </a:xfrm>
        </p:grpSpPr>
        <p:sp>
          <p:nvSpPr>
            <p:cNvPr id="1433" name="Google Shape;1433;p43"/>
            <p:cNvSpPr/>
            <p:nvPr/>
          </p:nvSpPr>
          <p:spPr>
            <a:xfrm>
              <a:off x="1016100" y="4225950"/>
              <a:ext cx="441600" cy="4416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1077175" y="4287025"/>
              <a:ext cx="319500" cy="319500"/>
            </a:xfrm>
            <a:prstGeom prst="ellipse">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3"/>
          <p:cNvGrpSpPr/>
          <p:nvPr/>
        </p:nvGrpSpPr>
        <p:grpSpPr>
          <a:xfrm>
            <a:off x="4447605" y="3822238"/>
            <a:ext cx="279943" cy="278557"/>
            <a:chOff x="-55225575" y="1903275"/>
            <a:chExt cx="318225" cy="316650"/>
          </a:xfrm>
        </p:grpSpPr>
        <p:sp>
          <p:nvSpPr>
            <p:cNvPr id="1436" name="Google Shape;1436;p43"/>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887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41" name="Google Shape;1441;p43"/>
          <p:cNvCxnSpPr>
            <a:stCxn id="1433" idx="4"/>
          </p:cNvCxnSpPr>
          <p:nvPr/>
        </p:nvCxnSpPr>
        <p:spPr>
          <a:xfrm>
            <a:off x="4587138" y="4328472"/>
            <a:ext cx="0" cy="206100"/>
          </a:xfrm>
          <a:prstGeom prst="straightConnector1">
            <a:avLst/>
          </a:prstGeom>
          <a:noFill/>
          <a:ln w="9525" cap="flat" cmpd="sng">
            <a:solidFill>
              <a:srgbClr val="8875B0"/>
            </a:solidFill>
            <a:prstDash val="solid"/>
            <a:round/>
            <a:headEnd type="oval" w="med" len="med"/>
            <a:tailEnd type="none" w="med" len="med"/>
          </a:ln>
        </p:spPr>
      </p:cxnSp>
      <p:cxnSp>
        <p:nvCxnSpPr>
          <p:cNvPr id="1442" name="Google Shape;1442;p43"/>
          <p:cNvCxnSpPr/>
          <p:nvPr/>
        </p:nvCxnSpPr>
        <p:spPr>
          <a:xfrm>
            <a:off x="4587150" y="4727750"/>
            <a:ext cx="0" cy="415800"/>
          </a:xfrm>
          <a:prstGeom prst="straightConnector1">
            <a:avLst/>
          </a:prstGeom>
          <a:noFill/>
          <a:ln w="9525" cap="flat" cmpd="sng">
            <a:solidFill>
              <a:srgbClr val="8875B0"/>
            </a:solidFill>
            <a:prstDash val="solid"/>
            <a:round/>
            <a:headEnd type="none" w="med" len="med"/>
            <a:tailEnd type="none" w="med" len="med"/>
          </a:ln>
        </p:spPr>
      </p:cxnSp>
      <p:cxnSp>
        <p:nvCxnSpPr>
          <p:cNvPr id="1443" name="Google Shape;1443;p43"/>
          <p:cNvCxnSpPr>
            <a:stCxn id="1405" idx="6"/>
            <a:endCxn id="1398" idx="1"/>
          </p:cNvCxnSpPr>
          <p:nvPr/>
        </p:nvCxnSpPr>
        <p:spPr>
          <a:xfrm rot="10800000" flipH="1">
            <a:off x="1572368" y="1310571"/>
            <a:ext cx="657300" cy="258300"/>
          </a:xfrm>
          <a:prstGeom prst="bentConnector3">
            <a:avLst>
              <a:gd name="adj1" fmla="val 49993"/>
            </a:avLst>
          </a:prstGeom>
          <a:noFill/>
          <a:ln w="9525" cap="flat" cmpd="sng">
            <a:solidFill>
              <a:srgbClr val="698EFF"/>
            </a:solidFill>
            <a:prstDash val="solid"/>
            <a:round/>
            <a:headEnd type="none" w="med" len="med"/>
            <a:tailEnd type="oval" w="med" len="med"/>
          </a:ln>
        </p:spPr>
      </p:cxnSp>
      <p:cxnSp>
        <p:nvCxnSpPr>
          <p:cNvPr id="1444" name="Google Shape;1444;p43"/>
          <p:cNvCxnSpPr>
            <a:stCxn id="1417" idx="6"/>
            <a:endCxn id="1401" idx="1"/>
          </p:cNvCxnSpPr>
          <p:nvPr/>
        </p:nvCxnSpPr>
        <p:spPr>
          <a:xfrm rot="10800000" flipH="1">
            <a:off x="3522713" y="2502636"/>
            <a:ext cx="658500" cy="259800"/>
          </a:xfrm>
          <a:prstGeom prst="bentConnector3">
            <a:avLst>
              <a:gd name="adj1" fmla="val 50010"/>
            </a:avLst>
          </a:prstGeom>
          <a:noFill/>
          <a:ln w="9525" cap="flat" cmpd="sng">
            <a:solidFill>
              <a:srgbClr val="16DB93"/>
            </a:solidFill>
            <a:prstDash val="solid"/>
            <a:round/>
            <a:headEnd type="none" w="med" len="med"/>
            <a:tailEnd type="oval" w="med" len="med"/>
          </a:ln>
        </p:spPr>
      </p:cxnSp>
      <p:cxnSp>
        <p:nvCxnSpPr>
          <p:cNvPr id="1445" name="Google Shape;1445;p43"/>
          <p:cNvCxnSpPr>
            <a:stCxn id="1433" idx="6"/>
            <a:endCxn id="1396" idx="1"/>
          </p:cNvCxnSpPr>
          <p:nvPr/>
        </p:nvCxnSpPr>
        <p:spPr>
          <a:xfrm rot="10800000" flipH="1">
            <a:off x="4959076" y="3694524"/>
            <a:ext cx="656700" cy="261900"/>
          </a:xfrm>
          <a:prstGeom prst="bentConnector3">
            <a:avLst>
              <a:gd name="adj1" fmla="val 50008"/>
            </a:avLst>
          </a:prstGeom>
          <a:noFill/>
          <a:ln w="9525" cap="flat" cmpd="sng">
            <a:solidFill>
              <a:srgbClr val="8875B0"/>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96"/>
                                        </p:tgtEl>
                                        <p:attrNameLst>
                                          <p:attrName>style.visibility</p:attrName>
                                        </p:attrNameLst>
                                      </p:cBhvr>
                                      <p:to>
                                        <p:strVal val="visible"/>
                                      </p:to>
                                    </p:set>
                                    <p:animEffect transition="in" filter="fade">
                                      <p:cBhvr>
                                        <p:cTn id="7" dur="1"/>
                                        <p:tgtEl>
                                          <p:spTgt spid="1396"/>
                                        </p:tgtEl>
                                      </p:cBhvr>
                                    </p:animEffect>
                                  </p:childTnLst>
                                </p:cTn>
                              </p:par>
                              <p:par>
                                <p:cTn id="8" presetID="10" presetClass="entr" presetSubtype="0" fill="hold" nodeType="withEffect">
                                  <p:stCondLst>
                                    <p:cond delay="0"/>
                                  </p:stCondLst>
                                  <p:childTnLst>
                                    <p:set>
                                      <p:cBhvr>
                                        <p:cTn id="9" dur="1" fill="hold">
                                          <p:stCondLst>
                                            <p:cond delay="0"/>
                                          </p:stCondLst>
                                        </p:cTn>
                                        <p:tgtEl>
                                          <p:spTgt spid="1432"/>
                                        </p:tgtEl>
                                        <p:attrNameLst>
                                          <p:attrName>style.visibility</p:attrName>
                                        </p:attrNameLst>
                                      </p:cBhvr>
                                      <p:to>
                                        <p:strVal val="visible"/>
                                      </p:to>
                                    </p:set>
                                    <p:animEffect transition="in" filter="fade">
                                      <p:cBhvr>
                                        <p:cTn id="10" dur="1000"/>
                                        <p:tgtEl>
                                          <p:spTgt spid="1432"/>
                                        </p:tgtEl>
                                      </p:cBhvr>
                                    </p:animEffect>
                                  </p:childTnLst>
                                </p:cTn>
                              </p:par>
                              <p:par>
                                <p:cTn id="11" presetID="10" presetClass="entr" presetSubtype="0" fill="hold" nodeType="withEffect">
                                  <p:stCondLst>
                                    <p:cond delay="0"/>
                                  </p:stCondLst>
                                  <p:childTnLst>
                                    <p:set>
                                      <p:cBhvr>
                                        <p:cTn id="12" dur="1" fill="hold">
                                          <p:stCondLst>
                                            <p:cond delay="0"/>
                                          </p:stCondLst>
                                        </p:cTn>
                                        <p:tgtEl>
                                          <p:spTgt spid="1435"/>
                                        </p:tgtEl>
                                        <p:attrNameLst>
                                          <p:attrName>style.visibility</p:attrName>
                                        </p:attrNameLst>
                                      </p:cBhvr>
                                      <p:to>
                                        <p:strVal val="visible"/>
                                      </p:to>
                                    </p:set>
                                    <p:animEffect transition="in" filter="fade">
                                      <p:cBhvr>
                                        <p:cTn id="13" dur="1000"/>
                                        <p:tgtEl>
                                          <p:spTgt spid="1435"/>
                                        </p:tgtEl>
                                      </p:cBhvr>
                                    </p:animEffect>
                                  </p:childTnLst>
                                </p:cTn>
                              </p:par>
                              <p:par>
                                <p:cTn id="14" presetID="10" presetClass="entr" presetSubtype="0" fill="hold" nodeType="withEffect">
                                  <p:stCondLst>
                                    <p:cond delay="0"/>
                                  </p:stCondLst>
                                  <p:childTnLst>
                                    <p:set>
                                      <p:cBhvr>
                                        <p:cTn id="15" dur="1" fill="hold">
                                          <p:stCondLst>
                                            <p:cond delay="0"/>
                                          </p:stCondLst>
                                        </p:cTn>
                                        <p:tgtEl>
                                          <p:spTgt spid="1441"/>
                                        </p:tgtEl>
                                        <p:attrNameLst>
                                          <p:attrName>style.visibility</p:attrName>
                                        </p:attrNameLst>
                                      </p:cBhvr>
                                      <p:to>
                                        <p:strVal val="visible"/>
                                      </p:to>
                                    </p:set>
                                    <p:animEffect transition="in" filter="fade">
                                      <p:cBhvr>
                                        <p:cTn id="16" dur="1000"/>
                                        <p:tgtEl>
                                          <p:spTgt spid="1441"/>
                                        </p:tgtEl>
                                      </p:cBhvr>
                                    </p:animEffect>
                                  </p:childTnLst>
                                </p:cTn>
                              </p:par>
                              <p:par>
                                <p:cTn id="17" presetID="10" presetClass="entr" presetSubtype="0" fill="hold" nodeType="withEffect">
                                  <p:stCondLst>
                                    <p:cond delay="0"/>
                                  </p:stCondLst>
                                  <p:childTnLst>
                                    <p:set>
                                      <p:cBhvr>
                                        <p:cTn id="18" dur="1" fill="hold">
                                          <p:stCondLst>
                                            <p:cond delay="0"/>
                                          </p:stCondLst>
                                        </p:cTn>
                                        <p:tgtEl>
                                          <p:spTgt spid="1442"/>
                                        </p:tgtEl>
                                        <p:attrNameLst>
                                          <p:attrName>style.visibility</p:attrName>
                                        </p:attrNameLst>
                                      </p:cBhvr>
                                      <p:to>
                                        <p:strVal val="visible"/>
                                      </p:to>
                                    </p:set>
                                    <p:animEffect transition="in" filter="fade">
                                      <p:cBhvr>
                                        <p:cTn id="19" dur="1700"/>
                                        <p:tgtEl>
                                          <p:spTgt spid="1442"/>
                                        </p:tgtEl>
                                      </p:cBhvr>
                                    </p:animEffect>
                                  </p:childTnLst>
                                </p:cTn>
                              </p:par>
                              <p:par>
                                <p:cTn id="20" presetID="10" presetClass="entr" presetSubtype="0" fill="hold" nodeType="withEffect">
                                  <p:stCondLst>
                                    <p:cond delay="0"/>
                                  </p:stCondLst>
                                  <p:childTnLst>
                                    <p:set>
                                      <p:cBhvr>
                                        <p:cTn id="21" dur="1" fill="hold">
                                          <p:stCondLst>
                                            <p:cond delay="0"/>
                                          </p:stCondLst>
                                        </p:cTn>
                                        <p:tgtEl>
                                          <p:spTgt spid="1445"/>
                                        </p:tgtEl>
                                        <p:attrNameLst>
                                          <p:attrName>style.visibility</p:attrName>
                                        </p:attrNameLst>
                                      </p:cBhvr>
                                      <p:to>
                                        <p:strVal val="visible"/>
                                      </p:to>
                                    </p:set>
                                    <p:animEffect transition="in" filter="fade">
                                      <p:cBhvr>
                                        <p:cTn id="22" dur="1000"/>
                                        <p:tgtEl>
                                          <p:spTgt spid="14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7"/>
                                        </p:tgtEl>
                                        <p:attrNameLst>
                                          <p:attrName>style.visibility</p:attrName>
                                        </p:attrNameLst>
                                      </p:cBhvr>
                                      <p:to>
                                        <p:strVal val="visible"/>
                                      </p:to>
                                    </p:set>
                                    <p:animEffect transition="in" filter="fade">
                                      <p:cBhvr>
                                        <p:cTn id="27" dur="1"/>
                                        <p:tgtEl>
                                          <p:spTgt spid="1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pic>
        <p:nvPicPr>
          <p:cNvPr id="1450" name="Google Shape;1450;p44"/>
          <p:cNvPicPr preferRelativeResize="0"/>
          <p:nvPr/>
        </p:nvPicPr>
        <p:blipFill>
          <a:blip r:embed="rId3">
            <a:alphaModFix/>
          </a:blip>
          <a:stretch>
            <a:fillRect/>
          </a:stretch>
        </p:blipFill>
        <p:spPr>
          <a:xfrm>
            <a:off x="2410038" y="961724"/>
            <a:ext cx="4323874" cy="4181775"/>
          </a:xfrm>
          <a:prstGeom prst="rect">
            <a:avLst/>
          </a:prstGeom>
          <a:noFill/>
          <a:ln>
            <a:noFill/>
          </a:ln>
        </p:spPr>
      </p:pic>
      <p:sp>
        <p:nvSpPr>
          <p:cNvPr id="1451" name="Google Shape;1451;p4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accent1"/>
                </a:solidFill>
              </a:rPr>
              <a:t>Exploratory Data Analysis</a:t>
            </a:r>
            <a:endParaRPr b="1"/>
          </a:p>
        </p:txBody>
      </p:sp>
      <p:cxnSp>
        <p:nvCxnSpPr>
          <p:cNvPr id="1452" name="Google Shape;1452;p44"/>
          <p:cNvCxnSpPr/>
          <p:nvPr/>
        </p:nvCxnSpPr>
        <p:spPr>
          <a:xfrm rot="10800000">
            <a:off x="637150" y="785600"/>
            <a:ext cx="2019600" cy="0"/>
          </a:xfrm>
          <a:prstGeom prst="straightConnector1">
            <a:avLst/>
          </a:prstGeom>
          <a:noFill/>
          <a:ln w="9525" cap="flat" cmpd="sng">
            <a:solidFill>
              <a:srgbClr val="EC446D"/>
            </a:solidFill>
            <a:prstDash val="solid"/>
            <a:round/>
            <a:headEnd type="none" w="med" len="med"/>
            <a:tailEnd type="none" w="med" len="med"/>
          </a:ln>
        </p:spPr>
      </p:cxnSp>
      <p:cxnSp>
        <p:nvCxnSpPr>
          <p:cNvPr id="1453" name="Google Shape;1453;p44"/>
          <p:cNvCxnSpPr/>
          <p:nvPr/>
        </p:nvCxnSpPr>
        <p:spPr>
          <a:xfrm rot="10800000">
            <a:off x="6619925" y="785525"/>
            <a:ext cx="1885800" cy="0"/>
          </a:xfrm>
          <a:prstGeom prst="straightConnector1">
            <a:avLst/>
          </a:prstGeom>
          <a:noFill/>
          <a:ln w="9525" cap="flat" cmpd="sng">
            <a:solidFill>
              <a:srgbClr val="EC446D"/>
            </a:solidFill>
            <a:prstDash val="solid"/>
            <a:round/>
            <a:headEnd type="none" w="med" len="med"/>
            <a:tailEnd type="none" w="med" len="med"/>
          </a:ln>
        </p:spPr>
      </p:cxnSp>
      <p:grpSp>
        <p:nvGrpSpPr>
          <p:cNvPr id="1454" name="Google Shape;1454;p44"/>
          <p:cNvGrpSpPr/>
          <p:nvPr/>
        </p:nvGrpSpPr>
        <p:grpSpPr>
          <a:xfrm>
            <a:off x="438225" y="1375375"/>
            <a:ext cx="5242300" cy="3768000"/>
            <a:chOff x="438225" y="1375375"/>
            <a:chExt cx="5242300" cy="3768000"/>
          </a:xfrm>
        </p:grpSpPr>
        <p:sp>
          <p:nvSpPr>
            <p:cNvPr id="1455" name="Google Shape;1455;p44"/>
            <p:cNvSpPr txBox="1"/>
            <p:nvPr/>
          </p:nvSpPr>
          <p:spPr>
            <a:xfrm>
              <a:off x="438225" y="1692225"/>
              <a:ext cx="214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Check for missing/null values</a:t>
              </a:r>
              <a:endParaRPr b="1" i="1">
                <a:solidFill>
                  <a:srgbClr val="EA9999"/>
                </a:solidFill>
                <a:latin typeface="Questrial"/>
                <a:ea typeface="Questrial"/>
                <a:cs typeface="Questrial"/>
                <a:sym typeface="Questrial"/>
              </a:endParaRPr>
            </a:p>
          </p:txBody>
        </p:sp>
        <p:sp>
          <p:nvSpPr>
            <p:cNvPr id="1456" name="Google Shape;1456;p44"/>
            <p:cNvSpPr/>
            <p:nvPr/>
          </p:nvSpPr>
          <p:spPr>
            <a:xfrm>
              <a:off x="4418125" y="1375375"/>
              <a:ext cx="1262400" cy="37680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7" name="Google Shape;1457;p44"/>
            <p:cNvCxnSpPr>
              <a:stCxn id="1455" idx="2"/>
              <a:endCxn id="1456" idx="1"/>
            </p:cNvCxnSpPr>
            <p:nvPr/>
          </p:nvCxnSpPr>
          <p:spPr>
            <a:xfrm>
              <a:off x="1510575" y="2307825"/>
              <a:ext cx="2907600" cy="951600"/>
            </a:xfrm>
            <a:prstGeom prst="straightConnector1">
              <a:avLst/>
            </a:prstGeom>
            <a:noFill/>
            <a:ln w="9525" cap="flat" cmpd="sng">
              <a:solidFill>
                <a:schemeClr val="dk2"/>
              </a:solidFill>
              <a:prstDash val="solid"/>
              <a:round/>
              <a:headEnd type="none" w="med" len="med"/>
              <a:tailEnd type="triangle" w="med" len="med"/>
            </a:ln>
          </p:spPr>
        </p:cxnSp>
      </p:grpSp>
      <p:grpSp>
        <p:nvGrpSpPr>
          <p:cNvPr id="1458" name="Google Shape;1458;p44"/>
          <p:cNvGrpSpPr/>
          <p:nvPr/>
        </p:nvGrpSpPr>
        <p:grpSpPr>
          <a:xfrm>
            <a:off x="5739307" y="1375597"/>
            <a:ext cx="3663234" cy="3768118"/>
            <a:chOff x="5736975" y="1460150"/>
            <a:chExt cx="3665800" cy="3683400"/>
          </a:xfrm>
        </p:grpSpPr>
        <p:sp>
          <p:nvSpPr>
            <p:cNvPr id="1459" name="Google Shape;1459;p44"/>
            <p:cNvSpPr txBox="1"/>
            <p:nvPr/>
          </p:nvSpPr>
          <p:spPr>
            <a:xfrm>
              <a:off x="7258075" y="2852513"/>
              <a:ext cx="2144700" cy="39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Check data types</a:t>
              </a:r>
              <a:endParaRPr b="1" i="1">
                <a:solidFill>
                  <a:srgbClr val="EA9999"/>
                </a:solidFill>
                <a:latin typeface="Questrial"/>
                <a:ea typeface="Questrial"/>
                <a:cs typeface="Questrial"/>
                <a:sym typeface="Questrial"/>
              </a:endParaRPr>
            </a:p>
          </p:txBody>
        </p:sp>
        <p:sp>
          <p:nvSpPr>
            <p:cNvPr id="1460" name="Google Shape;1460;p44"/>
            <p:cNvSpPr/>
            <p:nvPr/>
          </p:nvSpPr>
          <p:spPr>
            <a:xfrm>
              <a:off x="5736975" y="1460150"/>
              <a:ext cx="791400" cy="3683400"/>
            </a:xfrm>
            <a:prstGeom prst="rect">
              <a:avLst/>
            </a:prstGeom>
            <a:noFill/>
            <a:ln w="76200"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1" name="Google Shape;1461;p44"/>
            <p:cNvCxnSpPr>
              <a:stCxn id="1459" idx="1"/>
              <a:endCxn id="1460" idx="3"/>
            </p:cNvCxnSpPr>
            <p:nvPr/>
          </p:nvCxnSpPr>
          <p:spPr>
            <a:xfrm flipH="1">
              <a:off x="6528475" y="3048113"/>
              <a:ext cx="729600" cy="2538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54"/>
                                        </p:tgtEl>
                                        <p:attrNameLst>
                                          <p:attrName>style.visibility</p:attrName>
                                        </p:attrNameLst>
                                      </p:cBhvr>
                                      <p:to>
                                        <p:strVal val="visible"/>
                                      </p:to>
                                    </p:set>
                                    <p:anim calcmode="lin" valueType="num">
                                      <p:cBhvr additive="base">
                                        <p:cTn id="7" dur="1"/>
                                        <p:tgtEl>
                                          <p:spTgt spid="145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58"/>
                                        </p:tgtEl>
                                        <p:attrNameLst>
                                          <p:attrName>style.visibility</p:attrName>
                                        </p:attrNameLst>
                                      </p:cBhvr>
                                      <p:to>
                                        <p:strVal val="visible"/>
                                      </p:to>
                                    </p:set>
                                    <p:anim calcmode="lin" valueType="num">
                                      <p:cBhvr additive="base">
                                        <p:cTn id="12" dur="1"/>
                                        <p:tgtEl>
                                          <p:spTgt spid="14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4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Exploratory Data Analysis</a:t>
            </a:r>
            <a:endParaRPr b="1"/>
          </a:p>
        </p:txBody>
      </p:sp>
      <p:cxnSp>
        <p:nvCxnSpPr>
          <p:cNvPr id="1467" name="Google Shape;1467;p45"/>
          <p:cNvCxnSpPr/>
          <p:nvPr/>
        </p:nvCxnSpPr>
        <p:spPr>
          <a:xfrm flipH="1">
            <a:off x="561000" y="780200"/>
            <a:ext cx="2176200" cy="5400"/>
          </a:xfrm>
          <a:prstGeom prst="straightConnector1">
            <a:avLst/>
          </a:prstGeom>
          <a:noFill/>
          <a:ln w="9525" cap="flat" cmpd="sng">
            <a:solidFill>
              <a:srgbClr val="EC446D"/>
            </a:solidFill>
            <a:prstDash val="solid"/>
            <a:round/>
            <a:headEnd type="none" w="med" len="med"/>
            <a:tailEnd type="none" w="med" len="med"/>
          </a:ln>
        </p:spPr>
      </p:cxnSp>
      <p:cxnSp>
        <p:nvCxnSpPr>
          <p:cNvPr id="1468" name="Google Shape;1468;p45"/>
          <p:cNvCxnSpPr/>
          <p:nvPr/>
        </p:nvCxnSpPr>
        <p:spPr>
          <a:xfrm rot="10800000">
            <a:off x="6437225" y="780125"/>
            <a:ext cx="2144700" cy="5400"/>
          </a:xfrm>
          <a:prstGeom prst="straightConnector1">
            <a:avLst/>
          </a:prstGeom>
          <a:noFill/>
          <a:ln w="9525" cap="flat" cmpd="sng">
            <a:solidFill>
              <a:srgbClr val="EC446D"/>
            </a:solidFill>
            <a:prstDash val="solid"/>
            <a:round/>
            <a:headEnd type="none" w="med" len="med"/>
            <a:tailEnd type="none" w="med" len="med"/>
          </a:ln>
        </p:spPr>
      </p:cxnSp>
      <p:pic>
        <p:nvPicPr>
          <p:cNvPr id="1469" name="Google Shape;1469;p45"/>
          <p:cNvPicPr preferRelativeResize="0"/>
          <p:nvPr/>
        </p:nvPicPr>
        <p:blipFill>
          <a:blip r:embed="rId3">
            <a:alphaModFix/>
          </a:blip>
          <a:stretch>
            <a:fillRect/>
          </a:stretch>
        </p:blipFill>
        <p:spPr>
          <a:xfrm>
            <a:off x="1728975" y="1118850"/>
            <a:ext cx="5686060" cy="4024650"/>
          </a:xfrm>
          <a:prstGeom prst="rect">
            <a:avLst/>
          </a:prstGeom>
          <a:noFill/>
          <a:ln>
            <a:noFill/>
          </a:ln>
        </p:spPr>
      </p:pic>
      <p:sp>
        <p:nvSpPr>
          <p:cNvPr id="1470" name="Google Shape;1470;p45"/>
          <p:cNvSpPr txBox="1"/>
          <p:nvPr/>
        </p:nvSpPr>
        <p:spPr>
          <a:xfrm>
            <a:off x="2642125" y="1795825"/>
            <a:ext cx="21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EA9999"/>
                </a:solidFill>
                <a:latin typeface="Questrial"/>
                <a:ea typeface="Questrial"/>
                <a:cs typeface="Questrial"/>
                <a:sym typeface="Questrial"/>
              </a:rPr>
              <a:t>14% with 0 popularity</a:t>
            </a:r>
            <a:endParaRPr b="1" i="1">
              <a:solidFill>
                <a:srgbClr val="EA9999"/>
              </a:solidFill>
              <a:latin typeface="Questrial"/>
              <a:ea typeface="Questrial"/>
              <a:cs typeface="Questrial"/>
              <a:sym typeface="Quest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0"/>
                                        </p:tgtEl>
                                        <p:attrNameLst>
                                          <p:attrName>style.visibility</p:attrName>
                                        </p:attrNameLst>
                                      </p:cBhvr>
                                      <p:to>
                                        <p:strVal val="visible"/>
                                      </p:to>
                                    </p:set>
                                    <p:animEffect transition="in" filter="fade">
                                      <p:cBhvr>
                                        <p:cTn id="7" dur="1"/>
                                        <p:tgtEl>
                                          <p:spTgt spid="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mbox Pitch Deck by Slidesgo">
  <a:themeElements>
    <a:clrScheme name="Simple Light">
      <a:dk1>
        <a:srgbClr val="000000"/>
      </a:dk1>
      <a:lt1>
        <a:srgbClr val="FFFFFF"/>
      </a:lt1>
      <a:dk2>
        <a:srgbClr val="595959"/>
      </a:dk2>
      <a:lt2>
        <a:srgbClr val="EEEEEE"/>
      </a:lt2>
      <a:accent1>
        <a:srgbClr val="EC446D"/>
      </a:accent1>
      <a:accent2>
        <a:srgbClr val="8875B0"/>
      </a:accent2>
      <a:accent3>
        <a:srgbClr val="16DB93"/>
      </a:accent3>
      <a:accent4>
        <a:srgbClr val="698EFF"/>
      </a:accent4>
      <a:accent5>
        <a:srgbClr val="0F0E12"/>
      </a:accent5>
      <a:accent6>
        <a:srgbClr val="E4E5E9"/>
      </a:accent6>
      <a:hlink>
        <a:srgbClr val="0F0E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2847</Words>
  <Application>Microsoft Office PowerPoint</Application>
  <PresentationFormat>On-screen Show (16:9)</PresentationFormat>
  <Paragraphs>422</Paragraphs>
  <Slides>38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Barlow Condensed SemiBold</vt:lpstr>
      <vt:lpstr>Barlow Condensed ExtraLight</vt:lpstr>
      <vt:lpstr>Questrial</vt:lpstr>
      <vt:lpstr>Architects Daughter</vt:lpstr>
      <vt:lpstr>Barlow Condensed Light</vt:lpstr>
      <vt:lpstr>Ultra</vt:lpstr>
      <vt:lpstr>Barlow Condensed</vt:lpstr>
      <vt:lpstr>Book Antiqua</vt:lpstr>
      <vt:lpstr>Arial</vt:lpstr>
      <vt:lpstr>Jambox Pitch Deck by Slidesgo</vt:lpstr>
      <vt:lpstr>The Hit Factor</vt:lpstr>
      <vt:lpstr>TABLE OF CONTENTS</vt:lpstr>
      <vt:lpstr>1</vt:lpstr>
      <vt:lpstr>QUICK QUESTION</vt:lpstr>
      <vt:lpstr>INTRODUCTION</vt:lpstr>
      <vt:lpstr>DATASET</vt:lpstr>
      <vt:lpstr>DATASET</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2</vt:lpstr>
      <vt:lpstr>Factor Analysis</vt:lpstr>
      <vt:lpstr>Factor Analysis</vt:lpstr>
      <vt:lpstr>Factor Analysis</vt:lpstr>
      <vt:lpstr>Regression Tree</vt:lpstr>
      <vt:lpstr>XGBRegressor</vt:lpstr>
      <vt:lpstr>Evaluation of Models (1)</vt:lpstr>
      <vt:lpstr>SmoteR</vt:lpstr>
      <vt:lpstr>Evaluation of Models (2)</vt:lpstr>
      <vt:lpstr>Feature Importance</vt:lpstr>
      <vt:lpstr>Pruning</vt:lpstr>
      <vt:lpstr>Pruning Result</vt:lpstr>
      <vt:lpstr>Evaluation of Models (3)</vt:lpstr>
      <vt:lpstr>3</vt:lpstr>
      <vt:lpstr>High Feature Importance</vt:lpstr>
      <vt:lpstr>High Feature Importance</vt:lpstr>
      <vt:lpstr>High Feature Importance</vt:lpstr>
      <vt:lpstr>High Feature Importance</vt:lpstr>
      <vt:lpstr>4</vt:lpstr>
      <vt:lpstr>Business Insights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Hit Factor</dc:title>
  <cp:lastModifiedBy>Lim Xi Chen Terry</cp:lastModifiedBy>
  <cp:revision>2</cp:revision>
  <dcterms:modified xsi:type="dcterms:W3CDTF">2021-10-28T11:57:14Z</dcterms:modified>
</cp:coreProperties>
</file>