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5" r:id="rId1"/>
  </p:sldMasterIdLst>
  <p:notesMasterIdLst>
    <p:notesMasterId r:id="rId23"/>
  </p:notesMasterIdLst>
  <p:sldIdLst>
    <p:sldId id="268" r:id="rId2"/>
    <p:sldId id="298" r:id="rId3"/>
    <p:sldId id="275" r:id="rId4"/>
    <p:sldId id="299" r:id="rId5"/>
    <p:sldId id="352" r:id="rId6"/>
    <p:sldId id="300" r:id="rId7"/>
    <p:sldId id="301" r:id="rId8"/>
    <p:sldId id="310" r:id="rId9"/>
    <p:sldId id="353" r:id="rId10"/>
    <p:sldId id="349" r:id="rId11"/>
    <p:sldId id="278" r:id="rId12"/>
    <p:sldId id="311" r:id="rId13"/>
    <p:sldId id="328" r:id="rId14"/>
    <p:sldId id="351" r:id="rId15"/>
    <p:sldId id="350" r:id="rId16"/>
    <p:sldId id="348" r:id="rId17"/>
    <p:sldId id="325" r:id="rId18"/>
    <p:sldId id="329" r:id="rId19"/>
    <p:sldId id="333" r:id="rId20"/>
    <p:sldId id="335" r:id="rId21"/>
    <p:sldId id="336" r:id="rId22"/>
  </p:sldIdLst>
  <p:sldSz cx="12192000" cy="6858000"/>
  <p:notesSz cx="6858000" cy="9144000"/>
  <p:embeddedFontLst>
    <p:embeddedFont>
      <p:font typeface="Century Schoolbook" panose="02040604050505020304" pitchFamily="18" charset="0"/>
      <p:regular r:id="rId24"/>
      <p:bold r:id="rId25"/>
      <p:italic r:id="rId26"/>
      <p:boldItalic r:id="rId27"/>
    </p:embeddedFont>
    <p:embeddedFont>
      <p:font typeface="Source Sans 3" panose="020B0604020202020204" charset="0"/>
      <p:regular r:id="rId28"/>
      <p:bold r:id="rId29"/>
      <p:italic r:id="rId30"/>
      <p:boldItalic r:id="rId31"/>
    </p:embeddedFont>
    <p:embeddedFont>
      <p:font typeface="Source Sans Pro" panose="020B0503030403020204" pitchFamily="34" charset="0"/>
      <p:regular r:id="rId32"/>
      <p:bold r:id="rId33"/>
      <p:italic r:id="rId34"/>
      <p:boldItalic r:id="rId35"/>
    </p:embeddedFont>
    <p:embeddedFont>
      <p:font typeface="Source Sans Pro" panose="020B0503030403020204" pitchFamily="34" charset="0"/>
      <p:regular r:id="rId32"/>
      <p:bold r:id="rId33"/>
      <p:italic r:id="rId34"/>
      <p:boldItalic r:id="rId35"/>
    </p:embeddedFont>
    <p:embeddedFont>
      <p:font typeface="Source Sans Pro Black" panose="020B0803030403020204" pitchFamily="34" charset="0"/>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747775"/>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C74753-085F-B47A-53AC-DEA8AA12CC0E}" name="Sportello, Esther (CMS/USDS)" initials="" userId="S::esther.sportello@cms.hhs.gov::1fb03fad-93df-4d52-b69f-2fab48d6fca6" providerId="AD"/>
  <p188:author id="{5E310077-1A30-CF7C-51B0-714429F7CC28}" name="Patricia Perozo" initials="PP" userId="xCxQYJp1f6lRX0Vql4pTQ2Q0fu7C7ZjXeJmG3AxUNr0=" providerId="None"/>
  <p188:author id="{E888E29A-D653-7A37-15F0-B6AE1A574DFA}" name="Esther Sportello" initials="ES" userId="nNvHds4RnMVvsZjIVzlkN769rQZLddLKYNvZMyorkR0=" providerId="None"/>
  <p188:author id="{E19727CF-115B-3938-9E58-D2CA12981487}" name="Bobby Lee" initials="BL" userId="VZ2+4j3sDBtVb/ui9CbBTIN8XdvUzPGIrMFVBlc/rVk=" providerId="None"/>
  <p188:author id="{EE819DED-DA8F-B701-527C-1582BD9079EE}" name="Sarah White" initials="SW" userId="HJ09A94a79erNKnO2d4sI1EOse6XiaHUfDfhSm7PijI="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7367F"/>
    <a:srgbClr val="17AAC5"/>
    <a:srgbClr val="89C1C3"/>
    <a:srgbClr val="ABB9CC"/>
    <a:srgbClr val="AAC8ED"/>
    <a:srgbClr val="5592DB"/>
    <a:srgbClr val="45658D"/>
    <a:srgbClr val="184173"/>
    <a:srgbClr val="FF7F0E"/>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6A22C-67AD-4636-B66E-5C756BEBCDE7}" v="28" dt="2025-02-06T15:10:05.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205"/>
  </p:normalViewPr>
  <p:slideViewPr>
    <p:cSldViewPr snapToGrid="0">
      <p:cViewPr varScale="1">
        <p:scale>
          <a:sx n="116" d="100"/>
          <a:sy n="116" d="100"/>
        </p:scale>
        <p:origin x="864" y="192"/>
      </p:cViewPr>
      <p:guideLst>
        <p:guide orient="horz" pos="11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Lee" userId="VZ2+4j3sDBtVb/ui9CbBTIN8XdvUzPGIrMFVBlc/rVk=" providerId="None" clId="Web-{4DEADAF4-E85E-4ADC-85D8-F7AB5E2A3EC5}"/>
    <pc:docChg chg="addSld modSld">
      <pc:chgData name="Bobby Lee" userId="VZ2+4j3sDBtVb/ui9CbBTIN8XdvUzPGIrMFVBlc/rVk=" providerId="None" clId="Web-{4DEADAF4-E85E-4ADC-85D8-F7AB5E2A3EC5}" dt="2024-12-06T19:19:20.757" v="17" actId="20577"/>
      <pc:docMkLst>
        <pc:docMk/>
      </pc:docMkLst>
      <pc:sldChg chg="modSp">
        <pc:chgData name="Bobby Lee" userId="VZ2+4j3sDBtVb/ui9CbBTIN8XdvUzPGIrMFVBlc/rVk=" providerId="None" clId="Web-{4DEADAF4-E85E-4ADC-85D8-F7AB5E2A3EC5}" dt="2024-12-06T19:19:20.757" v="17" actId="20577"/>
        <pc:sldMkLst>
          <pc:docMk/>
          <pc:sldMk cId="2481295093" sldId="305"/>
        </pc:sldMkLst>
        <pc:spChg chg="mod">
          <ac:chgData name="Bobby Lee" userId="VZ2+4j3sDBtVb/ui9CbBTIN8XdvUzPGIrMFVBlc/rVk=" providerId="None" clId="Web-{4DEADAF4-E85E-4ADC-85D8-F7AB5E2A3EC5}" dt="2024-12-06T19:19:20.757" v="17" actId="20577"/>
          <ac:spMkLst>
            <pc:docMk/>
            <pc:sldMk cId="2481295093" sldId="305"/>
            <ac:spMk id="4" creationId="{9367570F-2D8D-AC01-B705-AD0F02ECA35A}"/>
          </ac:spMkLst>
        </pc:spChg>
      </pc:sldChg>
      <pc:sldChg chg="add replId">
        <pc:chgData name="Bobby Lee" userId="VZ2+4j3sDBtVb/ui9CbBTIN8XdvUzPGIrMFVBlc/rVk=" providerId="None" clId="Web-{4DEADAF4-E85E-4ADC-85D8-F7AB5E2A3EC5}" dt="2024-12-06T18:33:59.160" v="0"/>
        <pc:sldMkLst>
          <pc:docMk/>
          <pc:sldMk cId="4267598484" sldId="312"/>
        </pc:sldMkLst>
      </pc:sldChg>
    </pc:docChg>
  </pc:docChgLst>
  <pc:docChgLst>
    <pc:chgData name="Patricia Perozo" userId="xCxQYJp1f6lRX0Vql4pTQ2Q0fu7C7ZjXeJmG3AxUNr0=" providerId="None" clId="Web-{1CB6A22C-67AD-4636-B66E-5C756BEBCDE7}"/>
    <pc:docChg chg="modSld">
      <pc:chgData name="Patricia Perozo" userId="xCxQYJp1f6lRX0Vql4pTQ2Q0fu7C7ZjXeJmG3AxUNr0=" providerId="None" clId="Web-{1CB6A22C-67AD-4636-B66E-5C756BEBCDE7}" dt="2025-02-06T15:10:05.580" v="26" actId="20577"/>
      <pc:docMkLst>
        <pc:docMk/>
      </pc:docMkLst>
      <pc:sldChg chg="modSp">
        <pc:chgData name="Patricia Perozo" userId="xCxQYJp1f6lRX0Vql4pTQ2Q0fu7C7ZjXeJmG3AxUNr0=" providerId="None" clId="Web-{1CB6A22C-67AD-4636-B66E-5C756BEBCDE7}" dt="2025-02-06T15:06:36.238" v="12" actId="20577"/>
        <pc:sldMkLst>
          <pc:docMk/>
          <pc:sldMk cId="1185761806" sldId="310"/>
        </pc:sldMkLst>
        <pc:spChg chg="mod">
          <ac:chgData name="Patricia Perozo" userId="xCxQYJp1f6lRX0Vql4pTQ2Q0fu7C7ZjXeJmG3AxUNr0=" providerId="None" clId="Web-{1CB6A22C-67AD-4636-B66E-5C756BEBCDE7}" dt="2025-02-06T15:06:36.238" v="12" actId="20577"/>
          <ac:spMkLst>
            <pc:docMk/>
            <pc:sldMk cId="1185761806" sldId="310"/>
            <ac:spMk id="10" creationId="{720D6218-1030-F6FF-C92D-AFD7B7AF5A88}"/>
          </ac:spMkLst>
        </pc:spChg>
      </pc:sldChg>
      <pc:sldChg chg="modSp">
        <pc:chgData name="Patricia Perozo" userId="xCxQYJp1f6lRX0Vql4pTQ2Q0fu7C7ZjXeJmG3AxUNr0=" providerId="None" clId="Web-{1CB6A22C-67AD-4636-B66E-5C756BEBCDE7}" dt="2025-02-06T15:09:03.815" v="17" actId="20577"/>
        <pc:sldMkLst>
          <pc:docMk/>
          <pc:sldMk cId="262336411" sldId="328"/>
        </pc:sldMkLst>
        <pc:spChg chg="mod">
          <ac:chgData name="Patricia Perozo" userId="xCxQYJp1f6lRX0Vql4pTQ2Q0fu7C7ZjXeJmG3AxUNr0=" providerId="None" clId="Web-{1CB6A22C-67AD-4636-B66E-5C756BEBCDE7}" dt="2025-02-06T15:09:03.815" v="17" actId="20577"/>
          <ac:spMkLst>
            <pc:docMk/>
            <pc:sldMk cId="262336411" sldId="328"/>
            <ac:spMk id="4" creationId="{630A0144-7358-73B8-CA4F-FCF783D06EDD}"/>
          </ac:spMkLst>
        </pc:spChg>
      </pc:sldChg>
      <pc:sldChg chg="modSp">
        <pc:chgData name="Patricia Perozo" userId="xCxQYJp1f6lRX0Vql4pTQ2Q0fu7C7ZjXeJmG3AxUNr0=" providerId="None" clId="Web-{1CB6A22C-67AD-4636-B66E-5C756BEBCDE7}" dt="2025-02-06T15:10:05.580" v="26" actId="20577"/>
        <pc:sldMkLst>
          <pc:docMk/>
          <pc:sldMk cId="3695323461" sldId="333"/>
        </pc:sldMkLst>
        <pc:spChg chg="mod">
          <ac:chgData name="Patricia Perozo" userId="xCxQYJp1f6lRX0Vql4pTQ2Q0fu7C7ZjXeJmG3AxUNr0=" providerId="None" clId="Web-{1CB6A22C-67AD-4636-B66E-5C756BEBCDE7}" dt="2025-02-06T15:10:05.580" v="26" actId="20577"/>
          <ac:spMkLst>
            <pc:docMk/>
            <pc:sldMk cId="3695323461" sldId="333"/>
            <ac:spMk id="4" creationId="{630A0144-7358-73B8-CA4F-FCF783D06EDD}"/>
          </ac:spMkLst>
        </pc:spChg>
      </pc:sldChg>
      <pc:sldChg chg="modSp">
        <pc:chgData name="Patricia Perozo" userId="xCxQYJp1f6lRX0Vql4pTQ2Q0fu7C7ZjXeJmG3AxUNr0=" providerId="None" clId="Web-{1CB6A22C-67AD-4636-B66E-5C756BEBCDE7}" dt="2025-02-06T15:07:50.191" v="15" actId="20577"/>
        <pc:sldMkLst>
          <pc:docMk/>
          <pc:sldMk cId="1848897616" sldId="353"/>
        </pc:sldMkLst>
        <pc:spChg chg="mod">
          <ac:chgData name="Patricia Perozo" userId="xCxQYJp1f6lRX0Vql4pTQ2Q0fu7C7ZjXeJmG3AxUNr0=" providerId="None" clId="Web-{1CB6A22C-67AD-4636-B66E-5C756BEBCDE7}" dt="2025-02-06T15:07:50.191" v="15" actId="20577"/>
          <ac:spMkLst>
            <pc:docMk/>
            <pc:sldMk cId="1848897616" sldId="353"/>
            <ac:spMk id="8" creationId="{1116FA1D-2DDB-D461-D962-E65F4DC5F4F7}"/>
          </ac:spMkLst>
        </pc:spChg>
      </pc:sldChg>
    </pc:docChg>
  </pc:docChgLst>
  <pc:docChgLst>
    <pc:chgData clId="Web-{511BD644-89CE-4851-A883-7605FBC199D8}"/>
    <pc:docChg chg="modSld">
      <pc:chgData name="" userId="" providerId="" clId="Web-{511BD644-89CE-4851-A883-7605FBC199D8}" dt="2024-12-06T05:22:26.377" v="0" actId="20577"/>
      <pc:docMkLst>
        <pc:docMk/>
      </pc:docMkLst>
      <pc:sldChg chg="modSp">
        <pc:chgData name="" userId="" providerId="" clId="Web-{511BD644-89CE-4851-A883-7605FBC199D8}" dt="2024-12-06T05:22:26.377" v="0" actId="20577"/>
        <pc:sldMkLst>
          <pc:docMk/>
          <pc:sldMk cId="1185761806" sldId="310"/>
        </pc:sldMkLst>
        <pc:spChg chg="mod">
          <ac:chgData name="" userId="" providerId="" clId="Web-{511BD644-89CE-4851-A883-7605FBC199D8}" dt="2024-12-06T05:22:26.377" v="0" actId="20577"/>
          <ac:spMkLst>
            <pc:docMk/>
            <pc:sldMk cId="1185761806" sldId="310"/>
            <ac:spMk id="10" creationId="{720D6218-1030-F6FF-C92D-AFD7B7AF5A88}"/>
          </ac:spMkLst>
        </pc:spChg>
      </pc:sldChg>
    </pc:docChg>
  </pc:docChgLst>
  <pc:docChgLst>
    <pc:chgData name="Esther Sportello" userId="nNvHds4RnMVvsZjIVzlkN769rQZLddLKYNvZMyorkR0=" providerId="None" clId="Web-{25427A91-A00F-4D48-8E82-9FAF2E11F4BA}"/>
    <pc:docChg chg="addSld delSld modSld sldOrd">
      <pc:chgData name="Esther Sportello" userId="nNvHds4RnMVvsZjIVzlkN769rQZLddLKYNvZMyorkR0=" providerId="None" clId="Web-{25427A91-A00F-4D48-8E82-9FAF2E11F4BA}" dt="2024-12-06T03:31:42.910" v="2503" actId="20577"/>
      <pc:docMkLst>
        <pc:docMk/>
      </pc:docMkLst>
      <pc:sldChg chg="addSp delSp modSp">
        <pc:chgData name="Esther Sportello" userId="nNvHds4RnMVvsZjIVzlkN769rQZLddLKYNvZMyorkR0=" providerId="None" clId="Web-{25427A91-A00F-4D48-8E82-9FAF2E11F4BA}" dt="2024-12-06T02:26:31.145" v="1326"/>
        <pc:sldMkLst>
          <pc:docMk/>
          <pc:sldMk cId="499841497" sldId="280"/>
        </pc:sldMkLst>
        <pc:spChg chg="mod">
          <ac:chgData name="Esther Sportello" userId="nNvHds4RnMVvsZjIVzlkN769rQZLddLKYNvZMyorkR0=" providerId="None" clId="Web-{25427A91-A00F-4D48-8E82-9FAF2E11F4BA}" dt="2024-12-06T02:07:01.094" v="1226" actId="20577"/>
          <ac:spMkLst>
            <pc:docMk/>
            <pc:sldMk cId="499841497" sldId="280"/>
            <ac:spMk id="3" creationId="{40B8F89F-6A44-0EE8-8EBB-F97575B3C5FB}"/>
          </ac:spMkLst>
        </pc:spChg>
        <pc:spChg chg="add mod">
          <ac:chgData name="Esther Sportello" userId="nNvHds4RnMVvsZjIVzlkN769rQZLddLKYNvZMyorkR0=" providerId="None" clId="Web-{25427A91-A00F-4D48-8E82-9FAF2E11F4BA}" dt="2024-12-06T02:24:50.221" v="1232"/>
          <ac:spMkLst>
            <pc:docMk/>
            <pc:sldMk cId="499841497" sldId="280"/>
            <ac:spMk id="9" creationId="{77FEE1B3-7372-E708-4C5B-A634F4E169AB}"/>
          </ac:spMkLst>
        </pc:spChg>
        <pc:picChg chg="add del mod">
          <ac:chgData name="Esther Sportello" userId="nNvHds4RnMVvsZjIVzlkN769rQZLddLKYNvZMyorkR0=" providerId="None" clId="Web-{25427A91-A00F-4D48-8E82-9FAF2E11F4BA}" dt="2024-12-06T02:26:31.145" v="1326"/>
          <ac:picMkLst>
            <pc:docMk/>
            <pc:sldMk cId="499841497" sldId="280"/>
            <ac:picMk id="7" creationId="{2FB2A76F-D770-DE01-8484-A87AA4BEA0A1}"/>
          </ac:picMkLst>
        </pc:picChg>
        <pc:picChg chg="add mod">
          <ac:chgData name="Esther Sportello" userId="nNvHds4RnMVvsZjIVzlkN769rQZLddLKYNvZMyorkR0=" providerId="None" clId="Web-{25427A91-A00F-4D48-8E82-9FAF2E11F4BA}" dt="2024-12-06T02:08:36.409" v="1230" actId="1076"/>
          <ac:picMkLst>
            <pc:docMk/>
            <pc:sldMk cId="499841497" sldId="280"/>
            <ac:picMk id="8" creationId="{FCF4D4A4-5522-94EA-C2CF-BD00A7E993CB}"/>
          </ac:picMkLst>
        </pc:picChg>
      </pc:sldChg>
      <pc:sldChg chg="addSp delSp modSp ord">
        <pc:chgData name="Esther Sportello" userId="nNvHds4RnMVvsZjIVzlkN769rQZLddLKYNvZMyorkR0=" providerId="None" clId="Web-{25427A91-A00F-4D48-8E82-9FAF2E11F4BA}" dt="2024-12-06T02:30:12.400" v="1358"/>
        <pc:sldMkLst>
          <pc:docMk/>
          <pc:sldMk cId="969005274" sldId="287"/>
        </pc:sldMkLst>
        <pc:spChg chg="del mod">
          <ac:chgData name="Esther Sportello" userId="nNvHds4RnMVvsZjIVzlkN769rQZLddLKYNvZMyorkR0=" providerId="None" clId="Web-{25427A91-A00F-4D48-8E82-9FAF2E11F4BA}" dt="2024-12-06T02:26:37.911" v="1327"/>
          <ac:spMkLst>
            <pc:docMk/>
            <pc:sldMk cId="969005274" sldId="287"/>
            <ac:spMk id="3" creationId="{40B8F89F-6A44-0EE8-8EBB-F97575B3C5FB}"/>
          </ac:spMkLst>
        </pc:spChg>
        <pc:spChg chg="mod">
          <ac:chgData name="Esther Sportello" userId="nNvHds4RnMVvsZjIVzlkN769rQZLddLKYNvZMyorkR0=" providerId="None" clId="Web-{25427A91-A00F-4D48-8E82-9FAF2E11F4BA}" dt="2024-12-06T02:25:13.409" v="1246" actId="20577"/>
          <ac:spMkLst>
            <pc:docMk/>
            <pc:sldMk cId="969005274" sldId="287"/>
            <ac:spMk id="4" creationId="{9367570F-2D8D-AC01-B705-AD0F02ECA35A}"/>
          </ac:spMkLst>
        </pc:spChg>
        <pc:spChg chg="add del mod">
          <ac:chgData name="Esther Sportello" userId="nNvHds4RnMVvsZjIVzlkN769rQZLddLKYNvZMyorkR0=" providerId="None" clId="Web-{25427A91-A00F-4D48-8E82-9FAF2E11F4BA}" dt="2024-12-06T02:26:42.755" v="1329"/>
          <ac:spMkLst>
            <pc:docMk/>
            <pc:sldMk cId="969005274" sldId="287"/>
            <ac:spMk id="8" creationId="{DC412831-7496-E680-BB2F-679773F5CA8A}"/>
          </ac:spMkLst>
        </pc:spChg>
        <pc:spChg chg="add mod">
          <ac:chgData name="Esther Sportello" userId="nNvHds4RnMVvsZjIVzlkN769rQZLddLKYNvZMyorkR0=" providerId="None" clId="Web-{25427A91-A00F-4D48-8E82-9FAF2E11F4BA}" dt="2024-12-06T02:27:45.334" v="1344" actId="1076"/>
          <ac:spMkLst>
            <pc:docMk/>
            <pc:sldMk cId="969005274" sldId="287"/>
            <ac:spMk id="11" creationId="{1E381843-D946-3BC3-4FA5-69175C704A1F}"/>
          </ac:spMkLst>
        </pc:spChg>
        <pc:spChg chg="add del mod">
          <ac:chgData name="Esther Sportello" userId="nNvHds4RnMVvsZjIVzlkN769rQZLddLKYNvZMyorkR0=" providerId="None" clId="Web-{25427A91-A00F-4D48-8E82-9FAF2E11F4BA}" dt="2024-12-06T02:27:55.850" v="1347"/>
          <ac:spMkLst>
            <pc:docMk/>
            <pc:sldMk cId="969005274" sldId="287"/>
            <ac:spMk id="13" creationId="{51CD018C-6B38-21F4-8FB3-770B2E9FCFE3}"/>
          </ac:spMkLst>
        </pc:spChg>
        <pc:spChg chg="add mod">
          <ac:chgData name="Esther Sportello" userId="nNvHds4RnMVvsZjIVzlkN769rQZLddLKYNvZMyorkR0=" providerId="None" clId="Web-{25427A91-A00F-4D48-8E82-9FAF2E11F4BA}" dt="2024-12-06T02:29:09.086" v="1352" actId="20577"/>
          <ac:spMkLst>
            <pc:docMk/>
            <pc:sldMk cId="969005274" sldId="287"/>
            <ac:spMk id="14" creationId="{8229D13A-83AF-8C54-6E37-BFF1DB19A06C}"/>
          </ac:spMkLst>
        </pc:spChg>
        <pc:picChg chg="add mod modCrop">
          <ac:chgData name="Esther Sportello" userId="nNvHds4RnMVvsZjIVzlkN769rQZLddLKYNvZMyorkR0=" providerId="None" clId="Web-{25427A91-A00F-4D48-8E82-9FAF2E11F4BA}" dt="2024-12-06T02:29:56.337" v="1354"/>
          <ac:picMkLst>
            <pc:docMk/>
            <pc:sldMk cId="969005274" sldId="287"/>
            <ac:picMk id="9" creationId="{E4BBE041-533F-4228-D768-9095C6284E82}"/>
          </ac:picMkLst>
        </pc:picChg>
        <pc:picChg chg="add mod modCrop">
          <ac:chgData name="Esther Sportello" userId="nNvHds4RnMVvsZjIVzlkN769rQZLddLKYNvZMyorkR0=" providerId="None" clId="Web-{25427A91-A00F-4D48-8E82-9FAF2E11F4BA}" dt="2024-12-06T02:30:12.400" v="1358"/>
          <ac:picMkLst>
            <pc:docMk/>
            <pc:sldMk cId="969005274" sldId="287"/>
            <ac:picMk id="15" creationId="{69438E3C-8838-395D-0D72-C7A2B5694C7E}"/>
          </ac:picMkLst>
        </pc:picChg>
      </pc:sldChg>
      <pc:sldChg chg="del">
        <pc:chgData name="Esther Sportello" userId="nNvHds4RnMVvsZjIVzlkN769rQZLddLKYNvZMyorkR0=" providerId="None" clId="Web-{25427A91-A00F-4D48-8E82-9FAF2E11F4BA}" dt="2024-12-06T00:45:37.850" v="0"/>
        <pc:sldMkLst>
          <pc:docMk/>
          <pc:sldMk cId="4201327101" sldId="302"/>
        </pc:sldMkLst>
      </pc:sldChg>
      <pc:sldChg chg="modSp del">
        <pc:chgData name="Esther Sportello" userId="nNvHds4RnMVvsZjIVzlkN769rQZLddLKYNvZMyorkR0=" providerId="None" clId="Web-{25427A91-A00F-4D48-8E82-9FAF2E11F4BA}" dt="2024-12-06T01:48:54.982" v="969"/>
        <pc:sldMkLst>
          <pc:docMk/>
          <pc:sldMk cId="421257361" sldId="303"/>
        </pc:sldMkLst>
        <pc:spChg chg="mod">
          <ac:chgData name="Esther Sportello" userId="nNvHds4RnMVvsZjIVzlkN769rQZLddLKYNvZMyorkR0=" providerId="None" clId="Web-{25427A91-A00F-4D48-8E82-9FAF2E11F4BA}" dt="2024-12-06T00:52:13.077" v="50" actId="20577"/>
          <ac:spMkLst>
            <pc:docMk/>
            <pc:sldMk cId="421257361" sldId="303"/>
            <ac:spMk id="3" creationId="{4F083D7A-4052-5AFB-5FE9-4923C3BEFBCB}"/>
          </ac:spMkLst>
        </pc:spChg>
        <pc:spChg chg="mod">
          <ac:chgData name="Esther Sportello" userId="nNvHds4RnMVvsZjIVzlkN769rQZLddLKYNvZMyorkR0=" providerId="None" clId="Web-{25427A91-A00F-4D48-8E82-9FAF2E11F4BA}" dt="2024-12-06T00:51:29.607" v="38" actId="14100"/>
          <ac:spMkLst>
            <pc:docMk/>
            <pc:sldMk cId="421257361" sldId="303"/>
            <ac:spMk id="12" creationId="{3EBA82D3-5CE5-E2F6-2BCF-0934592B187D}"/>
          </ac:spMkLst>
        </pc:spChg>
        <pc:spChg chg="mod">
          <ac:chgData name="Esther Sportello" userId="nNvHds4RnMVvsZjIVzlkN769rQZLddLKYNvZMyorkR0=" providerId="None" clId="Web-{25427A91-A00F-4D48-8E82-9FAF2E11F4BA}" dt="2024-12-06T00:52:04.624" v="46" actId="20577"/>
          <ac:spMkLst>
            <pc:docMk/>
            <pc:sldMk cId="421257361" sldId="303"/>
            <ac:spMk id="13" creationId="{FC199665-AD60-6D56-23CE-BD66BF0DD23B}"/>
          </ac:spMkLst>
        </pc:spChg>
        <pc:spChg chg="mod">
          <ac:chgData name="Esther Sportello" userId="nNvHds4RnMVvsZjIVzlkN769rQZLddLKYNvZMyorkR0=" providerId="None" clId="Web-{25427A91-A00F-4D48-8E82-9FAF2E11F4BA}" dt="2024-12-06T00:51:45.655" v="42"/>
          <ac:spMkLst>
            <pc:docMk/>
            <pc:sldMk cId="421257361" sldId="303"/>
            <ac:spMk id="14" creationId="{AA412206-AAEA-BBAF-5928-C5FC2E98B00B}"/>
          </ac:spMkLst>
        </pc:spChg>
        <pc:spChg chg="mod">
          <ac:chgData name="Esther Sportello" userId="nNvHds4RnMVvsZjIVzlkN769rQZLddLKYNvZMyorkR0=" providerId="None" clId="Web-{25427A91-A00F-4D48-8E82-9FAF2E11F4BA}" dt="2024-12-06T00:51:54.311" v="43" actId="20577"/>
          <ac:spMkLst>
            <pc:docMk/>
            <pc:sldMk cId="421257361" sldId="303"/>
            <ac:spMk id="15" creationId="{4027C98C-14A1-D8AB-FE6F-0057AB2F61ED}"/>
          </ac:spMkLst>
        </pc:spChg>
      </pc:sldChg>
      <pc:sldChg chg="addSp delSp modSp add ord replId">
        <pc:chgData name="Esther Sportello" userId="nNvHds4RnMVvsZjIVzlkN769rQZLddLKYNvZMyorkR0=" providerId="None" clId="Web-{25427A91-A00F-4D48-8E82-9FAF2E11F4BA}" dt="2024-12-06T03:01:17.492" v="1707"/>
        <pc:sldMkLst>
          <pc:docMk/>
          <pc:sldMk cId="3490482996" sldId="304"/>
        </pc:sldMkLst>
        <pc:spChg chg="mod ord">
          <ac:chgData name="Esther Sportello" userId="nNvHds4RnMVvsZjIVzlkN769rQZLddLKYNvZMyorkR0=" providerId="None" clId="Web-{25427A91-A00F-4D48-8E82-9FAF2E11F4BA}" dt="2024-12-06T01:56:54.016" v="1074" actId="1076"/>
          <ac:spMkLst>
            <pc:docMk/>
            <pc:sldMk cId="3490482996" sldId="304"/>
            <ac:spMk id="3" creationId="{4F083D7A-4052-5AFB-5FE9-4923C3BEFBCB}"/>
          </ac:spMkLst>
        </pc:spChg>
        <pc:spChg chg="mod">
          <ac:chgData name="Esther Sportello" userId="nNvHds4RnMVvsZjIVzlkN769rQZLddLKYNvZMyorkR0=" providerId="None" clId="Web-{25427A91-A00F-4D48-8E82-9FAF2E11F4BA}" dt="2024-12-06T01:44:06.789" v="849" actId="20577"/>
          <ac:spMkLst>
            <pc:docMk/>
            <pc:sldMk cId="3490482996" sldId="304"/>
            <ac:spMk id="4" creationId="{78E57114-0C70-722A-81FB-B9EB1267EB8B}"/>
          </ac:spMkLst>
        </pc:spChg>
        <pc:spChg chg="del">
          <ac:chgData name="Esther Sportello" userId="nNvHds4RnMVvsZjIVzlkN769rQZLddLKYNvZMyorkR0=" providerId="None" clId="Web-{25427A91-A00F-4D48-8E82-9FAF2E11F4BA}" dt="2024-12-06T03:01:17.492" v="1707"/>
          <ac:spMkLst>
            <pc:docMk/>
            <pc:sldMk cId="3490482996" sldId="304"/>
            <ac:spMk id="5" creationId="{5ECCBF63-F086-25CC-0AB9-177BADE7C37C}"/>
          </ac:spMkLst>
        </pc:spChg>
        <pc:spChg chg="add mod ord">
          <ac:chgData name="Esther Sportello" userId="nNvHds4RnMVvsZjIVzlkN769rQZLddLKYNvZMyorkR0=" providerId="None" clId="Web-{25427A91-A00F-4D48-8E82-9FAF2E11F4BA}" dt="2024-12-06T01:59:27.253" v="1140" actId="20577"/>
          <ac:spMkLst>
            <pc:docMk/>
            <pc:sldMk cId="3490482996" sldId="304"/>
            <ac:spMk id="7" creationId="{A1D446FE-4E40-B550-D95D-641B07EB1DE0}"/>
          </ac:spMkLst>
        </pc:spChg>
        <pc:spChg chg="add del mod ord">
          <ac:chgData name="Esther Sportello" userId="nNvHds4RnMVvsZjIVzlkN769rQZLddLKYNvZMyorkR0=" providerId="None" clId="Web-{25427A91-A00F-4D48-8E82-9FAF2E11F4BA}" dt="2024-12-06T01:30:28.663" v="573"/>
          <ac:spMkLst>
            <pc:docMk/>
            <pc:sldMk cId="3490482996" sldId="304"/>
            <ac:spMk id="8" creationId="{9E2CBEC7-7608-F429-6DC5-826B29B09CF6}"/>
          </ac:spMkLst>
        </pc:spChg>
        <pc:spChg chg="add del mod ord">
          <ac:chgData name="Esther Sportello" userId="nNvHds4RnMVvsZjIVzlkN769rQZLddLKYNvZMyorkR0=" providerId="None" clId="Web-{25427A91-A00F-4D48-8E82-9FAF2E11F4BA}" dt="2024-12-06T01:30:38.569" v="577"/>
          <ac:spMkLst>
            <pc:docMk/>
            <pc:sldMk cId="3490482996" sldId="304"/>
            <ac:spMk id="9" creationId="{D8E9CFED-FF4F-8139-49A5-9954E3802C70}"/>
          </ac:spMkLst>
        </pc:spChg>
        <pc:spChg chg="add mod">
          <ac:chgData name="Esther Sportello" userId="nNvHds4RnMVvsZjIVzlkN769rQZLddLKYNvZMyorkR0=" providerId="None" clId="Web-{25427A91-A00F-4D48-8E82-9FAF2E11F4BA}" dt="2024-12-06T01:59:12.097" v="1134" actId="14100"/>
          <ac:spMkLst>
            <pc:docMk/>
            <pc:sldMk cId="3490482996" sldId="304"/>
            <ac:spMk id="10" creationId="{7C061E4C-6103-9414-8116-85723304B7D8}"/>
          </ac:spMkLst>
        </pc:spChg>
        <pc:spChg chg="add del mod">
          <ac:chgData name="Esther Sportello" userId="nNvHds4RnMVvsZjIVzlkN769rQZLddLKYNvZMyorkR0=" providerId="None" clId="Web-{25427A91-A00F-4D48-8E82-9FAF2E11F4BA}" dt="2024-12-06T01:08:38.105" v="340"/>
          <ac:spMkLst>
            <pc:docMk/>
            <pc:sldMk cId="3490482996" sldId="304"/>
            <ac:spMk id="11" creationId="{A5526E2C-47F6-33CA-A1FA-87332289A351}"/>
          </ac:spMkLst>
        </pc:spChg>
        <pc:spChg chg="mod ord">
          <ac:chgData name="Esther Sportello" userId="nNvHds4RnMVvsZjIVzlkN769rQZLddLKYNvZMyorkR0=" providerId="None" clId="Web-{25427A91-A00F-4D48-8E82-9FAF2E11F4BA}" dt="2024-12-06T01:56:54.047" v="1075" actId="1076"/>
          <ac:spMkLst>
            <pc:docMk/>
            <pc:sldMk cId="3490482996" sldId="304"/>
            <ac:spMk id="12" creationId="{3EBA82D3-5CE5-E2F6-2BCF-0934592B187D}"/>
          </ac:spMkLst>
        </pc:spChg>
        <pc:spChg chg="mod ord">
          <ac:chgData name="Esther Sportello" userId="nNvHds4RnMVvsZjIVzlkN769rQZLddLKYNvZMyorkR0=" providerId="None" clId="Web-{25427A91-A00F-4D48-8E82-9FAF2E11F4BA}" dt="2024-12-06T01:56:54.094" v="1076" actId="1076"/>
          <ac:spMkLst>
            <pc:docMk/>
            <pc:sldMk cId="3490482996" sldId="304"/>
            <ac:spMk id="13" creationId="{FC199665-AD60-6D56-23CE-BD66BF0DD23B}"/>
          </ac:spMkLst>
        </pc:spChg>
        <pc:spChg chg="mod ord">
          <ac:chgData name="Esther Sportello" userId="nNvHds4RnMVvsZjIVzlkN769rQZLddLKYNvZMyorkR0=" providerId="None" clId="Web-{25427A91-A00F-4D48-8E82-9FAF2E11F4BA}" dt="2024-12-06T01:57:18.454" v="1081" actId="20577"/>
          <ac:spMkLst>
            <pc:docMk/>
            <pc:sldMk cId="3490482996" sldId="304"/>
            <ac:spMk id="14" creationId="{AA412206-AAEA-BBAF-5928-C5FC2E98B00B}"/>
          </ac:spMkLst>
        </pc:spChg>
        <pc:spChg chg="mod ord">
          <ac:chgData name="Esther Sportello" userId="nNvHds4RnMVvsZjIVzlkN769rQZLddLKYNvZMyorkR0=" providerId="None" clId="Web-{25427A91-A00F-4D48-8E82-9FAF2E11F4BA}" dt="2024-12-06T01:57:12.719" v="1079"/>
          <ac:spMkLst>
            <pc:docMk/>
            <pc:sldMk cId="3490482996" sldId="304"/>
            <ac:spMk id="15" creationId="{4027C98C-14A1-D8AB-FE6F-0057AB2F61ED}"/>
          </ac:spMkLst>
        </pc:spChg>
        <pc:spChg chg="add del mod">
          <ac:chgData name="Esther Sportello" userId="nNvHds4RnMVvsZjIVzlkN769rQZLddLKYNvZMyorkR0=" providerId="None" clId="Web-{25427A91-A00F-4D48-8E82-9FAF2E11F4BA}" dt="2024-12-06T01:33:11.588" v="633"/>
          <ac:spMkLst>
            <pc:docMk/>
            <pc:sldMk cId="3490482996" sldId="304"/>
            <ac:spMk id="16" creationId="{39FE2916-7BB8-CF90-87A7-088B3E4052D0}"/>
          </ac:spMkLst>
        </pc:spChg>
        <pc:spChg chg="add del mod">
          <ac:chgData name="Esther Sportello" userId="nNvHds4RnMVvsZjIVzlkN769rQZLddLKYNvZMyorkR0=" providerId="None" clId="Web-{25427A91-A00F-4D48-8E82-9FAF2E11F4BA}" dt="2024-12-06T01:33:25.510" v="646"/>
          <ac:spMkLst>
            <pc:docMk/>
            <pc:sldMk cId="3490482996" sldId="304"/>
            <ac:spMk id="17" creationId="{44781DB7-A01B-BF84-DA99-3F4B0228BD02}"/>
          </ac:spMkLst>
        </pc:spChg>
        <pc:spChg chg="add del mod">
          <ac:chgData name="Esther Sportello" userId="nNvHds4RnMVvsZjIVzlkN769rQZLddLKYNvZMyorkR0=" providerId="None" clId="Web-{25427A91-A00F-4D48-8E82-9FAF2E11F4BA}" dt="2024-12-06T01:33:25.510" v="645"/>
          <ac:spMkLst>
            <pc:docMk/>
            <pc:sldMk cId="3490482996" sldId="304"/>
            <ac:spMk id="18" creationId="{F3332BBE-B12F-0513-BE58-B1F9EE2E5EFF}"/>
          </ac:spMkLst>
        </pc:spChg>
        <pc:spChg chg="add mod ord">
          <ac:chgData name="Esther Sportello" userId="nNvHds4RnMVvsZjIVzlkN769rQZLddLKYNvZMyorkR0=" providerId="None" clId="Web-{25427A91-A00F-4D48-8E82-9FAF2E11F4BA}" dt="2024-12-06T03:01:13.617" v="1704" actId="1076"/>
          <ac:spMkLst>
            <pc:docMk/>
            <pc:sldMk cId="3490482996" sldId="304"/>
            <ac:spMk id="19" creationId="{B781E157-83D2-77B6-39DE-7360E8BC54B7}"/>
          </ac:spMkLst>
        </pc:spChg>
        <pc:spChg chg="add del">
          <ac:chgData name="Esther Sportello" userId="nNvHds4RnMVvsZjIVzlkN769rQZLddLKYNvZMyorkR0=" providerId="None" clId="Web-{25427A91-A00F-4D48-8E82-9FAF2E11F4BA}" dt="2024-12-06T01:28:03.550" v="547"/>
          <ac:spMkLst>
            <pc:docMk/>
            <pc:sldMk cId="3490482996" sldId="304"/>
            <ac:spMk id="20" creationId="{1CCA459A-1DF5-7C55-D8D2-36B320E924A0}"/>
          </ac:spMkLst>
        </pc:spChg>
        <pc:spChg chg="add mod">
          <ac:chgData name="Esther Sportello" userId="nNvHds4RnMVvsZjIVzlkN769rQZLddLKYNvZMyorkR0=" providerId="None" clId="Web-{25427A91-A00F-4D48-8E82-9FAF2E11F4BA}" dt="2024-12-06T03:01:13.632" v="1705" actId="1076"/>
          <ac:spMkLst>
            <pc:docMk/>
            <pc:sldMk cId="3490482996" sldId="304"/>
            <ac:spMk id="21" creationId="{D056F140-187C-35C3-56A3-5C24DB7ACED6}"/>
          </ac:spMkLst>
        </pc:spChg>
        <pc:spChg chg="add mod">
          <ac:chgData name="Esther Sportello" userId="nNvHds4RnMVvsZjIVzlkN769rQZLddLKYNvZMyorkR0=" providerId="None" clId="Web-{25427A91-A00F-4D48-8E82-9FAF2E11F4BA}" dt="2024-12-06T03:01:13.663" v="1706" actId="1076"/>
          <ac:spMkLst>
            <pc:docMk/>
            <pc:sldMk cId="3490482996" sldId="304"/>
            <ac:spMk id="22" creationId="{84B0EA80-C590-4824-A5E2-F59C68834F2F}"/>
          </ac:spMkLst>
        </pc:spChg>
        <pc:spChg chg="add mod ord">
          <ac:chgData name="Esther Sportello" userId="nNvHds4RnMVvsZjIVzlkN769rQZLddLKYNvZMyorkR0=" providerId="None" clId="Web-{25427A91-A00F-4D48-8E82-9FAF2E11F4BA}" dt="2024-12-06T03:01:13.585" v="1703" actId="1076"/>
          <ac:spMkLst>
            <pc:docMk/>
            <pc:sldMk cId="3490482996" sldId="304"/>
            <ac:spMk id="23" creationId="{11C509D3-D8DF-7239-38B5-E86BDB16C0FC}"/>
          </ac:spMkLst>
        </pc:spChg>
        <pc:spChg chg="add mod ord">
          <ac:chgData name="Esther Sportello" userId="nNvHds4RnMVvsZjIVzlkN769rQZLddLKYNvZMyorkR0=" providerId="None" clId="Web-{25427A91-A00F-4D48-8E82-9FAF2E11F4BA}" dt="2024-12-06T03:01:13.554" v="1702" actId="1076"/>
          <ac:spMkLst>
            <pc:docMk/>
            <pc:sldMk cId="3490482996" sldId="304"/>
            <ac:spMk id="24" creationId="{25150D67-6F86-31BE-D1E7-4A300BBB9276}"/>
          </ac:spMkLst>
        </pc:spChg>
        <pc:spChg chg="add del">
          <ac:chgData name="Esther Sportello" userId="nNvHds4RnMVvsZjIVzlkN769rQZLddLKYNvZMyorkR0=" providerId="None" clId="Web-{25427A91-A00F-4D48-8E82-9FAF2E11F4BA}" dt="2024-12-06T01:40:12.706" v="766"/>
          <ac:spMkLst>
            <pc:docMk/>
            <pc:sldMk cId="3490482996" sldId="304"/>
            <ac:spMk id="25" creationId="{F5BD3BAB-E91D-7357-02EF-9F28A60DF0E3}"/>
          </ac:spMkLst>
        </pc:spChg>
        <pc:spChg chg="add mod">
          <ac:chgData name="Esther Sportello" userId="nNvHds4RnMVvsZjIVzlkN769rQZLddLKYNvZMyorkR0=" providerId="None" clId="Web-{25427A91-A00F-4D48-8E82-9FAF2E11F4BA}" dt="2024-12-06T01:59:29.863" v="1141" actId="20577"/>
          <ac:spMkLst>
            <pc:docMk/>
            <pc:sldMk cId="3490482996" sldId="304"/>
            <ac:spMk id="26" creationId="{C4B1162D-CABA-AFDD-45C1-7575F6B495F5}"/>
          </ac:spMkLst>
        </pc:spChg>
        <pc:spChg chg="add mod">
          <ac:chgData name="Esther Sportello" userId="nNvHds4RnMVvsZjIVzlkN769rQZLddLKYNvZMyorkR0=" providerId="None" clId="Web-{25427A91-A00F-4D48-8E82-9FAF2E11F4BA}" dt="2024-12-06T01:59:49.738" v="1146" actId="20577"/>
          <ac:spMkLst>
            <pc:docMk/>
            <pc:sldMk cId="3490482996" sldId="304"/>
            <ac:spMk id="27" creationId="{28337326-4486-78EB-5B16-F56D9A99741F}"/>
          </ac:spMkLst>
        </pc:spChg>
        <pc:spChg chg="add mod">
          <ac:chgData name="Esther Sportello" userId="nNvHds4RnMVvsZjIVzlkN769rQZLddLKYNvZMyorkR0=" providerId="None" clId="Web-{25427A91-A00F-4D48-8E82-9FAF2E11F4BA}" dt="2024-12-06T01:59:01.268" v="1133" actId="1076"/>
          <ac:spMkLst>
            <pc:docMk/>
            <pc:sldMk cId="3490482996" sldId="304"/>
            <ac:spMk id="28" creationId="{F670B06E-28F2-D1D5-A6FF-7F3EB6659FE6}"/>
          </ac:spMkLst>
        </pc:spChg>
      </pc:sldChg>
      <pc:sldChg chg="add replId">
        <pc:chgData name="Esther Sportello" userId="nNvHds4RnMVvsZjIVzlkN769rQZLddLKYNvZMyorkR0=" providerId="None" clId="Web-{25427A91-A00F-4D48-8E82-9FAF2E11F4BA}" dt="2024-12-06T02:24:51.409" v="1233"/>
        <pc:sldMkLst>
          <pc:docMk/>
          <pc:sldMk cId="2481295093" sldId="305"/>
        </pc:sldMkLst>
      </pc:sldChg>
      <pc:sldChg chg="delSp modSp add ord replId">
        <pc:chgData name="Esther Sportello" userId="nNvHds4RnMVvsZjIVzlkN769rQZLddLKYNvZMyorkR0=" providerId="None" clId="Web-{25427A91-A00F-4D48-8E82-9FAF2E11F4BA}" dt="2024-12-06T03:31:42.910" v="2503" actId="20577"/>
        <pc:sldMkLst>
          <pc:docMk/>
          <pc:sldMk cId="2141316672" sldId="306"/>
        </pc:sldMkLst>
        <pc:spChg chg="mod">
          <ac:chgData name="Esther Sportello" userId="nNvHds4RnMVvsZjIVzlkN769rQZLddLKYNvZMyorkR0=" providerId="None" clId="Web-{25427A91-A00F-4D48-8E82-9FAF2E11F4BA}" dt="2024-12-06T03:31:42.910" v="2503" actId="20577"/>
          <ac:spMkLst>
            <pc:docMk/>
            <pc:sldMk cId="2141316672" sldId="306"/>
            <ac:spMk id="3" creationId="{40B8F89F-6A44-0EE8-8EBB-F97575B3C5FB}"/>
          </ac:spMkLst>
        </pc:spChg>
        <pc:spChg chg="mod">
          <ac:chgData name="Esther Sportello" userId="nNvHds4RnMVvsZjIVzlkN769rQZLddLKYNvZMyorkR0=" providerId="None" clId="Web-{25427A91-A00F-4D48-8E82-9FAF2E11F4BA}" dt="2024-12-06T02:47:37.833" v="1548" actId="20577"/>
          <ac:spMkLst>
            <pc:docMk/>
            <pc:sldMk cId="2141316672" sldId="306"/>
            <ac:spMk id="4" creationId="{9367570F-2D8D-AC01-B705-AD0F02ECA35A}"/>
          </ac:spMkLst>
        </pc:spChg>
        <pc:spChg chg="del">
          <ac:chgData name="Esther Sportello" userId="nNvHds4RnMVvsZjIVzlkN769rQZLddLKYNvZMyorkR0=" providerId="None" clId="Web-{25427A91-A00F-4D48-8E82-9FAF2E11F4BA}" dt="2024-12-06T03:06:46.230" v="1716"/>
          <ac:spMkLst>
            <pc:docMk/>
            <pc:sldMk cId="2141316672" sldId="306"/>
            <ac:spMk id="6" creationId="{16A20D68-B437-BD55-F52A-1C50A7BE18FD}"/>
          </ac:spMkLst>
        </pc:spChg>
      </pc:sldChg>
    </pc:docChg>
  </pc:docChgLst>
  <pc:docChgLst>
    <pc:chgData name="Sarah White" userId="HJ09A94a79erNKnO2d4sI1EOse6XiaHUfDfhSm7PijI=" providerId="None" clId="Web-{AE2692AC-614E-4326-8C51-C40FB2E512A2}"/>
    <pc:docChg chg="delSld">
      <pc:chgData name="Sarah White" userId="HJ09A94a79erNKnO2d4sI1EOse6XiaHUfDfhSm7PijI=" providerId="None" clId="Web-{AE2692AC-614E-4326-8C51-C40FB2E512A2}" dt="2024-12-06T16:47:12.154" v="4"/>
      <pc:docMkLst>
        <pc:docMk/>
      </pc:docMkLst>
      <pc:sldChg chg="del">
        <pc:chgData name="Sarah White" userId="HJ09A94a79erNKnO2d4sI1EOse6XiaHUfDfhSm7PijI=" providerId="None" clId="Web-{AE2692AC-614E-4326-8C51-C40FB2E512A2}" dt="2024-12-06T16:47:02.639" v="0"/>
        <pc:sldMkLst>
          <pc:docMk/>
          <pc:sldMk cId="3048155851" sldId="292"/>
        </pc:sldMkLst>
      </pc:sldChg>
      <pc:sldChg chg="del">
        <pc:chgData name="Sarah White" userId="HJ09A94a79erNKnO2d4sI1EOse6XiaHUfDfhSm7PijI=" providerId="None" clId="Web-{AE2692AC-614E-4326-8C51-C40FB2E512A2}" dt="2024-12-06T16:47:03.982" v="1"/>
        <pc:sldMkLst>
          <pc:docMk/>
          <pc:sldMk cId="2136808745" sldId="294"/>
        </pc:sldMkLst>
      </pc:sldChg>
      <pc:sldChg chg="del">
        <pc:chgData name="Sarah White" userId="HJ09A94a79erNKnO2d4sI1EOse6XiaHUfDfhSm7PijI=" providerId="None" clId="Web-{AE2692AC-614E-4326-8C51-C40FB2E512A2}" dt="2024-12-06T16:47:09.279" v="2"/>
        <pc:sldMkLst>
          <pc:docMk/>
          <pc:sldMk cId="2695419154" sldId="295"/>
        </pc:sldMkLst>
      </pc:sldChg>
      <pc:sldChg chg="del">
        <pc:chgData name="Sarah White" userId="HJ09A94a79erNKnO2d4sI1EOse6XiaHUfDfhSm7PijI=" providerId="None" clId="Web-{AE2692AC-614E-4326-8C51-C40FB2E512A2}" dt="2024-12-06T16:47:10.810" v="3"/>
        <pc:sldMkLst>
          <pc:docMk/>
          <pc:sldMk cId="788200052" sldId="296"/>
        </pc:sldMkLst>
      </pc:sldChg>
      <pc:sldChg chg="del">
        <pc:chgData name="Sarah White" userId="HJ09A94a79erNKnO2d4sI1EOse6XiaHUfDfhSm7PijI=" providerId="None" clId="Web-{AE2692AC-614E-4326-8C51-C40FB2E512A2}" dt="2024-12-06T16:47:12.154" v="4"/>
        <pc:sldMkLst>
          <pc:docMk/>
          <pc:sldMk cId="1879401462" sldId="297"/>
        </pc:sldMkLst>
      </pc:sldChg>
    </pc:docChg>
  </pc:docChgLst>
  <pc:docChgLst>
    <pc:chgData name="Bobby Lee" userId="VZ2+4j3sDBtVb/ui9CbBTIN8XdvUzPGIrMFVBlc/rVk=" providerId="None" clId="Web-{38904A36-DEE6-4328-B2FD-B9CB1F11E2C6}"/>
    <pc:docChg chg="modSld">
      <pc:chgData name="Bobby Lee" userId="VZ2+4j3sDBtVb/ui9CbBTIN8XdvUzPGIrMFVBlc/rVk=" providerId="None" clId="Web-{38904A36-DEE6-4328-B2FD-B9CB1F11E2C6}" dt="2024-12-08T23:44:52.640" v="54" actId="20577"/>
      <pc:docMkLst>
        <pc:docMk/>
      </pc:docMkLst>
      <pc:sldChg chg="addSp modSp">
        <pc:chgData name="Bobby Lee" userId="VZ2+4j3sDBtVb/ui9CbBTIN8XdvUzPGIrMFVBlc/rVk=" providerId="None" clId="Web-{38904A36-DEE6-4328-B2FD-B9CB1F11E2C6}" dt="2024-12-08T23:44:52.640" v="54" actId="20577"/>
        <pc:sldMkLst>
          <pc:docMk/>
          <pc:sldMk cId="4267598484" sldId="312"/>
        </pc:sldMkLst>
        <pc:spChg chg="add mod">
          <ac:chgData name="Bobby Lee" userId="VZ2+4j3sDBtVb/ui9CbBTIN8XdvUzPGIrMFVBlc/rVk=" providerId="None" clId="Web-{38904A36-DEE6-4328-B2FD-B9CB1F11E2C6}" dt="2024-12-08T23:43:39.703" v="4" actId="20577"/>
          <ac:spMkLst>
            <pc:docMk/>
            <pc:sldMk cId="4267598484" sldId="312"/>
            <ac:spMk id="3" creationId="{91FE2762-F286-E7C3-671C-6E365442E5C3}"/>
          </ac:spMkLst>
        </pc:spChg>
        <pc:spChg chg="add mod">
          <ac:chgData name="Bobby Lee" userId="VZ2+4j3sDBtVb/ui9CbBTIN8XdvUzPGIrMFVBlc/rVk=" providerId="None" clId="Web-{38904A36-DEE6-4328-B2FD-B9CB1F11E2C6}" dt="2024-12-08T23:44:52.640" v="54" actId="20577"/>
          <ac:spMkLst>
            <pc:docMk/>
            <pc:sldMk cId="4267598484" sldId="312"/>
            <ac:spMk id="8" creationId="{A423D910-7C35-CD3F-69D0-B13751F8C1EB}"/>
          </ac:spMkLst>
        </pc:spChg>
        <pc:spChg chg="mod">
          <ac:chgData name="Bobby Lee" userId="VZ2+4j3sDBtVb/ui9CbBTIN8XdvUzPGIrMFVBlc/rVk=" providerId="None" clId="Web-{38904A36-DEE6-4328-B2FD-B9CB1F11E2C6}" dt="2024-12-08T23:44:09.546" v="8" actId="20577"/>
          <ac:spMkLst>
            <pc:docMk/>
            <pc:sldMk cId="4267598484" sldId="312"/>
            <ac:spMk id="41" creationId="{28C00E1E-F319-E341-CDC7-FB07AA6174C2}"/>
          </ac:spMkLst>
        </pc:spChg>
        <pc:spChg chg="mod">
          <ac:chgData name="Bobby Lee" userId="VZ2+4j3sDBtVb/ui9CbBTIN8XdvUzPGIrMFVBlc/rVk=" providerId="None" clId="Web-{38904A36-DEE6-4328-B2FD-B9CB1F11E2C6}" dt="2024-12-08T23:43:59.546" v="6" actId="20577"/>
          <ac:spMkLst>
            <pc:docMk/>
            <pc:sldMk cId="4267598484" sldId="312"/>
            <ac:spMk id="47" creationId="{FD20080F-06FA-CDDB-6FB1-DED7C94A8C4E}"/>
          </ac:spMkLst>
        </pc:spChg>
        <pc:spChg chg="mod">
          <ac:chgData name="Bobby Lee" userId="VZ2+4j3sDBtVb/ui9CbBTIN8XdvUzPGIrMFVBlc/rVk=" providerId="None" clId="Web-{38904A36-DEE6-4328-B2FD-B9CB1F11E2C6}" dt="2024-12-08T23:43:53.812" v="5" actId="20577"/>
          <ac:spMkLst>
            <pc:docMk/>
            <pc:sldMk cId="4267598484" sldId="312"/>
            <ac:spMk id="49" creationId="{A2487411-DBCA-BAD6-735F-964C708204FA}"/>
          </ac:spMkLst>
        </pc:spChg>
      </pc:sldChg>
    </pc:docChg>
  </pc:docChgLst>
  <pc:docChgLst>
    <pc:chgData name="Esther Sportello" userId="nNvHds4RnMVvsZjIVzlkN769rQZLddLKYNvZMyorkR0=" providerId="None" clId="Web-{1584AC67-CB89-421D-B3DF-AA869E6602D9}"/>
    <pc:docChg chg="addSld delSld modSld sldOrd">
      <pc:chgData name="Esther Sportello" userId="nNvHds4RnMVvsZjIVzlkN769rQZLddLKYNvZMyorkR0=" providerId="None" clId="Web-{1584AC67-CB89-421D-B3DF-AA869E6602D9}" dt="2024-12-06T05:15:05.685" v="355" actId="20577"/>
      <pc:docMkLst>
        <pc:docMk/>
      </pc:docMkLst>
      <pc:sldChg chg="del">
        <pc:chgData name="Esther Sportello" userId="nNvHds4RnMVvsZjIVzlkN769rQZLddLKYNvZMyorkR0=" providerId="None" clId="Web-{1584AC67-CB89-421D-B3DF-AA869E6602D9}" dt="2024-12-06T04:23:12.166" v="55"/>
        <pc:sldMkLst>
          <pc:docMk/>
          <pc:sldMk cId="499841497" sldId="280"/>
        </pc:sldMkLst>
      </pc:sldChg>
      <pc:sldChg chg="addSp modSp">
        <pc:chgData name="Esther Sportello" userId="nNvHds4RnMVvsZjIVzlkN769rQZLddLKYNvZMyorkR0=" providerId="None" clId="Web-{1584AC67-CB89-421D-B3DF-AA869E6602D9}" dt="2024-12-06T04:22:42.010" v="53" actId="14100"/>
        <pc:sldMkLst>
          <pc:docMk/>
          <pc:sldMk cId="969005274" sldId="287"/>
        </pc:sldMkLst>
        <pc:spChg chg="mod">
          <ac:chgData name="Esther Sportello" userId="nNvHds4RnMVvsZjIVzlkN769rQZLddLKYNvZMyorkR0=" providerId="None" clId="Web-{1584AC67-CB89-421D-B3DF-AA869E6602D9}" dt="2024-12-06T04:21:48.806" v="43" actId="14100"/>
          <ac:spMkLst>
            <pc:docMk/>
            <pc:sldMk cId="969005274" sldId="287"/>
            <ac:spMk id="3" creationId="{C5940305-4E69-539E-086E-2EBB18985862}"/>
          </ac:spMkLst>
        </pc:spChg>
        <pc:spChg chg="mod">
          <ac:chgData name="Esther Sportello" userId="nNvHds4RnMVvsZjIVzlkN769rQZLddLKYNvZMyorkR0=" providerId="None" clId="Web-{1584AC67-CB89-421D-B3DF-AA869E6602D9}" dt="2024-12-06T04:21:09.274" v="36" actId="20577"/>
          <ac:spMkLst>
            <pc:docMk/>
            <pc:sldMk cId="969005274" sldId="287"/>
            <ac:spMk id="4" creationId="{9367570F-2D8D-AC01-B705-AD0F02ECA35A}"/>
          </ac:spMkLst>
        </pc:spChg>
        <pc:spChg chg="add mod">
          <ac:chgData name="Esther Sportello" userId="nNvHds4RnMVvsZjIVzlkN769rQZLddLKYNvZMyorkR0=" providerId="None" clId="Web-{1584AC67-CB89-421D-B3DF-AA869E6602D9}" dt="2024-12-06T04:21:35.056" v="42" actId="1076"/>
          <ac:spMkLst>
            <pc:docMk/>
            <pc:sldMk cId="969005274" sldId="287"/>
            <ac:spMk id="5" creationId="{93033C70-BD10-3849-846B-2848AD942BA4}"/>
          </ac:spMkLst>
        </pc:spChg>
        <pc:spChg chg="mod">
          <ac:chgData name="Esther Sportello" userId="nNvHds4RnMVvsZjIVzlkN769rQZLddLKYNvZMyorkR0=" providerId="None" clId="Web-{1584AC67-CB89-421D-B3DF-AA869E6602D9}" dt="2024-12-06T04:22:03.181" v="47" actId="14100"/>
          <ac:spMkLst>
            <pc:docMk/>
            <pc:sldMk cId="969005274" sldId="287"/>
            <ac:spMk id="7" creationId="{F4663FCA-A003-36B7-8736-5E96677E5ECE}"/>
          </ac:spMkLst>
        </pc:spChg>
        <pc:spChg chg="mod">
          <ac:chgData name="Esther Sportello" userId="nNvHds4RnMVvsZjIVzlkN769rQZLddLKYNvZMyorkR0=" providerId="None" clId="Web-{1584AC67-CB89-421D-B3DF-AA869E6602D9}" dt="2024-12-06T04:21:59.134" v="46" actId="14100"/>
          <ac:spMkLst>
            <pc:docMk/>
            <pc:sldMk cId="969005274" sldId="287"/>
            <ac:spMk id="8" creationId="{BD251DD7-24F9-A293-2385-956F5E0948EF}"/>
          </ac:spMkLst>
        </pc:spChg>
        <pc:spChg chg="mod">
          <ac:chgData name="Esther Sportello" userId="nNvHds4RnMVvsZjIVzlkN769rQZLddLKYNvZMyorkR0=" providerId="None" clId="Web-{1584AC67-CB89-421D-B3DF-AA869E6602D9}" dt="2024-12-06T04:21:53.650" v="44" actId="14100"/>
          <ac:spMkLst>
            <pc:docMk/>
            <pc:sldMk cId="969005274" sldId="287"/>
            <ac:spMk id="10" creationId="{444CAD28-07CC-51A0-717E-EC17B20048D7}"/>
          </ac:spMkLst>
        </pc:spChg>
        <pc:spChg chg="mod">
          <ac:chgData name="Esther Sportello" userId="nNvHds4RnMVvsZjIVzlkN769rQZLddLKYNvZMyorkR0=" providerId="None" clId="Web-{1584AC67-CB89-421D-B3DF-AA869E6602D9}" dt="2024-12-06T04:22:42.010" v="53" actId="14100"/>
          <ac:spMkLst>
            <pc:docMk/>
            <pc:sldMk cId="969005274" sldId="287"/>
            <ac:spMk id="11" creationId="{1E381843-D946-3BC3-4FA5-69175C704A1F}"/>
          </ac:spMkLst>
        </pc:spChg>
        <pc:spChg chg="mod">
          <ac:chgData name="Esther Sportello" userId="nNvHds4RnMVvsZjIVzlkN769rQZLddLKYNvZMyorkR0=" providerId="None" clId="Web-{1584AC67-CB89-421D-B3DF-AA869E6602D9}" dt="2024-12-06T04:22:07.963" v="49" actId="1076"/>
          <ac:spMkLst>
            <pc:docMk/>
            <pc:sldMk cId="969005274" sldId="287"/>
            <ac:spMk id="12" creationId="{942A0E56-D13C-831C-6589-342FDB74041F}"/>
          </ac:spMkLst>
        </pc:spChg>
        <pc:spChg chg="mod">
          <ac:chgData name="Esther Sportello" userId="nNvHds4RnMVvsZjIVzlkN769rQZLddLKYNvZMyorkR0=" providerId="None" clId="Web-{1584AC67-CB89-421D-B3DF-AA869E6602D9}" dt="2024-12-06T04:22:33.197" v="51" actId="20577"/>
          <ac:spMkLst>
            <pc:docMk/>
            <pc:sldMk cId="969005274" sldId="287"/>
            <ac:spMk id="13" creationId="{E03D2CC2-275D-9EAB-3A90-3E840C735091}"/>
          </ac:spMkLst>
        </pc:spChg>
        <pc:grpChg chg="mod">
          <ac:chgData name="Esther Sportello" userId="nNvHds4RnMVvsZjIVzlkN769rQZLddLKYNvZMyorkR0=" providerId="None" clId="Web-{1584AC67-CB89-421D-B3DF-AA869E6602D9}" dt="2024-12-06T04:20:18.820" v="16" actId="1076"/>
          <ac:grpSpMkLst>
            <pc:docMk/>
            <pc:sldMk cId="969005274" sldId="287"/>
            <ac:grpSpMk id="20" creationId="{4FB6A410-28BC-339D-F078-6D6F9A612770}"/>
          </ac:grpSpMkLst>
        </pc:grpChg>
        <pc:grpChg chg="mod">
          <ac:chgData name="Esther Sportello" userId="nNvHds4RnMVvsZjIVzlkN769rQZLddLKYNvZMyorkR0=" providerId="None" clId="Web-{1584AC67-CB89-421D-B3DF-AA869E6602D9}" dt="2024-12-06T04:20:10.227" v="14" actId="1076"/>
          <ac:grpSpMkLst>
            <pc:docMk/>
            <pc:sldMk cId="969005274" sldId="287"/>
            <ac:grpSpMk id="21" creationId="{3726744B-8982-8EC9-6EFC-DE158BABF432}"/>
          </ac:grpSpMkLst>
        </pc:grpChg>
      </pc:sldChg>
      <pc:sldChg chg="mod modShow">
        <pc:chgData name="Esther Sportello" userId="nNvHds4RnMVvsZjIVzlkN769rQZLddLKYNvZMyorkR0=" providerId="None" clId="Web-{1584AC67-CB89-421D-B3DF-AA869E6602D9}" dt="2024-12-06T04:49:14.450" v="56"/>
        <pc:sldMkLst>
          <pc:docMk/>
          <pc:sldMk cId="3048155851" sldId="292"/>
        </pc:sldMkLst>
      </pc:sldChg>
      <pc:sldChg chg="mod modShow">
        <pc:chgData name="Esther Sportello" userId="nNvHds4RnMVvsZjIVzlkN769rQZLddLKYNvZMyorkR0=" providerId="None" clId="Web-{1584AC67-CB89-421D-B3DF-AA869E6602D9}" dt="2024-12-06T04:49:16.591" v="58"/>
        <pc:sldMkLst>
          <pc:docMk/>
          <pc:sldMk cId="2136808745" sldId="294"/>
        </pc:sldMkLst>
      </pc:sldChg>
      <pc:sldChg chg="mod modShow">
        <pc:chgData name="Esther Sportello" userId="nNvHds4RnMVvsZjIVzlkN769rQZLddLKYNvZMyorkR0=" providerId="None" clId="Web-{1584AC67-CB89-421D-B3DF-AA869E6602D9}" dt="2024-12-06T04:49:14.544" v="57"/>
        <pc:sldMkLst>
          <pc:docMk/>
          <pc:sldMk cId="2695419154" sldId="295"/>
        </pc:sldMkLst>
      </pc:sldChg>
      <pc:sldChg chg="mod modShow">
        <pc:chgData name="Esther Sportello" userId="nNvHds4RnMVvsZjIVzlkN769rQZLddLKYNvZMyorkR0=" providerId="None" clId="Web-{1584AC67-CB89-421D-B3DF-AA869E6602D9}" dt="2024-12-06T04:49:21.216" v="59"/>
        <pc:sldMkLst>
          <pc:docMk/>
          <pc:sldMk cId="788200052" sldId="296"/>
        </pc:sldMkLst>
      </pc:sldChg>
      <pc:sldChg chg="mod modShow">
        <pc:chgData name="Esther Sportello" userId="nNvHds4RnMVvsZjIVzlkN769rQZLddLKYNvZMyorkR0=" providerId="None" clId="Web-{1584AC67-CB89-421D-B3DF-AA869E6602D9}" dt="2024-12-06T04:49:23.810" v="60"/>
        <pc:sldMkLst>
          <pc:docMk/>
          <pc:sldMk cId="1879401462" sldId="297"/>
        </pc:sldMkLst>
      </pc:sldChg>
      <pc:sldChg chg="modSp">
        <pc:chgData name="Esther Sportello" userId="nNvHds4RnMVvsZjIVzlkN769rQZLddLKYNvZMyorkR0=" providerId="None" clId="Web-{1584AC67-CB89-421D-B3DF-AA869E6602D9}" dt="2024-12-06T05:15:05.685" v="355" actId="20577"/>
        <pc:sldMkLst>
          <pc:docMk/>
          <pc:sldMk cId="733413305" sldId="299"/>
        </pc:sldMkLst>
        <pc:spChg chg="mod">
          <ac:chgData name="Esther Sportello" userId="nNvHds4RnMVvsZjIVzlkN769rQZLddLKYNvZMyorkR0=" providerId="None" clId="Web-{1584AC67-CB89-421D-B3DF-AA869E6602D9}" dt="2024-12-06T05:15:05.685" v="355" actId="20577"/>
          <ac:spMkLst>
            <pc:docMk/>
            <pc:sldMk cId="733413305" sldId="299"/>
            <ac:spMk id="3" creationId="{1B7D7C37-120E-ECC2-BC8E-74D087FD312A}"/>
          </ac:spMkLst>
        </pc:spChg>
      </pc:sldChg>
      <pc:sldChg chg="modSp del">
        <pc:chgData name="Esther Sportello" userId="nNvHds4RnMVvsZjIVzlkN769rQZLddLKYNvZMyorkR0=" providerId="None" clId="Web-{1584AC67-CB89-421D-B3DF-AA869E6602D9}" dt="2024-12-06T04:22:56.197" v="54"/>
        <pc:sldMkLst>
          <pc:docMk/>
          <pc:sldMk cId="2141316672" sldId="306"/>
        </pc:sldMkLst>
        <pc:spChg chg="mod">
          <ac:chgData name="Esther Sportello" userId="nNvHds4RnMVvsZjIVzlkN769rQZLddLKYNvZMyorkR0=" providerId="None" clId="Web-{1584AC67-CB89-421D-B3DF-AA869E6602D9}" dt="2024-12-06T04:19:40.101" v="5" actId="20577"/>
          <ac:spMkLst>
            <pc:docMk/>
            <pc:sldMk cId="2141316672" sldId="306"/>
            <ac:spMk id="3" creationId="{40B8F89F-6A44-0EE8-8EBB-F97575B3C5FB}"/>
          </ac:spMkLst>
        </pc:spChg>
      </pc:sldChg>
      <pc:sldChg chg="addSp delSp modSp">
        <pc:chgData name="Esther Sportello" userId="nNvHds4RnMVvsZjIVzlkN769rQZLddLKYNvZMyorkR0=" providerId="None" clId="Web-{1584AC67-CB89-421D-B3DF-AA869E6602D9}" dt="2024-12-06T05:06:33.019" v="139"/>
        <pc:sldMkLst>
          <pc:docMk/>
          <pc:sldMk cId="1987719670" sldId="307"/>
        </pc:sldMkLst>
        <pc:spChg chg="add del">
          <ac:chgData name="Esther Sportello" userId="nNvHds4RnMVvsZjIVzlkN769rQZLddLKYNvZMyorkR0=" providerId="None" clId="Web-{1584AC67-CB89-421D-B3DF-AA869E6602D9}" dt="2024-12-06T05:06:33.019" v="131"/>
          <ac:spMkLst>
            <pc:docMk/>
            <pc:sldMk cId="1987719670" sldId="307"/>
            <ac:spMk id="3" creationId="{40B8F89F-6A44-0EE8-8EBB-F97575B3C5FB}"/>
          </ac:spMkLst>
        </pc:spChg>
        <pc:spChg chg="mod">
          <ac:chgData name="Esther Sportello" userId="nNvHds4RnMVvsZjIVzlkN769rQZLddLKYNvZMyorkR0=" providerId="None" clId="Web-{1584AC67-CB89-421D-B3DF-AA869E6602D9}" dt="2024-12-06T05:06:30.284" v="130" actId="20577"/>
          <ac:spMkLst>
            <pc:docMk/>
            <pc:sldMk cId="1987719670" sldId="307"/>
            <ac:spMk id="4" creationId="{9367570F-2D8D-AC01-B705-AD0F02ECA35A}"/>
          </ac:spMkLst>
        </pc:spChg>
        <pc:spChg chg="add del">
          <ac:chgData name="Esther Sportello" userId="nNvHds4RnMVvsZjIVzlkN769rQZLddLKYNvZMyorkR0=" providerId="None" clId="Web-{1584AC67-CB89-421D-B3DF-AA869E6602D9}" dt="2024-12-06T05:06:33.019" v="133"/>
          <ac:spMkLst>
            <pc:docMk/>
            <pc:sldMk cId="1987719670" sldId="307"/>
            <ac:spMk id="8" creationId="{9A6BBF16-2A36-0E05-71F6-D5C15A157F07}"/>
          </ac:spMkLst>
        </pc:spChg>
        <pc:spChg chg="add del">
          <ac:chgData name="Esther Sportello" userId="nNvHds4RnMVvsZjIVzlkN769rQZLddLKYNvZMyorkR0=" providerId="None" clId="Web-{1584AC67-CB89-421D-B3DF-AA869E6602D9}" dt="2024-12-06T05:06:33.019" v="134"/>
          <ac:spMkLst>
            <pc:docMk/>
            <pc:sldMk cId="1987719670" sldId="307"/>
            <ac:spMk id="9" creationId="{DB9E6B83-F630-9732-F11F-F0CE7F7440EC}"/>
          </ac:spMkLst>
        </pc:spChg>
        <pc:spChg chg="add del">
          <ac:chgData name="Esther Sportello" userId="nNvHds4RnMVvsZjIVzlkN769rQZLddLKYNvZMyorkR0=" providerId="None" clId="Web-{1584AC67-CB89-421D-B3DF-AA869E6602D9}" dt="2024-12-06T05:06:33.019" v="136"/>
          <ac:spMkLst>
            <pc:docMk/>
            <pc:sldMk cId="1987719670" sldId="307"/>
            <ac:spMk id="11" creationId="{F49944AE-19DF-DAC8-C096-571650BFDEBD}"/>
          </ac:spMkLst>
        </pc:spChg>
        <pc:spChg chg="add del mod">
          <ac:chgData name="Esther Sportello" userId="nNvHds4RnMVvsZjIVzlkN769rQZLddLKYNvZMyorkR0=" providerId="None" clId="Web-{1584AC67-CB89-421D-B3DF-AA869E6602D9}" dt="2024-12-06T05:06:33.019" v="131"/>
          <ac:spMkLst>
            <pc:docMk/>
            <pc:sldMk cId="1987719670" sldId="307"/>
            <ac:spMk id="15" creationId="{455FB68D-5354-BE1B-E083-822113CC08C2}"/>
          </ac:spMkLst>
        </pc:spChg>
        <pc:picChg chg="add del">
          <ac:chgData name="Esther Sportello" userId="nNvHds4RnMVvsZjIVzlkN769rQZLddLKYNvZMyorkR0=" providerId="None" clId="Web-{1584AC67-CB89-421D-B3DF-AA869E6602D9}" dt="2024-12-06T05:06:33.019" v="132"/>
          <ac:picMkLst>
            <pc:docMk/>
            <pc:sldMk cId="1987719670" sldId="307"/>
            <ac:picMk id="6" creationId="{5339B867-C617-C7BF-8290-30F7A8527AEA}"/>
          </ac:picMkLst>
        </pc:picChg>
        <pc:picChg chg="add del">
          <ac:chgData name="Esther Sportello" userId="nNvHds4RnMVvsZjIVzlkN769rQZLddLKYNvZMyorkR0=" providerId="None" clId="Web-{1584AC67-CB89-421D-B3DF-AA869E6602D9}" dt="2024-12-06T05:06:33.019" v="135"/>
          <ac:picMkLst>
            <pc:docMk/>
            <pc:sldMk cId="1987719670" sldId="307"/>
            <ac:picMk id="10" creationId="{E3D7BCC8-173A-A4E6-69BC-2D1D99619CDA}"/>
          </ac:picMkLst>
        </pc:picChg>
        <pc:cxnChg chg="add del">
          <ac:chgData name="Esther Sportello" userId="nNvHds4RnMVvsZjIVzlkN769rQZLddLKYNvZMyorkR0=" providerId="None" clId="Web-{1584AC67-CB89-421D-B3DF-AA869E6602D9}" dt="2024-12-06T05:06:33.019" v="137"/>
          <ac:cxnSpMkLst>
            <pc:docMk/>
            <pc:sldMk cId="1987719670" sldId="307"/>
            <ac:cxnSpMk id="12" creationId="{9ABFE6F6-9875-255B-B81C-CA122698219C}"/>
          </ac:cxnSpMkLst>
        </pc:cxnChg>
        <pc:cxnChg chg="add del">
          <ac:chgData name="Esther Sportello" userId="nNvHds4RnMVvsZjIVzlkN769rQZLddLKYNvZMyorkR0=" providerId="None" clId="Web-{1584AC67-CB89-421D-B3DF-AA869E6602D9}" dt="2024-12-06T05:06:33.019" v="138"/>
          <ac:cxnSpMkLst>
            <pc:docMk/>
            <pc:sldMk cId="1987719670" sldId="307"/>
            <ac:cxnSpMk id="13" creationId="{684176AF-C92A-70AC-F0AF-D808AA51306B}"/>
          </ac:cxnSpMkLst>
        </pc:cxnChg>
        <pc:cxnChg chg="add del">
          <ac:chgData name="Esther Sportello" userId="nNvHds4RnMVvsZjIVzlkN769rQZLddLKYNvZMyorkR0=" providerId="None" clId="Web-{1584AC67-CB89-421D-B3DF-AA869E6602D9}" dt="2024-12-06T05:06:33.019" v="139"/>
          <ac:cxnSpMkLst>
            <pc:docMk/>
            <pc:sldMk cId="1987719670" sldId="307"/>
            <ac:cxnSpMk id="14" creationId="{63F3220F-717F-BDA6-021F-9FEAA5DCC550}"/>
          </ac:cxnSpMkLst>
        </pc:cxnChg>
      </pc:sldChg>
      <pc:sldChg chg="addSp delSp modSp new">
        <pc:chgData name="Esther Sportello" userId="nNvHds4RnMVvsZjIVzlkN769rQZLddLKYNvZMyorkR0=" providerId="None" clId="Web-{1584AC67-CB89-421D-B3DF-AA869E6602D9}" dt="2024-12-06T05:12:03.147" v="352"/>
        <pc:sldMkLst>
          <pc:docMk/>
          <pc:sldMk cId="442061069" sldId="308"/>
        </pc:sldMkLst>
        <pc:spChg chg="del">
          <ac:chgData name="Esther Sportello" userId="nNvHds4RnMVvsZjIVzlkN769rQZLddLKYNvZMyorkR0=" providerId="None" clId="Web-{1584AC67-CB89-421D-B3DF-AA869E6602D9}" dt="2024-12-06T04:50:32.374" v="62"/>
          <ac:spMkLst>
            <pc:docMk/>
            <pc:sldMk cId="442061069" sldId="308"/>
            <ac:spMk id="3" creationId="{DBB44FC1-2DA9-2946-FD49-B92C6694F29B}"/>
          </ac:spMkLst>
        </pc:spChg>
        <pc:spChg chg="add del">
          <ac:chgData name="Esther Sportello" userId="nNvHds4RnMVvsZjIVzlkN769rQZLddLKYNvZMyorkR0=" providerId="None" clId="Web-{1584AC67-CB89-421D-B3DF-AA869E6602D9}" dt="2024-12-06T05:11:57.444" v="351"/>
          <ac:spMkLst>
            <pc:docMk/>
            <pc:sldMk cId="442061069" sldId="308"/>
            <ac:spMk id="4" creationId="{2A300174-76DA-D7AD-231D-B81738CC5265}"/>
          </ac:spMkLst>
        </pc:spChg>
        <pc:spChg chg="del">
          <ac:chgData name="Esther Sportello" userId="nNvHds4RnMVvsZjIVzlkN769rQZLddLKYNvZMyorkR0=" providerId="None" clId="Web-{1584AC67-CB89-421D-B3DF-AA869E6602D9}" dt="2024-12-06T04:50:34.171" v="63"/>
          <ac:spMkLst>
            <pc:docMk/>
            <pc:sldMk cId="442061069" sldId="308"/>
            <ac:spMk id="4" creationId="{C77F7AF6-4A23-8726-5100-31D17C0C35A1}"/>
          </ac:spMkLst>
        </pc:spChg>
        <pc:spChg chg="del">
          <ac:chgData name="Esther Sportello" userId="nNvHds4RnMVvsZjIVzlkN769rQZLddLKYNvZMyorkR0=" providerId="None" clId="Web-{1584AC67-CB89-421D-B3DF-AA869E6602D9}" dt="2024-12-06T04:51:18.781" v="65"/>
          <ac:spMkLst>
            <pc:docMk/>
            <pc:sldMk cId="442061069" sldId="308"/>
            <ac:spMk id="5" creationId="{DCDC2ACB-9D34-52F0-2F3E-B691E8CA4E30}"/>
          </ac:spMkLst>
        </pc:spChg>
        <pc:spChg chg="mod">
          <ac:chgData name="Esther Sportello" userId="nNvHds4RnMVvsZjIVzlkN769rQZLddLKYNvZMyorkR0=" providerId="None" clId="Web-{1584AC67-CB89-421D-B3DF-AA869E6602D9}" dt="2024-12-06T04:51:29.703" v="68" actId="20577"/>
          <ac:spMkLst>
            <pc:docMk/>
            <pc:sldMk cId="442061069" sldId="308"/>
            <ac:spMk id="6" creationId="{676CF4FD-9AF7-F16B-398B-F9A832EB1AC7}"/>
          </ac:spMkLst>
        </pc:spChg>
        <pc:spChg chg="add">
          <ac:chgData name="Esther Sportello" userId="nNvHds4RnMVvsZjIVzlkN769rQZLddLKYNvZMyorkR0=" providerId="None" clId="Web-{1584AC67-CB89-421D-B3DF-AA869E6602D9}" dt="2024-12-06T05:12:03.147" v="352"/>
          <ac:spMkLst>
            <pc:docMk/>
            <pc:sldMk cId="442061069" sldId="308"/>
            <ac:spMk id="8" creationId="{FD5E7083-9B91-F5BC-5E22-F1BB19A150B1}"/>
          </ac:spMkLst>
        </pc:spChg>
        <pc:picChg chg="add mod">
          <ac:chgData name="Esther Sportello" userId="nNvHds4RnMVvsZjIVzlkN769rQZLddLKYNvZMyorkR0=" providerId="None" clId="Web-{1584AC67-CB89-421D-B3DF-AA869E6602D9}" dt="2024-12-06T04:51:42.437" v="71" actId="1076"/>
          <ac:picMkLst>
            <pc:docMk/>
            <pc:sldMk cId="442061069" sldId="308"/>
            <ac:picMk id="7" creationId="{F5F11E09-3CA2-2AFA-A6E6-DB5E018A6881}"/>
          </ac:picMkLst>
        </pc:picChg>
      </pc:sldChg>
      <pc:sldChg chg="addSp delSp modSp new ord">
        <pc:chgData name="Esther Sportello" userId="nNvHds4RnMVvsZjIVzlkN769rQZLddLKYNvZMyorkR0=" providerId="None" clId="Web-{1584AC67-CB89-421D-B3DF-AA869E6602D9}" dt="2024-12-06T05:11:45.959" v="349" actId="1076"/>
        <pc:sldMkLst>
          <pc:docMk/>
          <pc:sldMk cId="3201026266" sldId="309"/>
        </pc:sldMkLst>
        <pc:spChg chg="del">
          <ac:chgData name="Esther Sportello" userId="nNvHds4RnMVvsZjIVzlkN769rQZLddLKYNvZMyorkR0=" providerId="None" clId="Web-{1584AC67-CB89-421D-B3DF-AA869E6602D9}" dt="2024-12-06T05:06:48.706" v="142"/>
          <ac:spMkLst>
            <pc:docMk/>
            <pc:sldMk cId="3201026266" sldId="309"/>
            <ac:spMk id="3" creationId="{98DDD867-FBFE-4341-B09A-1BF362092C4C}"/>
          </ac:spMkLst>
        </pc:spChg>
        <pc:spChg chg="mod">
          <ac:chgData name="Esther Sportello" userId="nNvHds4RnMVvsZjIVzlkN769rQZLddLKYNvZMyorkR0=" providerId="None" clId="Web-{1584AC67-CB89-421D-B3DF-AA869E6602D9}" dt="2024-12-06T05:07:49.098" v="196" actId="20577"/>
          <ac:spMkLst>
            <pc:docMk/>
            <pc:sldMk cId="3201026266" sldId="309"/>
            <ac:spMk id="4" creationId="{CEC0818E-7EF3-B4CB-F1AA-45AA17152C92}"/>
          </ac:spMkLst>
        </pc:spChg>
        <pc:spChg chg="del">
          <ac:chgData name="Esther Sportello" userId="nNvHds4RnMVvsZjIVzlkN769rQZLddLKYNvZMyorkR0=" providerId="None" clId="Web-{1584AC67-CB89-421D-B3DF-AA869E6602D9}" dt="2024-12-06T05:11:18.865" v="339"/>
          <ac:spMkLst>
            <pc:docMk/>
            <pc:sldMk cId="3201026266" sldId="309"/>
            <ac:spMk id="5" creationId="{D0A4A225-64CC-4F6C-0C34-768D951DDE27}"/>
          </ac:spMkLst>
        </pc:spChg>
        <pc:spChg chg="del">
          <ac:chgData name="Esther Sportello" userId="nNvHds4RnMVvsZjIVzlkN769rQZLddLKYNvZMyorkR0=" providerId="None" clId="Web-{1584AC67-CB89-421D-B3DF-AA869E6602D9}" dt="2024-12-06T05:11:17.506" v="338"/>
          <ac:spMkLst>
            <pc:docMk/>
            <pc:sldMk cId="3201026266" sldId="309"/>
            <ac:spMk id="6" creationId="{1A5A5CB1-C01E-D9D5-48FC-8366BFA7988D}"/>
          </ac:spMkLst>
        </pc:spChg>
        <pc:spChg chg="add mod">
          <ac:chgData name="Esther Sportello" userId="nNvHds4RnMVvsZjIVzlkN769rQZLddLKYNvZMyorkR0=" providerId="None" clId="Web-{1584AC67-CB89-421D-B3DF-AA869E6602D9}" dt="2024-12-06T05:08:05.832" v="208" actId="1076"/>
          <ac:spMkLst>
            <pc:docMk/>
            <pc:sldMk cId="3201026266" sldId="309"/>
            <ac:spMk id="8" creationId="{29894074-7D3A-6800-6D97-FE6A0ECD5508}"/>
          </ac:spMkLst>
        </pc:spChg>
        <pc:spChg chg="add mod">
          <ac:chgData name="Esther Sportello" userId="nNvHds4RnMVvsZjIVzlkN769rQZLddLKYNvZMyorkR0=" providerId="None" clId="Web-{1584AC67-CB89-421D-B3DF-AA869E6602D9}" dt="2024-12-06T05:08:05.848" v="209" actId="1076"/>
          <ac:spMkLst>
            <pc:docMk/>
            <pc:sldMk cId="3201026266" sldId="309"/>
            <ac:spMk id="10" creationId="{3445EE33-0A17-0BAD-AD26-1448F471CCBB}"/>
          </ac:spMkLst>
        </pc:spChg>
        <pc:spChg chg="add mod">
          <ac:chgData name="Esther Sportello" userId="nNvHds4RnMVvsZjIVzlkN769rQZLddLKYNvZMyorkR0=" providerId="None" clId="Web-{1584AC67-CB89-421D-B3DF-AA869E6602D9}" dt="2024-12-06T05:08:05.863" v="210" actId="1076"/>
          <ac:spMkLst>
            <pc:docMk/>
            <pc:sldMk cId="3201026266" sldId="309"/>
            <ac:spMk id="12" creationId="{E769FAB8-8F97-C20A-1304-65623EC3532C}"/>
          </ac:spMkLst>
        </pc:spChg>
        <pc:spChg chg="add mod">
          <ac:chgData name="Esther Sportello" userId="nNvHds4RnMVvsZjIVzlkN769rQZLddLKYNvZMyorkR0=" providerId="None" clId="Web-{1584AC67-CB89-421D-B3DF-AA869E6602D9}" dt="2024-12-06T05:08:05.879" v="211" actId="1076"/>
          <ac:spMkLst>
            <pc:docMk/>
            <pc:sldMk cId="3201026266" sldId="309"/>
            <ac:spMk id="14" creationId="{15FD9F96-C878-E6F3-8118-5DDC78FC9553}"/>
          </ac:spMkLst>
        </pc:spChg>
        <pc:spChg chg="add mod">
          <ac:chgData name="Esther Sportello" userId="nNvHds4RnMVvsZjIVzlkN769rQZLddLKYNvZMyorkR0=" providerId="None" clId="Web-{1584AC67-CB89-421D-B3DF-AA869E6602D9}" dt="2024-12-06T05:08:05.879" v="212" actId="1076"/>
          <ac:spMkLst>
            <pc:docMk/>
            <pc:sldMk cId="3201026266" sldId="309"/>
            <ac:spMk id="16" creationId="{5605A2D8-AB02-828F-F2ED-9FF4CC580CDA}"/>
          </ac:spMkLst>
        </pc:spChg>
        <pc:spChg chg="add mod">
          <ac:chgData name="Esther Sportello" userId="nNvHds4RnMVvsZjIVzlkN769rQZLddLKYNvZMyorkR0=" providerId="None" clId="Web-{1584AC67-CB89-421D-B3DF-AA869E6602D9}" dt="2024-12-06T05:08:05.910" v="213" actId="1076"/>
          <ac:spMkLst>
            <pc:docMk/>
            <pc:sldMk cId="3201026266" sldId="309"/>
            <ac:spMk id="18" creationId="{2A92D88F-1F40-502E-BAFE-9E5599CC861D}"/>
          </ac:spMkLst>
        </pc:spChg>
        <pc:spChg chg="add mod">
          <ac:chgData name="Esther Sportello" userId="nNvHds4RnMVvsZjIVzlkN769rQZLddLKYNvZMyorkR0=" providerId="None" clId="Web-{1584AC67-CB89-421D-B3DF-AA869E6602D9}" dt="2024-12-06T05:08:05.926" v="214" actId="1076"/>
          <ac:spMkLst>
            <pc:docMk/>
            <pc:sldMk cId="3201026266" sldId="309"/>
            <ac:spMk id="20" creationId="{93313B38-E43B-B4A2-A953-AEBC9156950D}"/>
          </ac:spMkLst>
        </pc:spChg>
        <pc:spChg chg="add mod">
          <ac:chgData name="Esther Sportello" userId="nNvHds4RnMVvsZjIVzlkN769rQZLddLKYNvZMyorkR0=" providerId="None" clId="Web-{1584AC67-CB89-421D-B3DF-AA869E6602D9}" dt="2024-12-06T05:08:05.941" v="215" actId="1076"/>
          <ac:spMkLst>
            <pc:docMk/>
            <pc:sldMk cId="3201026266" sldId="309"/>
            <ac:spMk id="22" creationId="{F221CF19-81F9-D8C7-28F0-F0B36EB204B2}"/>
          </ac:spMkLst>
        </pc:spChg>
        <pc:spChg chg="add mod">
          <ac:chgData name="Esther Sportello" userId="nNvHds4RnMVvsZjIVzlkN769rQZLddLKYNvZMyorkR0=" providerId="None" clId="Web-{1584AC67-CB89-421D-B3DF-AA869E6602D9}" dt="2024-12-06T05:08:05.957" v="216" actId="1076"/>
          <ac:spMkLst>
            <pc:docMk/>
            <pc:sldMk cId="3201026266" sldId="309"/>
            <ac:spMk id="24" creationId="{F2FE54F9-DCD5-FFC8-E8FD-28F7EC6F5BBD}"/>
          </ac:spMkLst>
        </pc:spChg>
        <pc:spChg chg="add mod">
          <ac:chgData name="Esther Sportello" userId="nNvHds4RnMVvsZjIVzlkN769rQZLddLKYNvZMyorkR0=" providerId="None" clId="Web-{1584AC67-CB89-421D-B3DF-AA869E6602D9}" dt="2024-12-06T05:08:05.973" v="217" actId="1076"/>
          <ac:spMkLst>
            <pc:docMk/>
            <pc:sldMk cId="3201026266" sldId="309"/>
            <ac:spMk id="26" creationId="{44B2646E-8F1E-7C48-6EA2-319384A7BDD4}"/>
          </ac:spMkLst>
        </pc:spChg>
        <pc:spChg chg="add mod">
          <ac:chgData name="Esther Sportello" userId="nNvHds4RnMVvsZjIVzlkN769rQZLddLKYNvZMyorkR0=" providerId="None" clId="Web-{1584AC67-CB89-421D-B3DF-AA869E6602D9}" dt="2024-12-06T05:08:05.988" v="218" actId="1076"/>
          <ac:spMkLst>
            <pc:docMk/>
            <pc:sldMk cId="3201026266" sldId="309"/>
            <ac:spMk id="28" creationId="{A5161D54-03E6-3A10-F626-357202F87467}"/>
          </ac:spMkLst>
        </pc:spChg>
        <pc:spChg chg="add mod">
          <ac:chgData name="Esther Sportello" userId="nNvHds4RnMVvsZjIVzlkN769rQZLddLKYNvZMyorkR0=" providerId="None" clId="Web-{1584AC67-CB89-421D-B3DF-AA869E6602D9}" dt="2024-12-06T05:08:42.614" v="276" actId="20577"/>
          <ac:spMkLst>
            <pc:docMk/>
            <pc:sldMk cId="3201026266" sldId="309"/>
            <ac:spMk id="30" creationId="{0E9DB3E9-27BF-4571-FE4F-4A0BE9CA38C3}"/>
          </ac:spMkLst>
        </pc:spChg>
        <pc:spChg chg="add mod">
          <ac:chgData name="Esther Sportello" userId="nNvHds4RnMVvsZjIVzlkN769rQZLddLKYNvZMyorkR0=" providerId="None" clId="Web-{1584AC67-CB89-421D-B3DF-AA869E6602D9}" dt="2024-12-06T05:09:15.052" v="292" actId="1076"/>
          <ac:spMkLst>
            <pc:docMk/>
            <pc:sldMk cId="3201026266" sldId="309"/>
            <ac:spMk id="31" creationId="{A8EA23EB-7976-00FA-60F9-3B4D8C48F34E}"/>
          </ac:spMkLst>
        </pc:spChg>
        <pc:spChg chg="add mod">
          <ac:chgData name="Esther Sportello" userId="nNvHds4RnMVvsZjIVzlkN769rQZLddLKYNvZMyorkR0=" providerId="None" clId="Web-{1584AC67-CB89-421D-B3DF-AA869E6602D9}" dt="2024-12-06T05:10:08.161" v="308" actId="20577"/>
          <ac:spMkLst>
            <pc:docMk/>
            <pc:sldMk cId="3201026266" sldId="309"/>
            <ac:spMk id="32" creationId="{74A80CAB-4800-88ED-8B97-1A8B5DC18D5E}"/>
          </ac:spMkLst>
        </pc:spChg>
        <pc:spChg chg="add mod">
          <ac:chgData name="Esther Sportello" userId="nNvHds4RnMVvsZjIVzlkN769rQZLddLKYNvZMyorkR0=" providerId="None" clId="Web-{1584AC67-CB89-421D-B3DF-AA869E6602D9}" dt="2024-12-06T05:10:18.802" v="337" actId="20577"/>
          <ac:spMkLst>
            <pc:docMk/>
            <pc:sldMk cId="3201026266" sldId="309"/>
            <ac:spMk id="33" creationId="{32149730-6372-0319-BA1A-0C60A5C6A781}"/>
          </ac:spMkLst>
        </pc:spChg>
        <pc:spChg chg="add mod">
          <ac:chgData name="Esther Sportello" userId="nNvHds4RnMVvsZjIVzlkN769rQZLddLKYNvZMyorkR0=" providerId="None" clId="Web-{1584AC67-CB89-421D-B3DF-AA869E6602D9}" dt="2024-12-06T05:11:45.959" v="349" actId="1076"/>
          <ac:spMkLst>
            <pc:docMk/>
            <pc:sldMk cId="3201026266" sldId="309"/>
            <ac:spMk id="34" creationId="{900897B3-C56F-511D-8029-B413339122F6}"/>
          </ac:spMkLst>
        </pc:spChg>
      </pc:sldChg>
    </pc:docChg>
  </pc:docChgLst>
  <pc:docChgLst>
    <pc:chgData name="Esther Sportello" userId="nNvHds4RnMVvsZjIVzlkN769rQZLddLKYNvZMyorkR0=" providerId="None" clId="Web-{FEDC4DEB-BA61-4748-B7CD-7B34B03E168B}"/>
    <pc:docChg chg="modSld">
      <pc:chgData name="Esther Sportello" userId="nNvHds4RnMVvsZjIVzlkN769rQZLddLKYNvZMyorkR0=" providerId="None" clId="Web-{FEDC4DEB-BA61-4748-B7CD-7B34B03E168B}" dt="2024-12-06T16:38:47.301" v="31"/>
      <pc:docMkLst>
        <pc:docMk/>
      </pc:docMkLst>
      <pc:sldChg chg="delSp">
        <pc:chgData name="Esther Sportello" userId="nNvHds4RnMVvsZjIVzlkN769rQZLddLKYNvZMyorkR0=" providerId="None" clId="Web-{FEDC4DEB-BA61-4748-B7CD-7B34B03E168B}" dt="2024-12-06T16:38:45.067" v="30"/>
        <pc:sldMkLst>
          <pc:docMk/>
          <pc:sldMk cId="969005274" sldId="287"/>
        </pc:sldMkLst>
        <pc:spChg chg="del">
          <ac:chgData name="Esther Sportello" userId="nNvHds4RnMVvsZjIVzlkN769rQZLddLKYNvZMyorkR0=" providerId="None" clId="Web-{FEDC4DEB-BA61-4748-B7CD-7B34B03E168B}" dt="2024-12-06T16:38:45.067" v="30"/>
          <ac:spMkLst>
            <pc:docMk/>
            <pc:sldMk cId="969005274" sldId="287"/>
            <ac:spMk id="6" creationId="{16A20D68-B437-BD55-F52A-1C50A7BE18FD}"/>
          </ac:spMkLst>
        </pc:spChg>
      </pc:sldChg>
      <pc:sldChg chg="delSp">
        <pc:chgData name="Esther Sportello" userId="nNvHds4RnMVvsZjIVzlkN769rQZLddLKYNvZMyorkR0=" providerId="None" clId="Web-{FEDC4DEB-BA61-4748-B7CD-7B34B03E168B}" dt="2024-12-06T16:35:17.147" v="1"/>
        <pc:sldMkLst>
          <pc:docMk/>
          <pc:sldMk cId="733413305" sldId="299"/>
        </pc:sldMkLst>
        <pc:spChg chg="del">
          <ac:chgData name="Esther Sportello" userId="nNvHds4RnMVvsZjIVzlkN769rQZLddLKYNvZMyorkR0=" providerId="None" clId="Web-{FEDC4DEB-BA61-4748-B7CD-7B34B03E168B}" dt="2024-12-06T16:35:13.693" v="0"/>
          <ac:spMkLst>
            <pc:docMk/>
            <pc:sldMk cId="733413305" sldId="299"/>
            <ac:spMk id="5" creationId="{ED4AA5C9-AEC6-D2C2-CA20-41812A5E1435}"/>
          </ac:spMkLst>
        </pc:spChg>
        <pc:spChg chg="del">
          <ac:chgData name="Esther Sportello" userId="nNvHds4RnMVvsZjIVzlkN769rQZLddLKYNvZMyorkR0=" providerId="None" clId="Web-{FEDC4DEB-BA61-4748-B7CD-7B34B03E168B}" dt="2024-12-06T16:35:17.147" v="1"/>
          <ac:spMkLst>
            <pc:docMk/>
            <pc:sldMk cId="733413305" sldId="299"/>
            <ac:spMk id="6" creationId="{927D551C-E2E8-F3E5-D7FF-E262BE7A75E5}"/>
          </ac:spMkLst>
        </pc:spChg>
      </pc:sldChg>
      <pc:sldChg chg="modSp">
        <pc:chgData name="Esther Sportello" userId="nNvHds4RnMVvsZjIVzlkN769rQZLddLKYNvZMyorkR0=" providerId="None" clId="Web-{FEDC4DEB-BA61-4748-B7CD-7B34B03E168B}" dt="2024-12-06T16:38:29.489" v="29" actId="20577"/>
        <pc:sldMkLst>
          <pc:docMk/>
          <pc:sldMk cId="3213940452" sldId="301"/>
        </pc:sldMkLst>
        <pc:spChg chg="mod">
          <ac:chgData name="Esther Sportello" userId="nNvHds4RnMVvsZjIVzlkN769rQZLddLKYNvZMyorkR0=" providerId="None" clId="Web-{FEDC4DEB-BA61-4748-B7CD-7B34B03E168B}" dt="2024-12-06T16:37:19.349" v="10" actId="20577"/>
          <ac:spMkLst>
            <pc:docMk/>
            <pc:sldMk cId="3213940452" sldId="301"/>
            <ac:spMk id="4" creationId="{C31D2552-EC28-D0A4-5D3C-F5E4592FAAE3}"/>
          </ac:spMkLst>
        </pc:spChg>
        <pc:spChg chg="mod">
          <ac:chgData name="Esther Sportello" userId="nNvHds4RnMVvsZjIVzlkN769rQZLddLKYNvZMyorkR0=" providerId="None" clId="Web-{FEDC4DEB-BA61-4748-B7CD-7B34B03E168B}" dt="2024-12-06T16:38:29.489" v="29" actId="20577"/>
          <ac:spMkLst>
            <pc:docMk/>
            <pc:sldMk cId="3213940452" sldId="301"/>
            <ac:spMk id="10" creationId="{720D6218-1030-F6FF-C92D-AFD7B7AF5A88}"/>
          </ac:spMkLst>
        </pc:spChg>
      </pc:sldChg>
      <pc:sldChg chg="delSp">
        <pc:chgData name="Esther Sportello" userId="nNvHds4RnMVvsZjIVzlkN769rQZLddLKYNvZMyorkR0=" providerId="None" clId="Web-{FEDC4DEB-BA61-4748-B7CD-7B34B03E168B}" dt="2024-12-06T16:38:47.301" v="31"/>
        <pc:sldMkLst>
          <pc:docMk/>
          <pc:sldMk cId="1987719670" sldId="307"/>
        </pc:sldMkLst>
        <pc:spChg chg="del">
          <ac:chgData name="Esther Sportello" userId="nNvHds4RnMVvsZjIVzlkN769rQZLddLKYNvZMyorkR0=" providerId="None" clId="Web-{FEDC4DEB-BA61-4748-B7CD-7B34B03E168B}" dt="2024-12-06T16:38:47.301" v="31"/>
          <ac:spMkLst>
            <pc:docMk/>
            <pc:sldMk cId="1987719670" sldId="307"/>
            <ac:spMk id="5" creationId="{97CADDFC-C2A4-318B-0CE6-6BAA91F0639B}"/>
          </ac:spMkLst>
        </pc:spChg>
      </pc:sldChg>
      <pc:sldChg chg="modSp">
        <pc:chgData name="Esther Sportello" userId="nNvHds4RnMVvsZjIVzlkN769rQZLddLKYNvZMyorkR0=" providerId="None" clId="Web-{FEDC4DEB-BA61-4748-B7CD-7B34B03E168B}" dt="2024-12-06T16:38:24.552" v="28" actId="20577"/>
        <pc:sldMkLst>
          <pc:docMk/>
          <pc:sldMk cId="1185761806" sldId="310"/>
        </pc:sldMkLst>
        <pc:spChg chg="mod">
          <ac:chgData name="Esther Sportello" userId="nNvHds4RnMVvsZjIVzlkN769rQZLddLKYNvZMyorkR0=" providerId="None" clId="Web-{FEDC4DEB-BA61-4748-B7CD-7B34B03E168B}" dt="2024-12-06T16:37:21.177" v="11" actId="20577"/>
          <ac:spMkLst>
            <pc:docMk/>
            <pc:sldMk cId="1185761806" sldId="310"/>
            <ac:spMk id="4" creationId="{C31D2552-EC28-D0A4-5D3C-F5E4592FAAE3}"/>
          </ac:spMkLst>
        </pc:spChg>
        <pc:spChg chg="mod">
          <ac:chgData name="Esther Sportello" userId="nNvHds4RnMVvsZjIVzlkN769rQZLddLKYNvZMyorkR0=" providerId="None" clId="Web-{FEDC4DEB-BA61-4748-B7CD-7B34B03E168B}" dt="2024-12-06T16:38:24.552" v="28" actId="20577"/>
          <ac:spMkLst>
            <pc:docMk/>
            <pc:sldMk cId="1185761806" sldId="310"/>
            <ac:spMk id="10" creationId="{720D6218-1030-F6FF-C92D-AFD7B7AF5A88}"/>
          </ac:spMkLst>
        </pc:spChg>
        <pc:picChg chg="mod">
          <ac:chgData name="Esther Sportello" userId="nNvHds4RnMVvsZjIVzlkN769rQZLddLKYNvZMyorkR0=" providerId="None" clId="Web-{FEDC4DEB-BA61-4748-B7CD-7B34B03E168B}" dt="2024-12-06T16:38:15.614" v="25" actId="1076"/>
          <ac:picMkLst>
            <pc:docMk/>
            <pc:sldMk cId="1185761806" sldId="310"/>
            <ac:picMk id="7" creationId="{79390822-C431-1B62-73F2-BDABC4D07B87}"/>
          </ac:picMkLst>
        </pc:picChg>
      </pc:sldChg>
    </pc:docChg>
  </pc:docChgLst>
  <pc:docChgLst>
    <pc:chgData name="Esther Sportello" userId="nNvHds4RnMVvsZjIVzlkN769rQZLddLKYNvZMyorkR0=" providerId="None" clId="Web-{120D65C0-22CC-4033-AD84-11375146759B}"/>
    <pc:docChg chg="modSld">
      <pc:chgData name="Esther Sportello" userId="nNvHds4RnMVvsZjIVzlkN769rQZLddLKYNvZMyorkR0=" providerId="None" clId="Web-{120D65C0-22CC-4033-AD84-11375146759B}" dt="2024-12-06T17:00:47.619" v="22"/>
      <pc:docMkLst>
        <pc:docMk/>
      </pc:docMkLst>
      <pc:sldChg chg="addSp delSp modSp">
        <pc:chgData name="Esther Sportello" userId="nNvHds4RnMVvsZjIVzlkN769rQZLddLKYNvZMyorkR0=" providerId="None" clId="Web-{120D65C0-22CC-4033-AD84-11375146759B}" dt="2024-12-06T16:59:10.509" v="11" actId="20577"/>
        <pc:sldMkLst>
          <pc:docMk/>
          <pc:sldMk cId="733413305" sldId="299"/>
        </pc:sldMkLst>
        <pc:spChg chg="mod">
          <ac:chgData name="Esther Sportello" userId="nNvHds4RnMVvsZjIVzlkN769rQZLddLKYNvZMyorkR0=" providerId="None" clId="Web-{120D65C0-22CC-4033-AD84-11375146759B}" dt="2024-12-06T16:59:10.509" v="11" actId="20577"/>
          <ac:spMkLst>
            <pc:docMk/>
            <pc:sldMk cId="733413305" sldId="299"/>
            <ac:spMk id="3" creationId="{1B7D7C37-120E-ECC2-BC8E-74D087FD312A}"/>
          </ac:spMkLst>
        </pc:spChg>
        <pc:picChg chg="add del mod">
          <ac:chgData name="Esther Sportello" userId="nNvHds4RnMVvsZjIVzlkN769rQZLddLKYNvZMyorkR0=" providerId="None" clId="Web-{120D65C0-22CC-4033-AD84-11375146759B}" dt="2024-12-06T16:58:51.650" v="1"/>
          <ac:picMkLst>
            <pc:docMk/>
            <pc:sldMk cId="733413305" sldId="299"/>
            <ac:picMk id="6" creationId="{AF122457-2510-D367-DB18-97FE7D4628D7}"/>
          </ac:picMkLst>
        </pc:picChg>
      </pc:sldChg>
      <pc:sldChg chg="delSp modSp">
        <pc:chgData name="Esther Sportello" userId="nNvHds4RnMVvsZjIVzlkN769rQZLddLKYNvZMyorkR0=" providerId="None" clId="Web-{120D65C0-22CC-4033-AD84-11375146759B}" dt="2024-12-06T17:00:31.744" v="20" actId="14100"/>
        <pc:sldMkLst>
          <pc:docMk/>
          <pc:sldMk cId="3213940452" sldId="301"/>
        </pc:sldMkLst>
        <pc:spChg chg="del">
          <ac:chgData name="Esther Sportello" userId="nNvHds4RnMVvsZjIVzlkN769rQZLddLKYNvZMyorkR0=" providerId="None" clId="Web-{120D65C0-22CC-4033-AD84-11375146759B}" dt="2024-12-06T16:59:48.728" v="12"/>
          <ac:spMkLst>
            <pc:docMk/>
            <pc:sldMk cId="3213940452" sldId="301"/>
            <ac:spMk id="6" creationId="{927D551C-E2E8-F3E5-D7FF-E262BE7A75E5}"/>
          </ac:spMkLst>
        </pc:spChg>
        <pc:spChg chg="mod">
          <ac:chgData name="Esther Sportello" userId="nNvHds4RnMVvsZjIVzlkN769rQZLddLKYNvZMyorkR0=" providerId="None" clId="Web-{120D65C0-22CC-4033-AD84-11375146759B}" dt="2024-12-06T17:00:31.744" v="20" actId="14100"/>
          <ac:spMkLst>
            <pc:docMk/>
            <pc:sldMk cId="3213940452" sldId="301"/>
            <ac:spMk id="10" creationId="{720D6218-1030-F6FF-C92D-AFD7B7AF5A88}"/>
          </ac:spMkLst>
        </pc:spChg>
        <pc:picChg chg="mod">
          <ac:chgData name="Esther Sportello" userId="nNvHds4RnMVvsZjIVzlkN769rQZLddLKYNvZMyorkR0=" providerId="None" clId="Web-{120D65C0-22CC-4033-AD84-11375146759B}" dt="2024-12-06T17:00:29.057" v="19" actId="1076"/>
          <ac:picMkLst>
            <pc:docMk/>
            <pc:sldMk cId="3213940452" sldId="301"/>
            <ac:picMk id="7" creationId="{79390822-C431-1B62-73F2-BDABC4D07B87}"/>
          </ac:picMkLst>
        </pc:picChg>
      </pc:sldChg>
      <pc:sldChg chg="delSp modSp">
        <pc:chgData name="Esther Sportello" userId="nNvHds4RnMVvsZjIVzlkN769rQZLddLKYNvZMyorkR0=" providerId="None" clId="Web-{120D65C0-22CC-4033-AD84-11375146759B}" dt="2024-12-06T17:00:47.619" v="22"/>
        <pc:sldMkLst>
          <pc:docMk/>
          <pc:sldMk cId="1185761806" sldId="310"/>
        </pc:sldMkLst>
        <pc:spChg chg="del">
          <ac:chgData name="Esther Sportello" userId="nNvHds4RnMVvsZjIVzlkN769rQZLddLKYNvZMyorkR0=" providerId="None" clId="Web-{120D65C0-22CC-4033-AD84-11375146759B}" dt="2024-12-06T17:00:47.619" v="22"/>
          <ac:spMkLst>
            <pc:docMk/>
            <pc:sldMk cId="1185761806" sldId="310"/>
            <ac:spMk id="5" creationId="{ED4AA5C9-AEC6-D2C2-CA20-41812A5E1435}"/>
          </ac:spMkLst>
        </pc:spChg>
        <pc:spChg chg="del">
          <ac:chgData name="Esther Sportello" userId="nNvHds4RnMVvsZjIVzlkN769rQZLddLKYNvZMyorkR0=" providerId="None" clId="Web-{120D65C0-22CC-4033-AD84-11375146759B}" dt="2024-12-06T17:00:37.432" v="21"/>
          <ac:spMkLst>
            <pc:docMk/>
            <pc:sldMk cId="1185761806" sldId="310"/>
            <ac:spMk id="6" creationId="{927D551C-E2E8-F3E5-D7FF-E262BE7A75E5}"/>
          </ac:spMkLst>
        </pc:spChg>
        <pc:spChg chg="mod">
          <ac:chgData name="Esther Sportello" userId="nNvHds4RnMVvsZjIVzlkN769rQZLddLKYNvZMyorkR0=" providerId="None" clId="Web-{120D65C0-22CC-4033-AD84-11375146759B}" dt="2024-12-06T17:00:15.838" v="18" actId="20577"/>
          <ac:spMkLst>
            <pc:docMk/>
            <pc:sldMk cId="1185761806" sldId="310"/>
            <ac:spMk id="10" creationId="{720D6218-1030-F6FF-C92D-AFD7B7AF5A88}"/>
          </ac:spMkLst>
        </pc:spChg>
      </pc:sldChg>
    </pc:docChg>
  </pc:docChgLst>
  <pc:docChgLst>
    <pc:chgData name="Sarah White" userId="HJ09A94a79erNKnO2d4sI1EOse6XiaHUfDfhSm7PijI=" providerId="None" clId="Web-{3449D521-EA48-4EAC-8953-BDD1FC06591D}"/>
    <pc:docChg chg="mod addSld delSld modSld sldOrd">
      <pc:chgData name="Sarah White" userId="HJ09A94a79erNKnO2d4sI1EOse6XiaHUfDfhSm7PijI=" providerId="None" clId="Web-{3449D521-EA48-4EAC-8953-BDD1FC06591D}" dt="2024-12-04T21:07:54.265" v="262"/>
      <pc:docMkLst>
        <pc:docMk/>
      </pc:docMkLst>
      <pc:sldChg chg="modSp">
        <pc:chgData name="Sarah White" userId="HJ09A94a79erNKnO2d4sI1EOse6XiaHUfDfhSm7PijI=" providerId="None" clId="Web-{3449D521-EA48-4EAC-8953-BDD1FC06591D}" dt="2024-12-03T21:18:27.876" v="18" actId="20577"/>
        <pc:sldMkLst>
          <pc:docMk/>
          <pc:sldMk cId="0" sldId="256"/>
        </pc:sldMkLst>
        <pc:spChg chg="mod">
          <ac:chgData name="Sarah White" userId="HJ09A94a79erNKnO2d4sI1EOse6XiaHUfDfhSm7PijI=" providerId="None" clId="Web-{3449D521-EA48-4EAC-8953-BDD1FC06591D}" dt="2024-12-03T21:18:20.860" v="17" actId="20577"/>
          <ac:spMkLst>
            <pc:docMk/>
            <pc:sldMk cId="0" sldId="256"/>
            <ac:spMk id="135" creationId="{00000000-0000-0000-0000-000000000000}"/>
          </ac:spMkLst>
        </pc:spChg>
        <pc:spChg chg="mod">
          <ac:chgData name="Sarah White" userId="HJ09A94a79erNKnO2d4sI1EOse6XiaHUfDfhSm7PijI=" providerId="None" clId="Web-{3449D521-EA48-4EAC-8953-BDD1FC06591D}" dt="2024-12-03T21:18:02.406" v="4" actId="20577"/>
          <ac:spMkLst>
            <pc:docMk/>
            <pc:sldMk cId="0" sldId="256"/>
            <ac:spMk id="137" creationId="{00000000-0000-0000-0000-000000000000}"/>
          </ac:spMkLst>
        </pc:spChg>
        <pc:spChg chg="mod">
          <ac:chgData name="Sarah White" userId="HJ09A94a79erNKnO2d4sI1EOse6XiaHUfDfhSm7PijI=" providerId="None" clId="Web-{3449D521-EA48-4EAC-8953-BDD1FC06591D}" dt="2024-12-03T21:18:27.876" v="18" actId="20577"/>
          <ac:spMkLst>
            <pc:docMk/>
            <pc:sldMk cId="0" sldId="256"/>
            <ac:spMk id="139" creationId="{00000000-0000-0000-0000-000000000000}"/>
          </ac:spMkLst>
        </pc:spChg>
      </pc:sldChg>
      <pc:sldChg chg="ord">
        <pc:chgData name="Sarah White" userId="HJ09A94a79erNKnO2d4sI1EOse6XiaHUfDfhSm7PijI=" providerId="None" clId="Web-{3449D521-EA48-4EAC-8953-BDD1FC06591D}" dt="2024-12-04T20:59:41.417" v="114"/>
        <pc:sldMkLst>
          <pc:docMk/>
          <pc:sldMk cId="0" sldId="257"/>
        </pc:sldMkLst>
      </pc:sldChg>
      <pc:sldChg chg="ord">
        <pc:chgData name="Sarah White" userId="HJ09A94a79erNKnO2d4sI1EOse6XiaHUfDfhSm7PijI=" providerId="None" clId="Web-{3449D521-EA48-4EAC-8953-BDD1FC06591D}" dt="2024-12-04T20:59:41.417" v="113"/>
        <pc:sldMkLst>
          <pc:docMk/>
          <pc:sldMk cId="0" sldId="258"/>
        </pc:sldMkLst>
      </pc:sldChg>
      <pc:sldChg chg="ord">
        <pc:chgData name="Sarah White" userId="HJ09A94a79erNKnO2d4sI1EOse6XiaHUfDfhSm7PijI=" providerId="None" clId="Web-{3449D521-EA48-4EAC-8953-BDD1FC06591D}" dt="2024-12-04T20:59:41.417" v="112"/>
        <pc:sldMkLst>
          <pc:docMk/>
          <pc:sldMk cId="0" sldId="259"/>
        </pc:sldMkLst>
      </pc:sldChg>
      <pc:sldChg chg="ord">
        <pc:chgData name="Sarah White" userId="HJ09A94a79erNKnO2d4sI1EOse6XiaHUfDfhSm7PijI=" providerId="None" clId="Web-{3449D521-EA48-4EAC-8953-BDD1FC06591D}" dt="2024-12-04T20:59:41.417" v="111"/>
        <pc:sldMkLst>
          <pc:docMk/>
          <pc:sldMk cId="0" sldId="260"/>
        </pc:sldMkLst>
      </pc:sldChg>
      <pc:sldChg chg="ord">
        <pc:chgData name="Sarah White" userId="HJ09A94a79erNKnO2d4sI1EOse6XiaHUfDfhSm7PijI=" providerId="None" clId="Web-{3449D521-EA48-4EAC-8953-BDD1FC06591D}" dt="2024-12-04T20:59:41.417" v="110"/>
        <pc:sldMkLst>
          <pc:docMk/>
          <pc:sldMk cId="0" sldId="261"/>
        </pc:sldMkLst>
      </pc:sldChg>
      <pc:sldChg chg="ord">
        <pc:chgData name="Sarah White" userId="HJ09A94a79erNKnO2d4sI1EOse6XiaHUfDfhSm7PijI=" providerId="None" clId="Web-{3449D521-EA48-4EAC-8953-BDD1FC06591D}" dt="2024-12-04T20:59:41.417" v="109"/>
        <pc:sldMkLst>
          <pc:docMk/>
          <pc:sldMk cId="0" sldId="262"/>
        </pc:sldMkLst>
      </pc:sldChg>
      <pc:sldChg chg="ord">
        <pc:chgData name="Sarah White" userId="HJ09A94a79erNKnO2d4sI1EOse6XiaHUfDfhSm7PijI=" providerId="None" clId="Web-{3449D521-EA48-4EAC-8953-BDD1FC06591D}" dt="2024-12-04T20:59:41.417" v="108"/>
        <pc:sldMkLst>
          <pc:docMk/>
          <pc:sldMk cId="0" sldId="263"/>
        </pc:sldMkLst>
      </pc:sldChg>
      <pc:sldChg chg="ord">
        <pc:chgData name="Sarah White" userId="HJ09A94a79erNKnO2d4sI1EOse6XiaHUfDfhSm7PijI=" providerId="None" clId="Web-{3449D521-EA48-4EAC-8953-BDD1FC06591D}" dt="2024-12-04T20:59:41.417" v="107"/>
        <pc:sldMkLst>
          <pc:docMk/>
          <pc:sldMk cId="0" sldId="264"/>
        </pc:sldMkLst>
      </pc:sldChg>
      <pc:sldChg chg="ord">
        <pc:chgData name="Sarah White" userId="HJ09A94a79erNKnO2d4sI1EOse6XiaHUfDfhSm7PijI=" providerId="None" clId="Web-{3449D521-EA48-4EAC-8953-BDD1FC06591D}" dt="2024-12-04T20:59:41.417" v="106"/>
        <pc:sldMkLst>
          <pc:docMk/>
          <pc:sldMk cId="0" sldId="265"/>
        </pc:sldMkLst>
      </pc:sldChg>
      <pc:sldChg chg="ord">
        <pc:chgData name="Sarah White" userId="HJ09A94a79erNKnO2d4sI1EOse6XiaHUfDfhSm7PijI=" providerId="None" clId="Web-{3449D521-EA48-4EAC-8953-BDD1FC06591D}" dt="2024-12-04T20:59:41.417" v="105"/>
        <pc:sldMkLst>
          <pc:docMk/>
          <pc:sldMk cId="0" sldId="266"/>
        </pc:sldMkLst>
      </pc:sldChg>
      <pc:sldChg chg="ord">
        <pc:chgData name="Sarah White" userId="HJ09A94a79erNKnO2d4sI1EOse6XiaHUfDfhSm7PijI=" providerId="None" clId="Web-{3449D521-EA48-4EAC-8953-BDD1FC06591D}" dt="2024-12-04T20:59:41.417" v="104"/>
        <pc:sldMkLst>
          <pc:docMk/>
          <pc:sldMk cId="0" sldId="267"/>
        </pc:sldMkLst>
      </pc:sldChg>
      <pc:sldChg chg="addSp delSp modSp">
        <pc:chgData name="Sarah White" userId="HJ09A94a79erNKnO2d4sI1EOse6XiaHUfDfhSm7PijI=" providerId="None" clId="Web-{3449D521-EA48-4EAC-8953-BDD1FC06591D}" dt="2024-12-04T21:07:54.265" v="262"/>
        <pc:sldMkLst>
          <pc:docMk/>
          <pc:sldMk cId="0" sldId="268"/>
        </pc:sldMkLst>
        <pc:spChg chg="add del">
          <ac:chgData name="Sarah White" userId="HJ09A94a79erNKnO2d4sI1EOse6XiaHUfDfhSm7PijI=" providerId="None" clId="Web-{3449D521-EA48-4EAC-8953-BDD1FC06591D}" dt="2024-12-04T21:07:54.265" v="262"/>
          <ac:spMkLst>
            <pc:docMk/>
            <pc:sldMk cId="0" sldId="268"/>
            <ac:spMk id="2" creationId="{2C99038D-9CD1-1D96-A1CF-3C02AB1B7A01}"/>
          </ac:spMkLst>
        </pc:spChg>
        <pc:spChg chg="mod">
          <ac:chgData name="Sarah White" userId="HJ09A94a79erNKnO2d4sI1EOse6XiaHUfDfhSm7PijI=" providerId="None" clId="Web-{3449D521-EA48-4EAC-8953-BDD1FC06591D}" dt="2024-12-04T21:00:35.589" v="142" actId="20577"/>
          <ac:spMkLst>
            <pc:docMk/>
            <pc:sldMk cId="0" sldId="268"/>
            <ac:spMk id="264" creationId="{00000000-0000-0000-0000-000000000000}"/>
          </ac:spMkLst>
        </pc:spChg>
        <pc:spChg chg="mod">
          <ac:chgData name="Sarah White" userId="HJ09A94a79erNKnO2d4sI1EOse6XiaHUfDfhSm7PijI=" providerId="None" clId="Web-{3449D521-EA48-4EAC-8953-BDD1FC06591D}" dt="2024-12-04T21:07:22.140" v="260" actId="20577"/>
          <ac:spMkLst>
            <pc:docMk/>
            <pc:sldMk cId="0" sldId="268"/>
            <ac:spMk id="265" creationId="{00000000-0000-0000-0000-000000000000}"/>
          </ac:spMkLst>
        </pc:spChg>
      </pc:sldChg>
      <pc:sldChg chg="del">
        <pc:chgData name="Sarah White" userId="HJ09A94a79erNKnO2d4sI1EOse6XiaHUfDfhSm7PijI=" providerId="None" clId="Web-{3449D521-EA48-4EAC-8953-BDD1FC06591D}" dt="2024-12-04T21:00:52.417" v="148"/>
        <pc:sldMkLst>
          <pc:docMk/>
          <pc:sldMk cId="0" sldId="269"/>
        </pc:sldMkLst>
      </pc:sldChg>
      <pc:sldChg chg="del">
        <pc:chgData name="Sarah White" userId="HJ09A94a79erNKnO2d4sI1EOse6XiaHUfDfhSm7PijI=" providerId="None" clId="Web-{3449D521-EA48-4EAC-8953-BDD1FC06591D}" dt="2024-12-04T21:00:52.417" v="147"/>
        <pc:sldMkLst>
          <pc:docMk/>
          <pc:sldMk cId="0" sldId="270"/>
        </pc:sldMkLst>
      </pc:sldChg>
      <pc:sldChg chg="del">
        <pc:chgData name="Sarah White" userId="HJ09A94a79erNKnO2d4sI1EOse6XiaHUfDfhSm7PijI=" providerId="None" clId="Web-{3449D521-EA48-4EAC-8953-BDD1FC06591D}" dt="2024-12-04T21:00:52.402" v="146"/>
        <pc:sldMkLst>
          <pc:docMk/>
          <pc:sldMk cId="0" sldId="271"/>
        </pc:sldMkLst>
      </pc:sldChg>
      <pc:sldChg chg="del">
        <pc:chgData name="Sarah White" userId="HJ09A94a79erNKnO2d4sI1EOse6XiaHUfDfhSm7PijI=" providerId="None" clId="Web-{3449D521-EA48-4EAC-8953-BDD1FC06591D}" dt="2024-12-04T21:00:52.402" v="145"/>
        <pc:sldMkLst>
          <pc:docMk/>
          <pc:sldMk cId="0" sldId="272"/>
        </pc:sldMkLst>
      </pc:sldChg>
      <pc:sldChg chg="del">
        <pc:chgData name="Sarah White" userId="HJ09A94a79erNKnO2d4sI1EOse6XiaHUfDfhSm7PijI=" providerId="None" clId="Web-{3449D521-EA48-4EAC-8953-BDD1FC06591D}" dt="2024-12-04T21:00:52.402" v="144"/>
        <pc:sldMkLst>
          <pc:docMk/>
          <pc:sldMk cId="0" sldId="273"/>
        </pc:sldMkLst>
      </pc:sldChg>
      <pc:sldChg chg="del">
        <pc:chgData name="Sarah White" userId="HJ09A94a79erNKnO2d4sI1EOse6XiaHUfDfhSm7PijI=" providerId="None" clId="Web-{3449D521-EA48-4EAC-8953-BDD1FC06591D}" dt="2024-12-04T21:00:52.402" v="143"/>
        <pc:sldMkLst>
          <pc:docMk/>
          <pc:sldMk cId="0" sldId="274"/>
        </pc:sldMkLst>
      </pc:sldChg>
      <pc:sldChg chg="addSp delSp modSp">
        <pc:chgData name="Sarah White" userId="HJ09A94a79erNKnO2d4sI1EOse6XiaHUfDfhSm7PijI=" providerId="None" clId="Web-{3449D521-EA48-4EAC-8953-BDD1FC06591D}" dt="2024-12-04T20:59:25.042" v="103"/>
        <pc:sldMkLst>
          <pc:docMk/>
          <pc:sldMk cId="1356486076" sldId="275"/>
        </pc:sldMkLst>
        <pc:spChg chg="add del mod">
          <ac:chgData name="Sarah White" userId="HJ09A94a79erNKnO2d4sI1EOse6XiaHUfDfhSm7PijI=" providerId="None" clId="Web-{3449D521-EA48-4EAC-8953-BDD1FC06591D}" dt="2024-12-04T20:59:25.042" v="103"/>
          <ac:spMkLst>
            <pc:docMk/>
            <pc:sldMk cId="1356486076" sldId="275"/>
            <ac:spMk id="2" creationId="{024F13E0-1923-7BD0-89FA-E53778CE9921}"/>
          </ac:spMkLst>
        </pc:spChg>
      </pc:sldChg>
      <pc:sldChg chg="del">
        <pc:chgData name="Sarah White" userId="HJ09A94a79erNKnO2d4sI1EOse6XiaHUfDfhSm7PijI=" providerId="None" clId="Web-{3449D521-EA48-4EAC-8953-BDD1FC06591D}" dt="2024-12-03T21:18:43.064" v="22"/>
        <pc:sldMkLst>
          <pc:docMk/>
          <pc:sldMk cId="0" sldId="276"/>
        </pc:sldMkLst>
      </pc:sldChg>
      <pc:sldChg chg="addSp delSp modSp new">
        <pc:chgData name="Sarah White" userId="HJ09A94a79erNKnO2d4sI1EOse6XiaHUfDfhSm7PijI=" providerId="None" clId="Web-{3449D521-EA48-4EAC-8953-BDD1FC06591D}" dt="2024-12-04T21:05:02.264" v="182" actId="20577"/>
        <pc:sldMkLst>
          <pc:docMk/>
          <pc:sldMk cId="1890910044" sldId="276"/>
        </pc:sldMkLst>
        <pc:spChg chg="add del">
          <ac:chgData name="Sarah White" userId="HJ09A94a79erNKnO2d4sI1EOse6XiaHUfDfhSm7PijI=" providerId="None" clId="Web-{3449D521-EA48-4EAC-8953-BDD1FC06591D}" dt="2024-12-04T20:55:37.008" v="25"/>
          <ac:spMkLst>
            <pc:docMk/>
            <pc:sldMk cId="1890910044" sldId="276"/>
            <ac:spMk id="4" creationId="{14994AEA-7B1E-8794-7D17-38BFA12027A8}"/>
          </ac:spMkLst>
        </pc:spChg>
        <pc:spChg chg="add mod">
          <ac:chgData name="Sarah White" userId="HJ09A94a79erNKnO2d4sI1EOse6XiaHUfDfhSm7PijI=" providerId="None" clId="Web-{3449D521-EA48-4EAC-8953-BDD1FC06591D}" dt="2024-12-04T21:05:02.264" v="182" actId="20577"/>
          <ac:spMkLst>
            <pc:docMk/>
            <pc:sldMk cId="1890910044" sldId="276"/>
            <ac:spMk id="5" creationId="{3E7EB57B-B78E-4A09-00C0-8D16402CCAAD}"/>
          </ac:spMkLst>
        </pc:spChg>
      </pc:sldChg>
      <pc:sldChg chg="del">
        <pc:chgData name="Sarah White" userId="HJ09A94a79erNKnO2d4sI1EOse6XiaHUfDfhSm7PijI=" providerId="None" clId="Web-{3449D521-EA48-4EAC-8953-BDD1FC06591D}" dt="2024-12-03T21:18:41.251" v="20"/>
        <pc:sldMkLst>
          <pc:docMk/>
          <pc:sldMk cId="0" sldId="277"/>
        </pc:sldMkLst>
      </pc:sldChg>
      <pc:sldChg chg="modSp new mod modClrScheme chgLayout">
        <pc:chgData name="Sarah White" userId="HJ09A94a79erNKnO2d4sI1EOse6XiaHUfDfhSm7PijI=" providerId="None" clId="Web-{3449D521-EA48-4EAC-8953-BDD1FC06591D}" dt="2024-12-04T21:04:33.576" v="173"/>
        <pc:sldMkLst>
          <pc:docMk/>
          <pc:sldMk cId="3888083111" sldId="277"/>
        </pc:sldMkLst>
        <pc:spChg chg="mod ord">
          <ac:chgData name="Sarah White" userId="HJ09A94a79erNKnO2d4sI1EOse6XiaHUfDfhSm7PijI=" providerId="None" clId="Web-{3449D521-EA48-4EAC-8953-BDD1FC06591D}" dt="2024-12-04T21:04:33.576" v="173"/>
          <ac:spMkLst>
            <pc:docMk/>
            <pc:sldMk cId="3888083111" sldId="277"/>
            <ac:spMk id="2" creationId="{5C99181D-37BE-E898-2C68-24FD3A6728DB}"/>
          </ac:spMkLst>
        </pc:spChg>
        <pc:spChg chg="mod ord">
          <ac:chgData name="Sarah White" userId="HJ09A94a79erNKnO2d4sI1EOse6XiaHUfDfhSm7PijI=" providerId="None" clId="Web-{3449D521-EA48-4EAC-8953-BDD1FC06591D}" dt="2024-12-04T21:04:33.576" v="173"/>
          <ac:spMkLst>
            <pc:docMk/>
            <pc:sldMk cId="3888083111" sldId="277"/>
            <ac:spMk id="3" creationId="{A2353430-9F0D-90AF-8F81-F8C3BBDE1D74}"/>
          </ac:spMkLst>
        </pc:spChg>
        <pc:spChg chg="mod ord">
          <ac:chgData name="Sarah White" userId="HJ09A94a79erNKnO2d4sI1EOse6XiaHUfDfhSm7PijI=" providerId="None" clId="Web-{3449D521-EA48-4EAC-8953-BDD1FC06591D}" dt="2024-12-04T21:04:33.576" v="173"/>
          <ac:spMkLst>
            <pc:docMk/>
            <pc:sldMk cId="3888083111" sldId="277"/>
            <ac:spMk id="4" creationId="{40734EF7-0BD5-BB63-CC09-F650E4298C28}"/>
          </ac:spMkLst>
        </pc:spChg>
        <pc:spChg chg="mod ord">
          <ac:chgData name="Sarah White" userId="HJ09A94a79erNKnO2d4sI1EOse6XiaHUfDfhSm7PijI=" providerId="None" clId="Web-{3449D521-EA48-4EAC-8953-BDD1FC06591D}" dt="2024-12-04T21:04:33.576" v="173"/>
          <ac:spMkLst>
            <pc:docMk/>
            <pc:sldMk cId="3888083111" sldId="277"/>
            <ac:spMk id="5" creationId="{D678F77A-2485-E730-A6EE-EAFD3504051F}"/>
          </ac:spMkLst>
        </pc:spChg>
        <pc:spChg chg="mod ord">
          <ac:chgData name="Sarah White" userId="HJ09A94a79erNKnO2d4sI1EOse6XiaHUfDfhSm7PijI=" providerId="None" clId="Web-{3449D521-EA48-4EAC-8953-BDD1FC06591D}" dt="2024-12-04T21:04:33.576" v="173"/>
          <ac:spMkLst>
            <pc:docMk/>
            <pc:sldMk cId="3888083111" sldId="277"/>
            <ac:spMk id="6" creationId="{534CF3E1-CA76-3C18-8C7A-FD725B824AFA}"/>
          </ac:spMkLst>
        </pc:spChg>
      </pc:sldChg>
      <pc:sldChg chg="del">
        <pc:chgData name="Sarah White" userId="HJ09A94a79erNKnO2d4sI1EOse6XiaHUfDfhSm7PijI=" providerId="None" clId="Web-{3449D521-EA48-4EAC-8953-BDD1FC06591D}" dt="2024-12-03T21:18:42.267" v="21"/>
        <pc:sldMkLst>
          <pc:docMk/>
          <pc:sldMk cId="0" sldId="278"/>
        </pc:sldMkLst>
      </pc:sldChg>
      <pc:sldChg chg="modSp new">
        <pc:chgData name="Sarah White" userId="HJ09A94a79erNKnO2d4sI1EOse6XiaHUfDfhSm7PijI=" providerId="None" clId="Web-{3449D521-EA48-4EAC-8953-BDD1FC06591D}" dt="2024-12-04T21:03:36.466" v="165" actId="20577"/>
        <pc:sldMkLst>
          <pc:docMk/>
          <pc:sldMk cId="3435854251" sldId="278"/>
        </pc:sldMkLst>
        <pc:spChg chg="mod">
          <ac:chgData name="Sarah White" userId="HJ09A94a79erNKnO2d4sI1EOse6XiaHUfDfhSm7PijI=" providerId="None" clId="Web-{3449D521-EA48-4EAC-8953-BDD1FC06591D}" dt="2024-12-04T21:03:36.466" v="165" actId="20577"/>
          <ac:spMkLst>
            <pc:docMk/>
            <pc:sldMk cId="3435854251" sldId="278"/>
            <ac:spMk id="3" creationId="{FCFA8D76-8402-4F8B-162A-B4E8AF5B7FDF}"/>
          </ac:spMkLst>
        </pc:spChg>
      </pc:sldChg>
      <pc:sldChg chg="del">
        <pc:chgData name="Sarah White" userId="HJ09A94a79erNKnO2d4sI1EOse6XiaHUfDfhSm7PijI=" providerId="None" clId="Web-{3449D521-EA48-4EAC-8953-BDD1FC06591D}" dt="2024-12-03T21:18:40.564" v="19"/>
        <pc:sldMkLst>
          <pc:docMk/>
          <pc:sldMk cId="0" sldId="279"/>
        </pc:sldMkLst>
      </pc:sldChg>
      <pc:sldChg chg="modSp new">
        <pc:chgData name="Sarah White" userId="HJ09A94a79erNKnO2d4sI1EOse6XiaHUfDfhSm7PijI=" providerId="None" clId="Web-{3449D521-EA48-4EAC-8953-BDD1FC06591D}" dt="2024-12-04T21:04:04.966" v="171" actId="20577"/>
        <pc:sldMkLst>
          <pc:docMk/>
          <pc:sldMk cId="3130936902" sldId="279"/>
        </pc:sldMkLst>
        <pc:spChg chg="mod">
          <ac:chgData name="Sarah White" userId="HJ09A94a79erNKnO2d4sI1EOse6XiaHUfDfhSm7PijI=" providerId="None" clId="Web-{3449D521-EA48-4EAC-8953-BDD1FC06591D}" dt="2024-12-04T21:04:04.966" v="171" actId="20577"/>
          <ac:spMkLst>
            <pc:docMk/>
            <pc:sldMk cId="3130936902" sldId="279"/>
            <ac:spMk id="3" creationId="{6019D46F-6760-C38C-9105-9AC615AFDBC4}"/>
          </ac:spMkLst>
        </pc:spChg>
      </pc:sldChg>
      <pc:sldChg chg="new">
        <pc:chgData name="Sarah White" userId="HJ09A94a79erNKnO2d4sI1EOse6XiaHUfDfhSm7PijI=" providerId="None" clId="Web-{3449D521-EA48-4EAC-8953-BDD1FC06591D}" dt="2024-12-04T21:04:28.967" v="172"/>
        <pc:sldMkLst>
          <pc:docMk/>
          <pc:sldMk cId="499841497" sldId="280"/>
        </pc:sldMkLst>
      </pc:sldChg>
      <pc:sldChg chg="new">
        <pc:chgData name="Sarah White" userId="HJ09A94a79erNKnO2d4sI1EOse6XiaHUfDfhSm7PijI=" providerId="None" clId="Web-{3449D521-EA48-4EAC-8953-BDD1FC06591D}" dt="2024-12-04T21:04:41.607" v="174"/>
        <pc:sldMkLst>
          <pc:docMk/>
          <pc:sldMk cId="1317347002" sldId="281"/>
        </pc:sldMkLst>
      </pc:sldChg>
      <pc:sldChg chg="modSp new">
        <pc:chgData name="Sarah White" userId="HJ09A94a79erNKnO2d4sI1EOse6XiaHUfDfhSm7PijI=" providerId="None" clId="Web-{3449D521-EA48-4EAC-8953-BDD1FC06591D}" dt="2024-12-04T21:05:09.358" v="195" actId="20577"/>
        <pc:sldMkLst>
          <pc:docMk/>
          <pc:sldMk cId="371293219" sldId="282"/>
        </pc:sldMkLst>
        <pc:spChg chg="mod">
          <ac:chgData name="Sarah White" userId="HJ09A94a79erNKnO2d4sI1EOse6XiaHUfDfhSm7PijI=" providerId="None" clId="Web-{3449D521-EA48-4EAC-8953-BDD1FC06591D}" dt="2024-12-04T21:05:09.358" v="195" actId="20577"/>
          <ac:spMkLst>
            <pc:docMk/>
            <pc:sldMk cId="371293219" sldId="282"/>
            <ac:spMk id="3" creationId="{F4FCF08A-AA05-B6ED-6819-0FBF5A239552}"/>
          </ac:spMkLst>
        </pc:spChg>
      </pc:sldChg>
      <pc:sldChg chg="new">
        <pc:chgData name="Sarah White" userId="HJ09A94a79erNKnO2d4sI1EOse6XiaHUfDfhSm7PijI=" providerId="None" clId="Web-{3449D521-EA48-4EAC-8953-BDD1FC06591D}" dt="2024-12-04T21:05:19.733" v="196"/>
        <pc:sldMkLst>
          <pc:docMk/>
          <pc:sldMk cId="3930029402" sldId="283"/>
        </pc:sldMkLst>
      </pc:sldChg>
      <pc:sldChg chg="new">
        <pc:chgData name="Sarah White" userId="HJ09A94a79erNKnO2d4sI1EOse6XiaHUfDfhSm7PijI=" providerId="None" clId="Web-{3449D521-EA48-4EAC-8953-BDD1FC06591D}" dt="2024-12-04T21:05:27.405" v="197"/>
        <pc:sldMkLst>
          <pc:docMk/>
          <pc:sldMk cId="895259495" sldId="284"/>
        </pc:sldMkLst>
      </pc:sldChg>
      <pc:sldChg chg="modSp new">
        <pc:chgData name="Sarah White" userId="HJ09A94a79erNKnO2d4sI1EOse6XiaHUfDfhSm7PijI=" providerId="None" clId="Web-{3449D521-EA48-4EAC-8953-BDD1FC06591D}" dt="2024-12-04T21:06:04.561" v="215" actId="20577"/>
        <pc:sldMkLst>
          <pc:docMk/>
          <pc:sldMk cId="2178838089" sldId="285"/>
        </pc:sldMkLst>
        <pc:spChg chg="mod">
          <ac:chgData name="Sarah White" userId="HJ09A94a79erNKnO2d4sI1EOse6XiaHUfDfhSm7PijI=" providerId="None" clId="Web-{3449D521-EA48-4EAC-8953-BDD1FC06591D}" dt="2024-12-04T21:06:04.561" v="215" actId="20577"/>
          <ac:spMkLst>
            <pc:docMk/>
            <pc:sldMk cId="2178838089" sldId="285"/>
            <ac:spMk id="3" creationId="{6274E5AA-DD29-7320-7EBA-A69DC7FC56F5}"/>
          </ac:spMkLst>
        </pc:spChg>
      </pc:sldChg>
      <pc:sldChg chg="modSp new">
        <pc:chgData name="Sarah White" userId="HJ09A94a79erNKnO2d4sI1EOse6XiaHUfDfhSm7PijI=" providerId="None" clId="Web-{3449D521-EA48-4EAC-8953-BDD1FC06591D}" dt="2024-12-04T21:06:53.780" v="255" actId="20577"/>
        <pc:sldMkLst>
          <pc:docMk/>
          <pc:sldMk cId="371408970" sldId="286"/>
        </pc:sldMkLst>
        <pc:spChg chg="mod">
          <ac:chgData name="Sarah White" userId="HJ09A94a79erNKnO2d4sI1EOse6XiaHUfDfhSm7PijI=" providerId="None" clId="Web-{3449D521-EA48-4EAC-8953-BDD1FC06591D}" dt="2024-12-04T21:06:53.780" v="255" actId="20577"/>
          <ac:spMkLst>
            <pc:docMk/>
            <pc:sldMk cId="371408970" sldId="286"/>
            <ac:spMk id="3" creationId="{52484CBB-EDE0-7FE5-1CFF-865706F5E7C2}"/>
          </ac:spMkLst>
        </pc:spChg>
        <pc:spChg chg="mod">
          <ac:chgData name="Sarah White" userId="HJ09A94a79erNKnO2d4sI1EOse6XiaHUfDfhSm7PijI=" providerId="None" clId="Web-{3449D521-EA48-4EAC-8953-BDD1FC06591D}" dt="2024-12-04T21:06:25.608" v="224" actId="20577"/>
          <ac:spMkLst>
            <pc:docMk/>
            <pc:sldMk cId="371408970" sldId="286"/>
            <ac:spMk id="4" creationId="{6D076ED0-090D-DA3F-B210-C0C28CD9E0FF}"/>
          </ac:spMkLst>
        </pc:spChg>
      </pc:sldChg>
    </pc:docChg>
  </pc:docChgLst>
  <pc:docChgLst>
    <pc:chgData name="Sarah White" userId="HJ09A94a79erNKnO2d4sI1EOse6XiaHUfDfhSm7PijI=" providerId="None" clId="Web-{9E01F41C-8F32-4DDD-98AE-346D0FABD6A1}"/>
    <pc:docChg chg="addSld modSld sldOrd">
      <pc:chgData name="Sarah White" userId="HJ09A94a79erNKnO2d4sI1EOse6XiaHUfDfhSm7PijI=" providerId="None" clId="Web-{9E01F41C-8F32-4DDD-98AE-346D0FABD6A1}" dt="2024-12-05T16:46:25.449" v="116" actId="20577"/>
      <pc:docMkLst>
        <pc:docMk/>
      </pc:docMkLst>
      <pc:sldChg chg="modSp">
        <pc:chgData name="Sarah White" userId="HJ09A94a79erNKnO2d4sI1EOse6XiaHUfDfhSm7PijI=" providerId="None" clId="Web-{9E01F41C-8F32-4DDD-98AE-346D0FABD6A1}" dt="2024-12-05T16:41:26.368" v="18" actId="20577"/>
        <pc:sldMkLst>
          <pc:docMk/>
          <pc:sldMk cId="0" sldId="268"/>
        </pc:sldMkLst>
        <pc:spChg chg="mod">
          <ac:chgData name="Sarah White" userId="HJ09A94a79erNKnO2d4sI1EOse6XiaHUfDfhSm7PijI=" providerId="None" clId="Web-{9E01F41C-8F32-4DDD-98AE-346D0FABD6A1}" dt="2024-12-05T16:41:26.368" v="18" actId="20577"/>
          <ac:spMkLst>
            <pc:docMk/>
            <pc:sldMk cId="0" sldId="268"/>
            <ac:spMk id="264" creationId="{00000000-0000-0000-0000-000000000000}"/>
          </ac:spMkLst>
        </pc:spChg>
      </pc:sldChg>
      <pc:sldChg chg="modSp">
        <pc:chgData name="Sarah White" userId="HJ09A94a79erNKnO2d4sI1EOse6XiaHUfDfhSm7PijI=" providerId="None" clId="Web-{9E01F41C-8F32-4DDD-98AE-346D0FABD6A1}" dt="2024-12-05T16:41:15.821" v="7" actId="20577"/>
        <pc:sldMkLst>
          <pc:docMk/>
          <pc:sldMk cId="1890910044" sldId="276"/>
        </pc:sldMkLst>
        <pc:spChg chg="mod">
          <ac:chgData name="Sarah White" userId="HJ09A94a79erNKnO2d4sI1EOse6XiaHUfDfhSm7PijI=" providerId="None" clId="Web-{9E01F41C-8F32-4DDD-98AE-346D0FABD6A1}" dt="2024-12-05T16:41:15.821" v="7" actId="20577"/>
          <ac:spMkLst>
            <pc:docMk/>
            <pc:sldMk cId="1890910044" sldId="276"/>
            <ac:spMk id="5" creationId="{3E7EB57B-B78E-4A09-00C0-8D16402CCAAD}"/>
          </ac:spMkLst>
        </pc:spChg>
      </pc:sldChg>
      <pc:sldChg chg="modSp">
        <pc:chgData name="Sarah White" userId="HJ09A94a79erNKnO2d4sI1EOse6XiaHUfDfhSm7PijI=" providerId="None" clId="Web-{9E01F41C-8F32-4DDD-98AE-346D0FABD6A1}" dt="2024-12-05T16:42:40.665" v="38" actId="20577"/>
        <pc:sldMkLst>
          <pc:docMk/>
          <pc:sldMk cId="3888083111" sldId="277"/>
        </pc:sldMkLst>
        <pc:spChg chg="mod">
          <ac:chgData name="Sarah White" userId="HJ09A94a79erNKnO2d4sI1EOse6XiaHUfDfhSm7PijI=" providerId="None" clId="Web-{9E01F41C-8F32-4DDD-98AE-346D0FABD6A1}" dt="2024-12-05T16:42:40.665" v="38" actId="20577"/>
          <ac:spMkLst>
            <pc:docMk/>
            <pc:sldMk cId="3888083111" sldId="277"/>
            <ac:spMk id="4" creationId="{40734EF7-0BD5-BB63-CC09-F650E4298C28}"/>
          </ac:spMkLst>
        </pc:spChg>
      </pc:sldChg>
      <pc:sldChg chg="modSp">
        <pc:chgData name="Sarah White" userId="HJ09A94a79erNKnO2d4sI1EOse6XiaHUfDfhSm7PijI=" providerId="None" clId="Web-{9E01F41C-8F32-4DDD-98AE-346D0FABD6A1}" dt="2024-12-05T16:46:16.980" v="111" actId="20577"/>
        <pc:sldMkLst>
          <pc:docMk/>
          <pc:sldMk cId="499841497" sldId="280"/>
        </pc:sldMkLst>
        <pc:spChg chg="mod">
          <ac:chgData name="Sarah White" userId="HJ09A94a79erNKnO2d4sI1EOse6XiaHUfDfhSm7PijI=" providerId="None" clId="Web-{9E01F41C-8F32-4DDD-98AE-346D0FABD6A1}" dt="2024-12-05T16:46:16.980" v="111" actId="20577"/>
          <ac:spMkLst>
            <pc:docMk/>
            <pc:sldMk cId="499841497" sldId="280"/>
            <ac:spMk id="3" creationId="{40B8F89F-6A44-0EE8-8EBB-F97575B3C5FB}"/>
          </ac:spMkLst>
        </pc:spChg>
      </pc:sldChg>
      <pc:sldChg chg="modSp ord">
        <pc:chgData name="Sarah White" userId="HJ09A94a79erNKnO2d4sI1EOse6XiaHUfDfhSm7PijI=" providerId="None" clId="Web-{9E01F41C-8F32-4DDD-98AE-346D0FABD6A1}" dt="2024-12-05T16:45:46.464" v="77"/>
        <pc:sldMkLst>
          <pc:docMk/>
          <pc:sldMk cId="1317347002" sldId="281"/>
        </pc:sldMkLst>
        <pc:spChg chg="mod">
          <ac:chgData name="Sarah White" userId="HJ09A94a79erNKnO2d4sI1EOse6XiaHUfDfhSm7PijI=" providerId="None" clId="Web-{9E01F41C-8F32-4DDD-98AE-346D0FABD6A1}" dt="2024-12-05T16:45:18.760" v="64" actId="20577"/>
          <ac:spMkLst>
            <pc:docMk/>
            <pc:sldMk cId="1317347002" sldId="281"/>
            <ac:spMk id="4" creationId="{C31D2552-EC28-D0A4-5D3C-F5E4592FAAE3}"/>
          </ac:spMkLst>
        </pc:spChg>
      </pc:sldChg>
      <pc:sldChg chg="modSp">
        <pc:chgData name="Sarah White" userId="HJ09A94a79erNKnO2d4sI1EOse6XiaHUfDfhSm7PijI=" providerId="None" clId="Web-{9E01F41C-8F32-4DDD-98AE-346D0FABD6A1}" dt="2024-12-05T16:46:22.120" v="114" actId="20577"/>
        <pc:sldMkLst>
          <pc:docMk/>
          <pc:sldMk cId="969005274" sldId="287"/>
        </pc:sldMkLst>
        <pc:spChg chg="mod">
          <ac:chgData name="Sarah White" userId="HJ09A94a79erNKnO2d4sI1EOse6XiaHUfDfhSm7PijI=" providerId="None" clId="Web-{9E01F41C-8F32-4DDD-98AE-346D0FABD6A1}" dt="2024-12-05T16:46:22.120" v="114" actId="20577"/>
          <ac:spMkLst>
            <pc:docMk/>
            <pc:sldMk cId="969005274" sldId="287"/>
            <ac:spMk id="3" creationId="{40B8F89F-6A44-0EE8-8EBB-F97575B3C5FB}"/>
          </ac:spMkLst>
        </pc:spChg>
      </pc:sldChg>
      <pc:sldChg chg="modSp">
        <pc:chgData name="Sarah White" userId="HJ09A94a79erNKnO2d4sI1EOse6XiaHUfDfhSm7PijI=" providerId="None" clId="Web-{9E01F41C-8F32-4DDD-98AE-346D0FABD6A1}" dt="2024-12-05T16:46:25.449" v="116" actId="20577"/>
        <pc:sldMkLst>
          <pc:docMk/>
          <pc:sldMk cId="1799608474" sldId="288"/>
        </pc:sldMkLst>
        <pc:spChg chg="mod">
          <ac:chgData name="Sarah White" userId="HJ09A94a79erNKnO2d4sI1EOse6XiaHUfDfhSm7PijI=" providerId="None" clId="Web-{9E01F41C-8F32-4DDD-98AE-346D0FABD6A1}" dt="2024-12-05T16:46:25.449" v="116" actId="20577"/>
          <ac:spMkLst>
            <pc:docMk/>
            <pc:sldMk cId="1799608474" sldId="288"/>
            <ac:spMk id="3" creationId="{40B8F89F-6A44-0EE8-8EBB-F97575B3C5FB}"/>
          </ac:spMkLst>
        </pc:spChg>
      </pc:sldChg>
      <pc:sldChg chg="modSp add replId">
        <pc:chgData name="Sarah White" userId="HJ09A94a79erNKnO2d4sI1EOse6XiaHUfDfhSm7PijI=" providerId="None" clId="Web-{9E01F41C-8F32-4DDD-98AE-346D0FABD6A1}" dt="2024-12-05T16:44:32.838" v="50" actId="20577"/>
        <pc:sldMkLst>
          <pc:docMk/>
          <pc:sldMk cId="565213708" sldId="291"/>
        </pc:sldMkLst>
        <pc:spChg chg="mod">
          <ac:chgData name="Sarah White" userId="HJ09A94a79erNKnO2d4sI1EOse6XiaHUfDfhSm7PijI=" providerId="None" clId="Web-{9E01F41C-8F32-4DDD-98AE-346D0FABD6A1}" dt="2024-12-05T16:44:32.838" v="50" actId="20577"/>
          <ac:spMkLst>
            <pc:docMk/>
            <pc:sldMk cId="565213708" sldId="291"/>
            <ac:spMk id="4" creationId="{40734EF7-0BD5-BB63-CC09-F650E4298C28}"/>
          </ac:spMkLst>
        </pc:spChg>
      </pc:sldChg>
      <pc:sldChg chg="modSp add replId">
        <pc:chgData name="Sarah White" userId="HJ09A94a79erNKnO2d4sI1EOse6XiaHUfDfhSm7PijI=" providerId="None" clId="Web-{9E01F41C-8F32-4DDD-98AE-346D0FABD6A1}" dt="2024-12-05T16:45:28.964" v="74" actId="20577"/>
        <pc:sldMkLst>
          <pc:docMk/>
          <pc:sldMk cId="3048155851" sldId="292"/>
        </pc:sldMkLst>
        <pc:spChg chg="mod">
          <ac:chgData name="Sarah White" userId="HJ09A94a79erNKnO2d4sI1EOse6XiaHUfDfhSm7PijI=" providerId="None" clId="Web-{9E01F41C-8F32-4DDD-98AE-346D0FABD6A1}" dt="2024-12-05T16:45:28.964" v="74" actId="20577"/>
          <ac:spMkLst>
            <pc:docMk/>
            <pc:sldMk cId="3048155851" sldId="292"/>
            <ac:spMk id="4" creationId="{C31D2552-EC28-D0A4-5D3C-F5E4592FAAE3}"/>
          </ac:spMkLst>
        </pc:spChg>
      </pc:sldChg>
      <pc:sldChg chg="modSp add ord replId">
        <pc:chgData name="Sarah White" userId="HJ09A94a79erNKnO2d4sI1EOse6XiaHUfDfhSm7PijI=" providerId="None" clId="Web-{9E01F41C-8F32-4DDD-98AE-346D0FABD6A1}" dt="2024-12-05T16:45:41.026" v="76" actId="20577"/>
        <pc:sldMkLst>
          <pc:docMk/>
          <pc:sldMk cId="2727113875" sldId="293"/>
        </pc:sldMkLst>
        <pc:spChg chg="mod">
          <ac:chgData name="Sarah White" userId="HJ09A94a79erNKnO2d4sI1EOse6XiaHUfDfhSm7PijI=" providerId="None" clId="Web-{9E01F41C-8F32-4DDD-98AE-346D0FABD6A1}" dt="2024-12-05T16:45:41.026" v="76" actId="20577"/>
          <ac:spMkLst>
            <pc:docMk/>
            <pc:sldMk cId="2727113875" sldId="293"/>
            <ac:spMk id="4" creationId="{C31D2552-EC28-D0A4-5D3C-F5E4592FAAE3}"/>
          </ac:spMkLst>
        </pc:spChg>
      </pc:sldChg>
    </pc:docChg>
  </pc:docChgLst>
  <pc:docChgLst>
    <pc:chgData name="Carlos Fuentes" userId="35YgfHIYFlCqZ2tmNv2LZZqRfjlIrfDfzkAFOvbBwJI=" providerId="None" clId="Web-{55701AD9-3977-4E39-8468-D99DCCEB06B1}"/>
    <pc:docChg chg="modSld">
      <pc:chgData name="Carlos Fuentes" userId="35YgfHIYFlCqZ2tmNv2LZZqRfjlIrfDfzkAFOvbBwJI=" providerId="None" clId="Web-{55701AD9-3977-4E39-8468-D99DCCEB06B1}" dt="2024-12-09T14:04:10.437" v="5" actId="1076"/>
      <pc:docMkLst>
        <pc:docMk/>
      </pc:docMkLst>
      <pc:sldChg chg="modSp">
        <pc:chgData name="Carlos Fuentes" userId="35YgfHIYFlCqZ2tmNv2LZZqRfjlIrfDfzkAFOvbBwJI=" providerId="None" clId="Web-{55701AD9-3977-4E39-8468-D99DCCEB06B1}" dt="2024-12-09T14:04:10.437" v="5" actId="1076"/>
        <pc:sldMkLst>
          <pc:docMk/>
          <pc:sldMk cId="969005274" sldId="287"/>
        </pc:sldMkLst>
        <pc:spChg chg="mod">
          <ac:chgData name="Carlos Fuentes" userId="35YgfHIYFlCqZ2tmNv2LZZqRfjlIrfDfzkAFOvbBwJI=" providerId="None" clId="Web-{55701AD9-3977-4E39-8468-D99DCCEB06B1}" dt="2024-12-09T14:04:10.437" v="5" actId="1076"/>
          <ac:spMkLst>
            <pc:docMk/>
            <pc:sldMk cId="969005274" sldId="287"/>
            <ac:spMk id="4" creationId="{9367570F-2D8D-AC01-B705-AD0F02ECA35A}"/>
          </ac:spMkLst>
        </pc:spChg>
      </pc:sldChg>
    </pc:docChg>
  </pc:docChgLst>
  <pc:docChgLst>
    <pc:chgData name="Sarah White" userId="HJ09A94a79erNKnO2d4sI1EOse6XiaHUfDfhSm7PijI=" providerId="None" clId="Web-{A3FA5B7E-18A3-490C-A88A-02B48BA4B23A}"/>
    <pc:docChg chg="modSld">
      <pc:chgData name="Sarah White" userId="HJ09A94a79erNKnO2d4sI1EOse6XiaHUfDfhSm7PijI=" providerId="None" clId="Web-{A3FA5B7E-18A3-490C-A88A-02B48BA4B23A}" dt="2024-12-06T22:16:46.401" v="518"/>
      <pc:docMkLst>
        <pc:docMk/>
      </pc:docMkLst>
      <pc:sldChg chg="addSp delSp modSp addAnim delAnim modAnim">
        <pc:chgData name="Sarah White" userId="HJ09A94a79erNKnO2d4sI1EOse6XiaHUfDfhSm7PijI=" providerId="None" clId="Web-{A3FA5B7E-18A3-490C-A88A-02B48BA4B23A}" dt="2024-12-06T22:16:46.401" v="518"/>
        <pc:sldMkLst>
          <pc:docMk/>
          <pc:sldMk cId="3930029402" sldId="283"/>
        </pc:sldMkLst>
        <pc:spChg chg="mod">
          <ac:chgData name="Sarah White" userId="HJ09A94a79erNKnO2d4sI1EOse6XiaHUfDfhSm7PijI=" providerId="None" clId="Web-{A3FA5B7E-18A3-490C-A88A-02B48BA4B23A}" dt="2024-12-06T22:15:58.026" v="514" actId="20577"/>
          <ac:spMkLst>
            <pc:docMk/>
            <pc:sldMk cId="3930029402" sldId="283"/>
            <ac:spMk id="3" creationId="{4E0700D2-FCE0-5846-A987-1026C45728B3}"/>
          </ac:spMkLst>
        </pc:spChg>
        <pc:spChg chg="del">
          <ac:chgData name="Sarah White" userId="HJ09A94a79erNKnO2d4sI1EOse6XiaHUfDfhSm7PijI=" providerId="None" clId="Web-{A3FA5B7E-18A3-490C-A88A-02B48BA4B23A}" dt="2024-12-06T21:47:49.050" v="0"/>
          <ac:spMkLst>
            <pc:docMk/>
            <pc:sldMk cId="3930029402" sldId="283"/>
            <ac:spMk id="5" creationId="{2026149B-514E-F5DE-1A14-0BD1403ACD22}"/>
          </ac:spMkLst>
        </pc:spChg>
        <pc:spChg chg="add mod">
          <ac:chgData name="Sarah White" userId="HJ09A94a79erNKnO2d4sI1EOse6XiaHUfDfhSm7PijI=" providerId="None" clId="Web-{A3FA5B7E-18A3-490C-A88A-02B48BA4B23A}" dt="2024-12-06T21:53:18.017" v="119"/>
          <ac:spMkLst>
            <pc:docMk/>
            <pc:sldMk cId="3930029402" sldId="283"/>
            <ac:spMk id="10" creationId="{C2B82B05-EE96-BBAE-1576-F7D7006D977E}"/>
          </ac:spMkLst>
        </pc:spChg>
      </pc:sldChg>
      <pc:sldChg chg="addSp modSp addAnim delAnim modAnim">
        <pc:chgData name="Sarah White" userId="HJ09A94a79erNKnO2d4sI1EOse6XiaHUfDfhSm7PijI=" providerId="None" clId="Web-{A3FA5B7E-18A3-490C-A88A-02B48BA4B23A}" dt="2024-12-06T22:07:26.247" v="387" actId="20577"/>
        <pc:sldMkLst>
          <pc:docMk/>
          <pc:sldMk cId="895259495" sldId="284"/>
        </pc:sldMkLst>
        <pc:spChg chg="mod">
          <ac:chgData name="Sarah White" userId="HJ09A94a79erNKnO2d4sI1EOse6XiaHUfDfhSm7PijI=" providerId="None" clId="Web-{A3FA5B7E-18A3-490C-A88A-02B48BA4B23A}" dt="2024-12-06T22:04:58.373" v="332" actId="20577"/>
          <ac:spMkLst>
            <pc:docMk/>
            <pc:sldMk cId="895259495" sldId="284"/>
            <ac:spMk id="3" creationId="{9E06BA78-8AF4-EE92-F5A5-2329D0F5F314}"/>
          </ac:spMkLst>
        </pc:spChg>
        <pc:spChg chg="add mod">
          <ac:chgData name="Sarah White" userId="HJ09A94a79erNKnO2d4sI1EOse6XiaHUfDfhSm7PijI=" providerId="None" clId="Web-{A3FA5B7E-18A3-490C-A88A-02B48BA4B23A}" dt="2024-12-06T22:03:03.999" v="299" actId="20577"/>
          <ac:spMkLst>
            <pc:docMk/>
            <pc:sldMk cId="895259495" sldId="284"/>
            <ac:spMk id="9" creationId="{487BA0B7-7575-7C2B-AAB1-E2D372474BA4}"/>
          </ac:spMkLst>
        </pc:spChg>
        <pc:spChg chg="add mod">
          <ac:chgData name="Sarah White" userId="HJ09A94a79erNKnO2d4sI1EOse6XiaHUfDfhSm7PijI=" providerId="None" clId="Web-{A3FA5B7E-18A3-490C-A88A-02B48BA4B23A}" dt="2024-12-06T22:07:26.247" v="387" actId="20577"/>
          <ac:spMkLst>
            <pc:docMk/>
            <pc:sldMk cId="895259495" sldId="284"/>
            <ac:spMk id="11" creationId="{ED699ACB-DB7F-8AA2-C021-A8F34C97B804}"/>
          </ac:spMkLst>
        </pc:spChg>
      </pc:sldChg>
      <pc:sldChg chg="addSp delSp modSp mod modClrScheme chgLayout">
        <pc:chgData name="Sarah White" userId="HJ09A94a79erNKnO2d4sI1EOse6XiaHUfDfhSm7PijI=" providerId="None" clId="Web-{A3FA5B7E-18A3-490C-A88A-02B48BA4B23A}" dt="2024-12-06T22:12:33.808" v="443" actId="20577"/>
        <pc:sldMkLst>
          <pc:docMk/>
          <pc:sldMk cId="2615274018" sldId="289"/>
        </pc:sldMkLst>
        <pc:spChg chg="mod ord">
          <ac:chgData name="Sarah White" userId="HJ09A94a79erNKnO2d4sI1EOse6XiaHUfDfhSm7PijI=" providerId="None" clId="Web-{A3FA5B7E-18A3-490C-A88A-02B48BA4B23A}" dt="2024-12-06T22:08:25.559" v="406"/>
          <ac:spMkLst>
            <pc:docMk/>
            <pc:sldMk cId="2615274018" sldId="289"/>
            <ac:spMk id="2" creationId="{C419C2F5-1BA4-5D42-4588-1E048E353135}"/>
          </ac:spMkLst>
        </pc:spChg>
        <pc:spChg chg="mod ord">
          <ac:chgData name="Sarah White" userId="HJ09A94a79erNKnO2d4sI1EOse6XiaHUfDfhSm7PijI=" providerId="None" clId="Web-{A3FA5B7E-18A3-490C-A88A-02B48BA4B23A}" dt="2024-12-06T22:12:33.808" v="443" actId="20577"/>
          <ac:spMkLst>
            <pc:docMk/>
            <pc:sldMk cId="2615274018" sldId="289"/>
            <ac:spMk id="3" creationId="{9E06BA78-8AF4-EE92-F5A5-2329D0F5F314}"/>
          </ac:spMkLst>
        </pc:spChg>
        <pc:spChg chg="mod ord">
          <ac:chgData name="Sarah White" userId="HJ09A94a79erNKnO2d4sI1EOse6XiaHUfDfhSm7PijI=" providerId="None" clId="Web-{A3FA5B7E-18A3-490C-A88A-02B48BA4B23A}" dt="2024-12-06T22:08:25.559" v="406"/>
          <ac:spMkLst>
            <pc:docMk/>
            <pc:sldMk cId="2615274018" sldId="289"/>
            <ac:spMk id="4" creationId="{2DD5B032-D28A-61F5-882A-B228B1FC8EBF}"/>
          </ac:spMkLst>
        </pc:spChg>
        <pc:spChg chg="mod ord">
          <ac:chgData name="Sarah White" userId="HJ09A94a79erNKnO2d4sI1EOse6XiaHUfDfhSm7PijI=" providerId="None" clId="Web-{A3FA5B7E-18A3-490C-A88A-02B48BA4B23A}" dt="2024-12-06T22:08:25.559" v="406"/>
          <ac:spMkLst>
            <pc:docMk/>
            <pc:sldMk cId="2615274018" sldId="289"/>
            <ac:spMk id="5" creationId="{A407E8A5-B0D8-3DBE-8A0A-B468093EF36F}"/>
          </ac:spMkLst>
        </pc:spChg>
        <pc:spChg chg="del">
          <ac:chgData name="Sarah White" userId="HJ09A94a79erNKnO2d4sI1EOse6XiaHUfDfhSm7PijI=" providerId="None" clId="Web-{A3FA5B7E-18A3-490C-A88A-02B48BA4B23A}" dt="2024-12-06T22:08:25.559" v="406"/>
          <ac:spMkLst>
            <pc:docMk/>
            <pc:sldMk cId="2615274018" sldId="289"/>
            <ac:spMk id="6" creationId="{9483B9F5-658D-3F96-75C5-72B9F8D64991}"/>
          </ac:spMkLst>
        </pc:spChg>
        <pc:spChg chg="add del mod ord">
          <ac:chgData name="Sarah White" userId="HJ09A94a79erNKnO2d4sI1EOse6XiaHUfDfhSm7PijI=" providerId="None" clId="Web-{A3FA5B7E-18A3-490C-A88A-02B48BA4B23A}" dt="2024-12-06T22:09:17.590" v="407"/>
          <ac:spMkLst>
            <pc:docMk/>
            <pc:sldMk cId="2615274018" sldId="289"/>
            <ac:spMk id="8" creationId="{43933239-1E22-FBDA-6353-1055323F4D8C}"/>
          </ac:spMkLst>
        </pc:spChg>
        <pc:picChg chg="add mod ord">
          <ac:chgData name="Sarah White" userId="HJ09A94a79erNKnO2d4sI1EOse6XiaHUfDfhSm7PijI=" providerId="None" clId="Web-{A3FA5B7E-18A3-490C-A88A-02B48BA4B23A}" dt="2024-12-06T22:09:27.512" v="411" actId="1076"/>
          <ac:picMkLst>
            <pc:docMk/>
            <pc:sldMk cId="2615274018" sldId="289"/>
            <ac:picMk id="9" creationId="{AD0C9B85-61DF-7CB3-56A3-BF64D8795498}"/>
          </ac:picMkLst>
        </pc:picChg>
      </pc:sldChg>
      <pc:sldChg chg="addSp modSp">
        <pc:chgData name="Sarah White" userId="HJ09A94a79erNKnO2d4sI1EOse6XiaHUfDfhSm7PijI=" providerId="None" clId="Web-{A3FA5B7E-18A3-490C-A88A-02B48BA4B23A}" dt="2024-12-06T22:15:49.698" v="513" actId="20577"/>
        <pc:sldMkLst>
          <pc:docMk/>
          <pc:sldMk cId="1238984810" sldId="290"/>
        </pc:sldMkLst>
        <pc:spChg chg="mod">
          <ac:chgData name="Sarah White" userId="HJ09A94a79erNKnO2d4sI1EOse6XiaHUfDfhSm7PijI=" providerId="None" clId="Web-{A3FA5B7E-18A3-490C-A88A-02B48BA4B23A}" dt="2024-12-06T22:15:40.151" v="509" actId="20577"/>
          <ac:spMkLst>
            <pc:docMk/>
            <pc:sldMk cId="1238984810" sldId="290"/>
            <ac:spMk id="3" creationId="{9E06BA78-8AF4-EE92-F5A5-2329D0F5F314}"/>
          </ac:spMkLst>
        </pc:spChg>
        <pc:spChg chg="add mod">
          <ac:chgData name="Sarah White" userId="HJ09A94a79erNKnO2d4sI1EOse6XiaHUfDfhSm7PijI=" providerId="None" clId="Web-{A3FA5B7E-18A3-490C-A88A-02B48BA4B23A}" dt="2024-12-06T22:15:49.698" v="513" actId="20577"/>
          <ac:spMkLst>
            <pc:docMk/>
            <pc:sldMk cId="1238984810" sldId="290"/>
            <ac:spMk id="9" creationId="{B59D8F5B-23F7-8E10-3685-4E4A74E72125}"/>
          </ac:spMkLst>
        </pc:spChg>
        <pc:spChg chg="add mod">
          <ac:chgData name="Sarah White" userId="HJ09A94a79erNKnO2d4sI1EOse6XiaHUfDfhSm7PijI=" providerId="None" clId="Web-{A3FA5B7E-18A3-490C-A88A-02B48BA4B23A}" dt="2024-12-06T22:15:26.292" v="506" actId="1076"/>
          <ac:spMkLst>
            <pc:docMk/>
            <pc:sldMk cId="1238984810" sldId="290"/>
            <ac:spMk id="10" creationId="{C27141A8-F703-4775-DCF9-441BC15B2AE3}"/>
          </ac:spMkLst>
        </pc:spChg>
      </pc:sldChg>
    </pc:docChg>
  </pc:docChgLst>
  <pc:docChgLst>
    <pc:chgData name="Esther Sportello" userId="nNvHds4RnMVvsZjIVzlkN769rQZLddLKYNvZMyorkR0=" providerId="None" clId="Web-{421EA2CA-55A9-44D4-A038-E75B3B14B866}"/>
    <pc:docChg chg="addSld modSld">
      <pc:chgData name="Esther Sportello" userId="nNvHds4RnMVvsZjIVzlkN769rQZLddLKYNvZMyorkR0=" providerId="None" clId="Web-{421EA2CA-55A9-44D4-A038-E75B3B14B866}" dt="2024-12-06T04:01:19.777" v="446" actId="20577"/>
      <pc:docMkLst>
        <pc:docMk/>
      </pc:docMkLst>
      <pc:sldChg chg="modSp">
        <pc:chgData name="Esther Sportello" userId="nNvHds4RnMVvsZjIVzlkN769rQZLddLKYNvZMyorkR0=" providerId="None" clId="Web-{421EA2CA-55A9-44D4-A038-E75B3B14B866}" dt="2024-12-06T04:01:19.777" v="446" actId="20577"/>
        <pc:sldMkLst>
          <pc:docMk/>
          <pc:sldMk cId="2141316672" sldId="306"/>
        </pc:sldMkLst>
        <pc:spChg chg="mod">
          <ac:chgData name="Esther Sportello" userId="nNvHds4RnMVvsZjIVzlkN769rQZLddLKYNvZMyorkR0=" providerId="None" clId="Web-{421EA2CA-55A9-44D4-A038-E75B3B14B866}" dt="2024-12-06T04:01:19.777" v="446" actId="20577"/>
          <ac:spMkLst>
            <pc:docMk/>
            <pc:sldMk cId="2141316672" sldId="306"/>
            <ac:spMk id="3" creationId="{40B8F89F-6A44-0EE8-8EBB-F97575B3C5FB}"/>
          </ac:spMkLst>
        </pc:spChg>
      </pc:sldChg>
      <pc:sldChg chg="addSp modSp add replId">
        <pc:chgData name="Esther Sportello" userId="nNvHds4RnMVvsZjIVzlkN769rQZLddLKYNvZMyorkR0=" providerId="None" clId="Web-{421EA2CA-55A9-44D4-A038-E75B3B14B866}" dt="2024-12-06T03:57:39.820" v="421"/>
        <pc:sldMkLst>
          <pc:docMk/>
          <pc:sldMk cId="1987719670" sldId="307"/>
        </pc:sldMkLst>
        <pc:spChg chg="mod">
          <ac:chgData name="Esther Sportello" userId="nNvHds4RnMVvsZjIVzlkN769rQZLddLKYNvZMyorkR0=" providerId="None" clId="Web-{421EA2CA-55A9-44D4-A038-E75B3B14B866}" dt="2024-12-06T03:57:30.148" v="419" actId="20577"/>
          <ac:spMkLst>
            <pc:docMk/>
            <pc:sldMk cId="1987719670" sldId="307"/>
            <ac:spMk id="3" creationId="{40B8F89F-6A44-0EE8-8EBB-F97575B3C5FB}"/>
          </ac:spMkLst>
        </pc:spChg>
        <pc:spChg chg="mod">
          <ac:chgData name="Esther Sportello" userId="nNvHds4RnMVvsZjIVzlkN769rQZLddLKYNvZMyorkR0=" providerId="None" clId="Web-{421EA2CA-55A9-44D4-A038-E75B3B14B866}" dt="2024-12-06T03:55:29.286" v="342" actId="14100"/>
          <ac:spMkLst>
            <pc:docMk/>
            <pc:sldMk cId="1987719670" sldId="307"/>
            <ac:spMk id="4" creationId="{9367570F-2D8D-AC01-B705-AD0F02ECA35A}"/>
          </ac:spMkLst>
        </pc:spChg>
        <pc:spChg chg="add mod">
          <ac:chgData name="Esther Sportello" userId="nNvHds4RnMVvsZjIVzlkN769rQZLddLKYNvZMyorkR0=" providerId="None" clId="Web-{421EA2CA-55A9-44D4-A038-E75B3B14B866}" dt="2024-12-06T03:54:48.066" v="333"/>
          <ac:spMkLst>
            <pc:docMk/>
            <pc:sldMk cId="1987719670" sldId="307"/>
            <ac:spMk id="8" creationId="{9A6BBF16-2A36-0E05-71F6-D5C15A157F07}"/>
          </ac:spMkLst>
        </pc:spChg>
        <pc:spChg chg="add mod">
          <ac:chgData name="Esther Sportello" userId="nNvHds4RnMVvsZjIVzlkN769rQZLddLKYNvZMyorkR0=" providerId="None" clId="Web-{421EA2CA-55A9-44D4-A038-E75B3B14B866}" dt="2024-12-06T03:54:48.035" v="332"/>
          <ac:spMkLst>
            <pc:docMk/>
            <pc:sldMk cId="1987719670" sldId="307"/>
            <ac:spMk id="9" creationId="{DB9E6B83-F630-9732-F11F-F0CE7F7440EC}"/>
          </ac:spMkLst>
        </pc:spChg>
        <pc:spChg chg="add mod">
          <ac:chgData name="Esther Sportello" userId="nNvHds4RnMVvsZjIVzlkN769rQZLddLKYNvZMyorkR0=" providerId="None" clId="Web-{421EA2CA-55A9-44D4-A038-E75B3B14B866}" dt="2024-12-06T03:54:48.082" v="334"/>
          <ac:spMkLst>
            <pc:docMk/>
            <pc:sldMk cId="1987719670" sldId="307"/>
            <ac:spMk id="11" creationId="{F49944AE-19DF-DAC8-C096-571650BFDEBD}"/>
          </ac:spMkLst>
        </pc:spChg>
        <pc:picChg chg="add mod modCrop">
          <ac:chgData name="Esther Sportello" userId="nNvHds4RnMVvsZjIVzlkN769rQZLddLKYNvZMyorkR0=" providerId="None" clId="Web-{421EA2CA-55A9-44D4-A038-E75B3B14B866}" dt="2024-12-06T03:57:39.820" v="421"/>
          <ac:picMkLst>
            <pc:docMk/>
            <pc:sldMk cId="1987719670" sldId="307"/>
            <ac:picMk id="6" creationId="{5339B867-C617-C7BF-8290-30F7A8527AEA}"/>
          </ac:picMkLst>
        </pc:picChg>
        <pc:picChg chg="add mod">
          <ac:chgData name="Esther Sportello" userId="nNvHds4RnMVvsZjIVzlkN769rQZLddLKYNvZMyorkR0=" providerId="None" clId="Web-{421EA2CA-55A9-44D4-A038-E75B3B14B866}" dt="2024-12-06T03:53:34.518" v="316" actId="1076"/>
          <ac:picMkLst>
            <pc:docMk/>
            <pc:sldMk cId="1987719670" sldId="307"/>
            <ac:picMk id="10" creationId="{E3D7BCC8-173A-A4E6-69BC-2D1D99619CDA}"/>
          </ac:picMkLst>
        </pc:picChg>
        <pc:cxnChg chg="add mod">
          <ac:chgData name="Esther Sportello" userId="nNvHds4RnMVvsZjIVzlkN769rQZLddLKYNvZMyorkR0=" providerId="None" clId="Web-{421EA2CA-55A9-44D4-A038-E75B3B14B866}" dt="2024-12-06T03:54:56.582" v="335" actId="14100"/>
          <ac:cxnSpMkLst>
            <pc:docMk/>
            <pc:sldMk cId="1987719670" sldId="307"/>
            <ac:cxnSpMk id="12" creationId="{9ABFE6F6-9875-255B-B81C-CA122698219C}"/>
          </ac:cxnSpMkLst>
        </pc:cxnChg>
        <pc:cxnChg chg="add mod">
          <ac:chgData name="Esther Sportello" userId="nNvHds4RnMVvsZjIVzlkN769rQZLddLKYNvZMyorkR0=" providerId="None" clId="Web-{421EA2CA-55A9-44D4-A038-E75B3B14B866}" dt="2024-12-06T03:54:39.628" v="331" actId="1076"/>
          <ac:cxnSpMkLst>
            <pc:docMk/>
            <pc:sldMk cId="1987719670" sldId="307"/>
            <ac:cxnSpMk id="13" creationId="{684176AF-C92A-70AC-F0AF-D808AA51306B}"/>
          </ac:cxnSpMkLst>
        </pc:cxnChg>
        <pc:cxnChg chg="add mod">
          <ac:chgData name="Esther Sportello" userId="nNvHds4RnMVvsZjIVzlkN769rQZLddLKYNvZMyorkR0=" providerId="None" clId="Web-{421EA2CA-55A9-44D4-A038-E75B3B14B866}" dt="2024-12-06T03:54:13.768" v="324" actId="14100"/>
          <ac:cxnSpMkLst>
            <pc:docMk/>
            <pc:sldMk cId="1987719670" sldId="307"/>
            <ac:cxnSpMk id="14" creationId="{63F3220F-717F-BDA6-021F-9FEAA5DCC550}"/>
          </ac:cxnSpMkLst>
        </pc:cxnChg>
      </pc:sldChg>
    </pc:docChg>
  </pc:docChgLst>
  <pc:docChgLst>
    <pc:chgData name="Patricia Perozo" userId="xCxQYJp1f6lRX0Vql4pTQ2Q0fu7C7ZjXeJmG3AxUNr0=" providerId="None" clId="Web-{E8FD8C9B-EFE5-40B3-9E34-B59D924F4EDE}"/>
    <pc:docChg chg="mod modSld">
      <pc:chgData name="Patricia Perozo" userId="xCxQYJp1f6lRX0Vql4pTQ2Q0fu7C7ZjXeJmG3AxUNr0=" providerId="None" clId="Web-{E8FD8C9B-EFE5-40B3-9E34-B59D924F4EDE}" dt="2024-12-05T19:50:03.552" v="20" actId="20577"/>
      <pc:docMkLst>
        <pc:docMk/>
      </pc:docMkLst>
      <pc:sldChg chg="modSp">
        <pc:chgData name="Patricia Perozo" userId="xCxQYJp1f6lRX0Vql4pTQ2Q0fu7C7ZjXeJmG3AxUNr0=" providerId="None" clId="Web-{E8FD8C9B-EFE5-40B3-9E34-B59D924F4EDE}" dt="2024-12-05T19:50:03.552" v="20" actId="20577"/>
        <pc:sldMkLst>
          <pc:docMk/>
          <pc:sldMk cId="1799608474" sldId="288"/>
        </pc:sldMkLst>
        <pc:spChg chg="mod">
          <ac:chgData name="Patricia Perozo" userId="xCxQYJp1f6lRX0Vql4pTQ2Q0fu7C7ZjXeJmG3AxUNr0=" providerId="None" clId="Web-{E8FD8C9B-EFE5-40B3-9E34-B59D924F4EDE}" dt="2024-12-05T19:50:03.552" v="20" actId="20577"/>
          <ac:spMkLst>
            <pc:docMk/>
            <pc:sldMk cId="1799608474" sldId="288"/>
            <ac:spMk id="3" creationId="{40B8F89F-6A44-0EE8-8EBB-F97575B3C5FB}"/>
          </ac:spMkLst>
        </pc:spChg>
      </pc:sldChg>
    </pc:docChg>
  </pc:docChgLst>
  <pc:docChgLst>
    <pc:chgData name="Esther Sportello" userId="nNvHds4RnMVvsZjIVzlkN769rQZLddLKYNvZMyorkR0=" providerId="None" clId="Web-{75D18377-1992-4530-A5FB-86C3B00B129B}"/>
    <pc:docChg chg="addSld delSld modSld">
      <pc:chgData name="Esther Sportello" userId="nNvHds4RnMVvsZjIVzlkN769rQZLddLKYNvZMyorkR0=" providerId="None" clId="Web-{75D18377-1992-4530-A5FB-86C3B00B129B}" dt="2024-12-07T02:39:40.721" v="1405" actId="1076"/>
      <pc:docMkLst>
        <pc:docMk/>
      </pc:docMkLst>
      <pc:sldChg chg="modSp">
        <pc:chgData name="Esther Sportello" userId="nNvHds4RnMVvsZjIVzlkN769rQZLddLKYNvZMyorkR0=" providerId="None" clId="Web-{75D18377-1992-4530-A5FB-86C3B00B129B}" dt="2024-12-06T22:50:42.263" v="4" actId="14100"/>
        <pc:sldMkLst>
          <pc:docMk/>
          <pc:sldMk cId="3130936902" sldId="279"/>
        </pc:sldMkLst>
        <pc:spChg chg="mod">
          <ac:chgData name="Esther Sportello" userId="nNvHds4RnMVvsZjIVzlkN769rQZLddLKYNvZMyorkR0=" providerId="None" clId="Web-{75D18377-1992-4530-A5FB-86C3B00B129B}" dt="2024-12-06T22:50:42.263" v="4" actId="14100"/>
          <ac:spMkLst>
            <pc:docMk/>
            <pc:sldMk cId="3130936902" sldId="279"/>
            <ac:spMk id="3" creationId="{6019D46F-6760-C38C-9105-9AC615AFDBC4}"/>
          </ac:spMkLst>
        </pc:spChg>
      </pc:sldChg>
      <pc:sldChg chg="addSp delSp modSp">
        <pc:chgData name="Esther Sportello" userId="nNvHds4RnMVvsZjIVzlkN769rQZLddLKYNvZMyorkR0=" providerId="None" clId="Web-{75D18377-1992-4530-A5FB-86C3B00B129B}" dt="2024-12-06T23:20:08.555" v="859" actId="1076"/>
        <pc:sldMkLst>
          <pc:docMk/>
          <pc:sldMk cId="969005274" sldId="287"/>
        </pc:sldMkLst>
        <pc:spChg chg="mod">
          <ac:chgData name="Esther Sportello" userId="nNvHds4RnMVvsZjIVzlkN769rQZLddLKYNvZMyorkR0=" providerId="None" clId="Web-{75D18377-1992-4530-A5FB-86C3B00B129B}" dt="2024-12-06T23:12:06.090" v="494" actId="20577"/>
          <ac:spMkLst>
            <pc:docMk/>
            <pc:sldMk cId="969005274" sldId="287"/>
            <ac:spMk id="4" creationId="{9367570F-2D8D-AC01-B705-AD0F02ECA35A}"/>
          </ac:spMkLst>
        </pc:spChg>
        <pc:spChg chg="mod">
          <ac:chgData name="Esther Sportello" userId="nNvHds4RnMVvsZjIVzlkN769rQZLddLKYNvZMyorkR0=" providerId="None" clId="Web-{75D18377-1992-4530-A5FB-86C3B00B129B}" dt="2024-12-06T23:20:08.555" v="859" actId="1076"/>
          <ac:spMkLst>
            <pc:docMk/>
            <pc:sldMk cId="969005274" sldId="287"/>
            <ac:spMk id="5" creationId="{93033C70-BD10-3849-846B-2848AD942BA4}"/>
          </ac:spMkLst>
        </pc:spChg>
        <pc:spChg chg="mod">
          <ac:chgData name="Esther Sportello" userId="nNvHds4RnMVvsZjIVzlkN769rQZLddLKYNvZMyorkR0=" providerId="None" clId="Web-{75D18377-1992-4530-A5FB-86C3B00B129B}" dt="2024-12-06T23:17:56.567" v="792" actId="1076"/>
          <ac:spMkLst>
            <pc:docMk/>
            <pc:sldMk cId="969005274" sldId="287"/>
            <ac:spMk id="11" creationId="{1E381843-D946-3BC3-4FA5-69175C704A1F}"/>
          </ac:spMkLst>
        </pc:spChg>
        <pc:spChg chg="add del mod">
          <ac:chgData name="Esther Sportello" userId="nNvHds4RnMVvsZjIVzlkN769rQZLddLKYNvZMyorkR0=" providerId="None" clId="Web-{75D18377-1992-4530-A5FB-86C3B00B129B}" dt="2024-12-06T22:59:26.057" v="100"/>
          <ac:spMkLst>
            <pc:docMk/>
            <pc:sldMk cId="969005274" sldId="287"/>
            <ac:spMk id="14" creationId="{D3D73DC5-799A-D3EF-4E3A-A4DF1F38EC96}"/>
          </ac:spMkLst>
        </pc:spChg>
        <pc:grpChg chg="mod">
          <ac:chgData name="Esther Sportello" userId="nNvHds4RnMVvsZjIVzlkN769rQZLddLKYNvZMyorkR0=" providerId="None" clId="Web-{75D18377-1992-4530-A5FB-86C3B00B129B}" dt="2024-12-06T23:17:59.396" v="794" actId="14100"/>
          <ac:grpSpMkLst>
            <pc:docMk/>
            <pc:sldMk cId="969005274" sldId="287"/>
            <ac:grpSpMk id="20" creationId="{4FB6A410-28BC-339D-F078-6D6F9A612770}"/>
          </ac:grpSpMkLst>
        </pc:grpChg>
        <pc:grpChg chg="mod">
          <ac:chgData name="Esther Sportello" userId="nNvHds4RnMVvsZjIVzlkN769rQZLddLKYNvZMyorkR0=" providerId="None" clId="Web-{75D18377-1992-4530-A5FB-86C3B00B129B}" dt="2024-12-06T23:17:51.864" v="791" actId="1076"/>
          <ac:grpSpMkLst>
            <pc:docMk/>
            <pc:sldMk cId="969005274" sldId="287"/>
            <ac:grpSpMk id="21" creationId="{3726744B-8982-8EC9-6EFC-DE158BABF432}"/>
          </ac:grpSpMkLst>
        </pc:grpChg>
      </pc:sldChg>
      <pc:sldChg chg="modSp">
        <pc:chgData name="Esther Sportello" userId="nNvHds4RnMVvsZjIVzlkN769rQZLddLKYNvZMyorkR0=" providerId="None" clId="Web-{75D18377-1992-4530-A5FB-86C3B00B129B}" dt="2024-12-06T23:26:11.126" v="974" actId="20577"/>
        <pc:sldMkLst>
          <pc:docMk/>
          <pc:sldMk cId="2615274018" sldId="289"/>
        </pc:sldMkLst>
        <pc:spChg chg="mod">
          <ac:chgData name="Esther Sportello" userId="nNvHds4RnMVvsZjIVzlkN769rQZLddLKYNvZMyorkR0=" providerId="None" clId="Web-{75D18377-1992-4530-A5FB-86C3B00B129B}" dt="2024-12-06T23:26:11.126" v="974" actId="20577"/>
          <ac:spMkLst>
            <pc:docMk/>
            <pc:sldMk cId="2615274018" sldId="289"/>
            <ac:spMk id="4" creationId="{2DD5B032-D28A-61F5-882A-B228B1FC8EBF}"/>
          </ac:spMkLst>
        </pc:spChg>
      </pc:sldChg>
      <pc:sldChg chg="delSp modSp">
        <pc:chgData name="Esther Sportello" userId="nNvHds4RnMVvsZjIVzlkN769rQZLddLKYNvZMyorkR0=" providerId="None" clId="Web-{75D18377-1992-4530-A5FB-86C3B00B129B}" dt="2024-12-06T22:56:59.366" v="59" actId="20577"/>
        <pc:sldMkLst>
          <pc:docMk/>
          <pc:sldMk cId="2481295093" sldId="305"/>
        </pc:sldMkLst>
        <pc:spChg chg="mod">
          <ac:chgData name="Esther Sportello" userId="nNvHds4RnMVvsZjIVzlkN769rQZLddLKYNvZMyorkR0=" providerId="None" clId="Web-{75D18377-1992-4530-A5FB-86C3B00B129B}" dt="2024-12-06T22:56:59.366" v="59" actId="20577"/>
          <ac:spMkLst>
            <pc:docMk/>
            <pc:sldMk cId="2481295093" sldId="305"/>
            <ac:spMk id="3" creationId="{40B8F89F-6A44-0EE8-8EBB-F97575B3C5FB}"/>
          </ac:spMkLst>
        </pc:spChg>
        <pc:spChg chg="del">
          <ac:chgData name="Esther Sportello" userId="nNvHds4RnMVvsZjIVzlkN769rQZLddLKYNvZMyorkR0=" providerId="None" clId="Web-{75D18377-1992-4530-A5FB-86C3B00B129B}" dt="2024-12-06T22:56:05.396" v="51"/>
          <ac:spMkLst>
            <pc:docMk/>
            <pc:sldMk cId="2481295093" sldId="305"/>
            <ac:spMk id="5" creationId="{97CADDFC-C2A4-318B-0CE6-6BAA91F0639B}"/>
          </ac:spMkLst>
        </pc:spChg>
        <pc:spChg chg="del mod">
          <ac:chgData name="Esther Sportello" userId="nNvHds4RnMVvsZjIVzlkN769rQZLddLKYNvZMyorkR0=" providerId="None" clId="Web-{75D18377-1992-4530-A5FB-86C3B00B129B}" dt="2024-12-06T22:56:02.349" v="50"/>
          <ac:spMkLst>
            <pc:docMk/>
            <pc:sldMk cId="2481295093" sldId="305"/>
            <ac:spMk id="6" creationId="{16A20D68-B437-BD55-F52A-1C50A7BE18FD}"/>
          </ac:spMkLst>
        </pc:spChg>
      </pc:sldChg>
      <pc:sldChg chg="addSp delSp modSp">
        <pc:chgData name="Esther Sportello" userId="nNvHds4RnMVvsZjIVzlkN769rQZLddLKYNvZMyorkR0=" providerId="None" clId="Web-{75D18377-1992-4530-A5FB-86C3B00B129B}" dt="2024-12-06T23:20:53.994" v="886" actId="20577"/>
        <pc:sldMkLst>
          <pc:docMk/>
          <pc:sldMk cId="1987719670" sldId="307"/>
        </pc:sldMkLst>
        <pc:spChg chg="mod">
          <ac:chgData name="Esther Sportello" userId="nNvHds4RnMVvsZjIVzlkN769rQZLddLKYNvZMyorkR0=" providerId="None" clId="Web-{75D18377-1992-4530-A5FB-86C3B00B129B}" dt="2024-12-06T23:20:53.994" v="886" actId="20577"/>
          <ac:spMkLst>
            <pc:docMk/>
            <pc:sldMk cId="1987719670" sldId="307"/>
            <ac:spMk id="3" creationId="{40B8F89F-6A44-0EE8-8EBB-F97575B3C5FB}"/>
          </ac:spMkLst>
        </pc:spChg>
        <pc:spChg chg="mod">
          <ac:chgData name="Esther Sportello" userId="nNvHds4RnMVvsZjIVzlkN769rQZLddLKYNvZMyorkR0=" providerId="None" clId="Web-{75D18377-1992-4530-A5FB-86C3B00B129B}" dt="2024-12-06T22:52:05.671" v="7" actId="20577"/>
          <ac:spMkLst>
            <pc:docMk/>
            <pc:sldMk cId="1987719670" sldId="307"/>
            <ac:spMk id="4" creationId="{9367570F-2D8D-AC01-B705-AD0F02ECA35A}"/>
          </ac:spMkLst>
        </pc:spChg>
        <pc:spChg chg="mod">
          <ac:chgData name="Esther Sportello" userId="nNvHds4RnMVvsZjIVzlkN769rQZLddLKYNvZMyorkR0=" providerId="None" clId="Web-{75D18377-1992-4530-A5FB-86C3B00B129B}" dt="2024-12-06T22:54:16.190" v="43" actId="1076"/>
          <ac:spMkLst>
            <pc:docMk/>
            <pc:sldMk cId="1987719670" sldId="307"/>
            <ac:spMk id="8" creationId="{9A6BBF16-2A36-0E05-71F6-D5C15A157F07}"/>
          </ac:spMkLst>
        </pc:spChg>
        <pc:spChg chg="mod">
          <ac:chgData name="Esther Sportello" userId="nNvHds4RnMVvsZjIVzlkN769rQZLddLKYNvZMyorkR0=" providerId="None" clId="Web-{75D18377-1992-4530-A5FB-86C3B00B129B}" dt="2024-12-06T22:54:57.144" v="46" actId="1076"/>
          <ac:spMkLst>
            <pc:docMk/>
            <pc:sldMk cId="1987719670" sldId="307"/>
            <ac:spMk id="9" creationId="{DB9E6B83-F630-9732-F11F-F0CE7F7440EC}"/>
          </ac:spMkLst>
        </pc:spChg>
        <pc:spChg chg="mod">
          <ac:chgData name="Esther Sportello" userId="nNvHds4RnMVvsZjIVzlkN769rQZLddLKYNvZMyorkR0=" providerId="None" clId="Web-{75D18377-1992-4530-A5FB-86C3B00B129B}" dt="2024-12-06T22:53:28.689" v="31" actId="1076"/>
          <ac:spMkLst>
            <pc:docMk/>
            <pc:sldMk cId="1987719670" sldId="307"/>
            <ac:spMk id="11" creationId="{F49944AE-19DF-DAC8-C096-571650BFDEBD}"/>
          </ac:spMkLst>
        </pc:spChg>
        <pc:grpChg chg="add mod">
          <ac:chgData name="Esther Sportello" userId="nNvHds4RnMVvsZjIVzlkN769rQZLddLKYNvZMyorkR0=" providerId="None" clId="Web-{75D18377-1992-4530-A5FB-86C3B00B129B}" dt="2024-12-06T22:54:49.019" v="45" actId="1076"/>
          <ac:grpSpMkLst>
            <pc:docMk/>
            <pc:sldMk cId="1987719670" sldId="307"/>
            <ac:grpSpMk id="16" creationId="{76B67266-68CA-EB01-7D93-6EBC7878A4D1}"/>
          </ac:grpSpMkLst>
        </pc:grpChg>
        <pc:picChg chg="mod">
          <ac:chgData name="Esther Sportello" userId="nNvHds4RnMVvsZjIVzlkN769rQZLddLKYNvZMyorkR0=" providerId="None" clId="Web-{75D18377-1992-4530-A5FB-86C3B00B129B}" dt="2024-12-06T22:53:20.189" v="29" actId="1076"/>
          <ac:picMkLst>
            <pc:docMk/>
            <pc:sldMk cId="1987719670" sldId="307"/>
            <ac:picMk id="6" creationId="{5339B867-C617-C7BF-8290-30F7A8527AEA}"/>
          </ac:picMkLst>
        </pc:picChg>
        <pc:picChg chg="mod">
          <ac:chgData name="Esther Sportello" userId="nNvHds4RnMVvsZjIVzlkN769rQZLddLKYNvZMyorkR0=" providerId="None" clId="Web-{75D18377-1992-4530-A5FB-86C3B00B129B}" dt="2024-12-06T22:53:20.204" v="30" actId="1076"/>
          <ac:picMkLst>
            <pc:docMk/>
            <pc:sldMk cId="1987719670" sldId="307"/>
            <ac:picMk id="10" creationId="{E3D7BCC8-173A-A4E6-69BC-2D1D99619CDA}"/>
          </ac:picMkLst>
        </pc:picChg>
        <pc:cxnChg chg="add mod">
          <ac:chgData name="Esther Sportello" userId="nNvHds4RnMVvsZjIVzlkN769rQZLddLKYNvZMyorkR0=" providerId="None" clId="Web-{75D18377-1992-4530-A5FB-86C3B00B129B}" dt="2024-12-06T22:54:57.238" v="47" actId="1076"/>
          <ac:cxnSpMkLst>
            <pc:docMk/>
            <pc:sldMk cId="1987719670" sldId="307"/>
            <ac:cxnSpMk id="7" creationId="{C03330CE-2720-F5EC-5302-C4862767759D}"/>
          </ac:cxnSpMkLst>
        </pc:cxnChg>
        <pc:cxnChg chg="del">
          <ac:chgData name="Esther Sportello" userId="nNvHds4RnMVvsZjIVzlkN769rQZLddLKYNvZMyorkR0=" providerId="None" clId="Web-{75D18377-1992-4530-A5FB-86C3B00B129B}" dt="2024-12-06T22:54:00.815" v="39"/>
          <ac:cxnSpMkLst>
            <pc:docMk/>
            <pc:sldMk cId="1987719670" sldId="307"/>
            <ac:cxnSpMk id="12" creationId="{9ABFE6F6-9875-255B-B81C-CA122698219C}"/>
          </ac:cxnSpMkLst>
        </pc:cxnChg>
        <pc:cxnChg chg="del mod">
          <ac:chgData name="Esther Sportello" userId="nNvHds4RnMVvsZjIVzlkN769rQZLddLKYNvZMyorkR0=" providerId="None" clId="Web-{75D18377-1992-4530-A5FB-86C3B00B129B}" dt="2024-12-06T22:53:43.783" v="35"/>
          <ac:cxnSpMkLst>
            <pc:docMk/>
            <pc:sldMk cId="1987719670" sldId="307"/>
            <ac:cxnSpMk id="13" creationId="{684176AF-C92A-70AC-F0AF-D808AA51306B}"/>
          </ac:cxnSpMkLst>
        </pc:cxnChg>
        <pc:cxnChg chg="mod">
          <ac:chgData name="Esther Sportello" userId="nNvHds4RnMVvsZjIVzlkN769rQZLddLKYNvZMyorkR0=" providerId="None" clId="Web-{75D18377-1992-4530-A5FB-86C3B00B129B}" dt="2024-12-06T22:53:28.689" v="32" actId="1076"/>
          <ac:cxnSpMkLst>
            <pc:docMk/>
            <pc:sldMk cId="1987719670" sldId="307"/>
            <ac:cxnSpMk id="14" creationId="{63F3220F-717F-BDA6-021F-9FEAA5DCC550}"/>
          </ac:cxnSpMkLst>
        </pc:cxnChg>
        <pc:cxnChg chg="add mod">
          <ac:chgData name="Esther Sportello" userId="nNvHds4RnMVvsZjIVzlkN769rQZLddLKYNvZMyorkR0=" providerId="None" clId="Web-{75D18377-1992-4530-A5FB-86C3B00B129B}" dt="2024-12-06T22:54:05.924" v="41" actId="1076"/>
          <ac:cxnSpMkLst>
            <pc:docMk/>
            <pc:sldMk cId="1987719670" sldId="307"/>
            <ac:cxnSpMk id="15" creationId="{6708B7F6-1B1E-6D85-3214-BFA719217A13}"/>
          </ac:cxnSpMkLst>
        </pc:cxnChg>
      </pc:sldChg>
      <pc:sldChg chg="delSp del">
        <pc:chgData name="Esther Sportello" userId="nNvHds4RnMVvsZjIVzlkN769rQZLddLKYNvZMyorkR0=" providerId="None" clId="Web-{75D18377-1992-4530-A5FB-86C3B00B129B}" dt="2024-12-07T02:39:06.079" v="1398"/>
        <pc:sldMkLst>
          <pc:docMk/>
          <pc:sldMk cId="442061069" sldId="308"/>
        </pc:sldMkLst>
        <pc:spChg chg="del">
          <ac:chgData name="Esther Sportello" userId="nNvHds4RnMVvsZjIVzlkN769rQZLddLKYNvZMyorkR0=" providerId="None" clId="Web-{75D18377-1992-4530-A5FB-86C3B00B129B}" dt="2024-12-07T02:38:51.782" v="1395"/>
          <ac:spMkLst>
            <pc:docMk/>
            <pc:sldMk cId="442061069" sldId="308"/>
            <ac:spMk id="8" creationId="{FD5E7083-9B91-F5BC-5E22-F1BB19A150B1}"/>
          </ac:spMkLst>
        </pc:spChg>
        <pc:picChg chg="del">
          <ac:chgData name="Esther Sportello" userId="nNvHds4RnMVvsZjIVzlkN769rQZLddLKYNvZMyorkR0=" providerId="None" clId="Web-{75D18377-1992-4530-A5FB-86C3B00B129B}" dt="2024-12-07T02:38:54.267" v="1396"/>
          <ac:picMkLst>
            <pc:docMk/>
            <pc:sldMk cId="442061069" sldId="308"/>
            <ac:picMk id="7" creationId="{F5F11E09-3CA2-2AFA-A6E6-DB5E018A6881}"/>
          </ac:picMkLst>
        </pc:picChg>
      </pc:sldChg>
      <pc:sldChg chg="addSp delSp modSp">
        <pc:chgData name="Esther Sportello" userId="nNvHds4RnMVvsZjIVzlkN769rQZLddLKYNvZMyorkR0=" providerId="None" clId="Web-{75D18377-1992-4530-A5FB-86C3B00B129B}" dt="2024-12-07T02:38:45.688" v="1394"/>
        <pc:sldMkLst>
          <pc:docMk/>
          <pc:sldMk cId="3201026266" sldId="309"/>
        </pc:sldMkLst>
        <pc:spChg chg="mod">
          <ac:chgData name="Esther Sportello" userId="nNvHds4RnMVvsZjIVzlkN769rQZLddLKYNvZMyorkR0=" providerId="None" clId="Web-{75D18377-1992-4530-A5FB-86C3B00B129B}" dt="2024-12-06T23:22:06.355" v="899" actId="20577"/>
          <ac:spMkLst>
            <pc:docMk/>
            <pc:sldMk cId="3201026266" sldId="309"/>
            <ac:spMk id="4" creationId="{CEC0818E-7EF3-B4CB-F1AA-45AA17152C92}"/>
          </ac:spMkLst>
        </pc:spChg>
        <pc:spChg chg="add del mod">
          <ac:chgData name="Esther Sportello" userId="nNvHds4RnMVvsZjIVzlkN769rQZLddLKYNvZMyorkR0=" providerId="None" clId="Web-{75D18377-1992-4530-A5FB-86C3B00B129B}" dt="2024-12-06T23:23:40.873" v="959"/>
          <ac:spMkLst>
            <pc:docMk/>
            <pc:sldMk cId="3201026266" sldId="309"/>
            <ac:spMk id="6" creationId="{CE3D9D96-04AA-C7F2-6700-58FC106B5CD0}"/>
          </ac:spMkLst>
        </pc:spChg>
        <pc:spChg chg="add mod">
          <ac:chgData name="Esther Sportello" userId="nNvHds4RnMVvsZjIVzlkN769rQZLddLKYNvZMyorkR0=" providerId="None" clId="Web-{75D18377-1992-4530-A5FB-86C3B00B129B}" dt="2024-12-06T23:33:04.089" v="1108" actId="1076"/>
          <ac:spMkLst>
            <pc:docMk/>
            <pc:sldMk cId="3201026266" sldId="309"/>
            <ac:spMk id="7" creationId="{79BC348E-D88D-2BFD-B34F-B8973EA34AFD}"/>
          </ac:spMkLst>
        </pc:spChg>
        <pc:spChg chg="mod">
          <ac:chgData name="Esther Sportello" userId="nNvHds4RnMVvsZjIVzlkN769rQZLddLKYNvZMyorkR0=" providerId="None" clId="Web-{75D18377-1992-4530-A5FB-86C3B00B129B}" dt="2024-12-06T23:22:15.417" v="901" actId="1076"/>
          <ac:spMkLst>
            <pc:docMk/>
            <pc:sldMk cId="3201026266" sldId="309"/>
            <ac:spMk id="8" creationId="{29894074-7D3A-6800-6D97-FE6A0ECD5508}"/>
          </ac:spMkLst>
        </pc:spChg>
        <pc:spChg chg="add mod">
          <ac:chgData name="Esther Sportello" userId="nNvHds4RnMVvsZjIVzlkN769rQZLddLKYNvZMyorkR0=" providerId="None" clId="Web-{75D18377-1992-4530-A5FB-86C3B00B129B}" dt="2024-12-06T23:35:11.920" v="1123" actId="1076"/>
          <ac:spMkLst>
            <pc:docMk/>
            <pc:sldMk cId="3201026266" sldId="309"/>
            <ac:spMk id="9" creationId="{A9EAB051-983B-4A4F-5CC1-6476F4ADF7C4}"/>
          </ac:spMkLst>
        </pc:spChg>
        <pc:spChg chg="mod">
          <ac:chgData name="Esther Sportello" userId="nNvHds4RnMVvsZjIVzlkN769rQZLddLKYNvZMyorkR0=" providerId="None" clId="Web-{75D18377-1992-4530-A5FB-86C3B00B129B}" dt="2024-12-06T23:22:15.433" v="902" actId="1076"/>
          <ac:spMkLst>
            <pc:docMk/>
            <pc:sldMk cId="3201026266" sldId="309"/>
            <ac:spMk id="10" creationId="{3445EE33-0A17-0BAD-AD26-1448F471CCBB}"/>
          </ac:spMkLst>
        </pc:spChg>
        <pc:spChg chg="add mod">
          <ac:chgData name="Esther Sportello" userId="nNvHds4RnMVvsZjIVzlkN769rQZLddLKYNvZMyorkR0=" providerId="None" clId="Web-{75D18377-1992-4530-A5FB-86C3B00B129B}" dt="2024-12-06T23:33:00.152" v="1106" actId="1076"/>
          <ac:spMkLst>
            <pc:docMk/>
            <pc:sldMk cId="3201026266" sldId="309"/>
            <ac:spMk id="11" creationId="{B611A250-0C10-E35D-7AAE-33A34FD99885}"/>
          </ac:spMkLst>
        </pc:spChg>
        <pc:spChg chg="mod">
          <ac:chgData name="Esther Sportello" userId="nNvHds4RnMVvsZjIVzlkN769rQZLddLKYNvZMyorkR0=" providerId="None" clId="Web-{75D18377-1992-4530-A5FB-86C3B00B129B}" dt="2024-12-06T23:22:15.449" v="903" actId="1076"/>
          <ac:spMkLst>
            <pc:docMk/>
            <pc:sldMk cId="3201026266" sldId="309"/>
            <ac:spMk id="12" creationId="{E769FAB8-8F97-C20A-1304-65623EC3532C}"/>
          </ac:spMkLst>
        </pc:spChg>
        <pc:spChg chg="add mod">
          <ac:chgData name="Esther Sportello" userId="nNvHds4RnMVvsZjIVzlkN769rQZLddLKYNvZMyorkR0=" providerId="None" clId="Web-{75D18377-1992-4530-A5FB-86C3B00B129B}" dt="2024-12-06T23:34:11.184" v="1114" actId="1076"/>
          <ac:spMkLst>
            <pc:docMk/>
            <pc:sldMk cId="3201026266" sldId="309"/>
            <ac:spMk id="13" creationId="{94AB8354-A57A-C961-3821-41FE86483E9D}"/>
          </ac:spMkLst>
        </pc:spChg>
        <pc:spChg chg="mod">
          <ac:chgData name="Esther Sportello" userId="nNvHds4RnMVvsZjIVzlkN769rQZLddLKYNvZMyorkR0=" providerId="None" clId="Web-{75D18377-1992-4530-A5FB-86C3B00B129B}" dt="2024-12-06T23:22:15.464" v="904" actId="1076"/>
          <ac:spMkLst>
            <pc:docMk/>
            <pc:sldMk cId="3201026266" sldId="309"/>
            <ac:spMk id="14" creationId="{15FD9F96-C878-E6F3-8118-5DDC78FC9553}"/>
          </ac:spMkLst>
        </pc:spChg>
        <pc:spChg chg="add mod">
          <ac:chgData name="Esther Sportello" userId="nNvHds4RnMVvsZjIVzlkN769rQZLddLKYNvZMyorkR0=" providerId="None" clId="Web-{75D18377-1992-4530-A5FB-86C3B00B129B}" dt="2024-12-06T23:34:16.872" v="1117" actId="1076"/>
          <ac:spMkLst>
            <pc:docMk/>
            <pc:sldMk cId="3201026266" sldId="309"/>
            <ac:spMk id="15" creationId="{E59E99E4-7D31-52FA-C5EF-D5A519231721}"/>
          </ac:spMkLst>
        </pc:spChg>
        <pc:spChg chg="mod">
          <ac:chgData name="Esther Sportello" userId="nNvHds4RnMVvsZjIVzlkN769rQZLddLKYNvZMyorkR0=" providerId="None" clId="Web-{75D18377-1992-4530-A5FB-86C3B00B129B}" dt="2024-12-06T23:22:15.480" v="905" actId="1076"/>
          <ac:spMkLst>
            <pc:docMk/>
            <pc:sldMk cId="3201026266" sldId="309"/>
            <ac:spMk id="16" creationId="{5605A2D8-AB02-828F-F2ED-9FF4CC580CDA}"/>
          </ac:spMkLst>
        </pc:spChg>
        <pc:spChg chg="add mod">
          <ac:chgData name="Esther Sportello" userId="nNvHds4RnMVvsZjIVzlkN769rQZLddLKYNvZMyorkR0=" providerId="None" clId="Web-{75D18377-1992-4530-A5FB-86C3B00B129B}" dt="2024-12-06T23:32:52.417" v="1103" actId="1076"/>
          <ac:spMkLst>
            <pc:docMk/>
            <pc:sldMk cId="3201026266" sldId="309"/>
            <ac:spMk id="17" creationId="{CB81351E-26CF-6638-F538-7969E5999C47}"/>
          </ac:spMkLst>
        </pc:spChg>
        <pc:spChg chg="mod">
          <ac:chgData name="Esther Sportello" userId="nNvHds4RnMVvsZjIVzlkN769rQZLddLKYNvZMyorkR0=" providerId="None" clId="Web-{75D18377-1992-4530-A5FB-86C3B00B129B}" dt="2024-12-06T23:22:15.496" v="906" actId="1076"/>
          <ac:spMkLst>
            <pc:docMk/>
            <pc:sldMk cId="3201026266" sldId="309"/>
            <ac:spMk id="18" creationId="{2A92D88F-1F40-502E-BAFE-9E5599CC861D}"/>
          </ac:spMkLst>
        </pc:spChg>
        <pc:spChg chg="add mod">
          <ac:chgData name="Esther Sportello" userId="nNvHds4RnMVvsZjIVzlkN769rQZLddLKYNvZMyorkR0=" providerId="None" clId="Web-{75D18377-1992-4530-A5FB-86C3B00B129B}" dt="2024-12-06T23:35:45.030" v="1135" actId="20577"/>
          <ac:spMkLst>
            <pc:docMk/>
            <pc:sldMk cId="3201026266" sldId="309"/>
            <ac:spMk id="19" creationId="{3F6E1E1B-8E25-F448-8EB0-BFE08EE36F2D}"/>
          </ac:spMkLst>
        </pc:spChg>
        <pc:spChg chg="mod">
          <ac:chgData name="Esther Sportello" userId="nNvHds4RnMVvsZjIVzlkN769rQZLddLKYNvZMyorkR0=" providerId="None" clId="Web-{75D18377-1992-4530-A5FB-86C3B00B129B}" dt="2024-12-06T23:22:15.527" v="907" actId="1076"/>
          <ac:spMkLst>
            <pc:docMk/>
            <pc:sldMk cId="3201026266" sldId="309"/>
            <ac:spMk id="20" creationId="{93313B38-E43B-B4A2-A953-AEBC9156950D}"/>
          </ac:spMkLst>
        </pc:spChg>
        <pc:spChg chg="add mod">
          <ac:chgData name="Esther Sportello" userId="nNvHds4RnMVvsZjIVzlkN769rQZLddLKYNvZMyorkR0=" providerId="None" clId="Web-{75D18377-1992-4530-A5FB-86C3B00B129B}" dt="2024-12-06T23:37:16.298" v="1160" actId="20577"/>
          <ac:spMkLst>
            <pc:docMk/>
            <pc:sldMk cId="3201026266" sldId="309"/>
            <ac:spMk id="21" creationId="{2092CA61-DAED-7E80-5493-529E814F7659}"/>
          </ac:spMkLst>
        </pc:spChg>
        <pc:spChg chg="mod">
          <ac:chgData name="Esther Sportello" userId="nNvHds4RnMVvsZjIVzlkN769rQZLddLKYNvZMyorkR0=" providerId="None" clId="Web-{75D18377-1992-4530-A5FB-86C3B00B129B}" dt="2024-12-06T23:22:15.542" v="908" actId="1076"/>
          <ac:spMkLst>
            <pc:docMk/>
            <pc:sldMk cId="3201026266" sldId="309"/>
            <ac:spMk id="22" creationId="{F221CF19-81F9-D8C7-28F0-F0B36EB204B2}"/>
          </ac:spMkLst>
        </pc:spChg>
        <pc:spChg chg="add mod">
          <ac:chgData name="Esther Sportello" userId="nNvHds4RnMVvsZjIVzlkN769rQZLddLKYNvZMyorkR0=" providerId="None" clId="Web-{75D18377-1992-4530-A5FB-86C3B00B129B}" dt="2024-12-06T23:41:21.820" v="1212" actId="20577"/>
          <ac:spMkLst>
            <pc:docMk/>
            <pc:sldMk cId="3201026266" sldId="309"/>
            <ac:spMk id="23" creationId="{1872BD3A-94E5-3C7D-46B2-2D14DCEBE79B}"/>
          </ac:spMkLst>
        </pc:spChg>
        <pc:spChg chg="mod">
          <ac:chgData name="Esther Sportello" userId="nNvHds4RnMVvsZjIVzlkN769rQZLddLKYNvZMyorkR0=" providerId="None" clId="Web-{75D18377-1992-4530-A5FB-86C3B00B129B}" dt="2024-12-06T23:22:15.574" v="909" actId="1076"/>
          <ac:spMkLst>
            <pc:docMk/>
            <pc:sldMk cId="3201026266" sldId="309"/>
            <ac:spMk id="24" creationId="{F2FE54F9-DCD5-FFC8-E8FD-28F7EC6F5BBD}"/>
          </ac:spMkLst>
        </pc:spChg>
        <pc:spChg chg="add mod">
          <ac:chgData name="Esther Sportello" userId="nNvHds4RnMVvsZjIVzlkN769rQZLddLKYNvZMyorkR0=" providerId="None" clId="Web-{75D18377-1992-4530-A5FB-86C3B00B129B}" dt="2024-12-06T23:57:59.421" v="1393" actId="20577"/>
          <ac:spMkLst>
            <pc:docMk/>
            <pc:sldMk cId="3201026266" sldId="309"/>
            <ac:spMk id="25" creationId="{D43434F1-6F95-123E-61BA-FD8FDCF480AC}"/>
          </ac:spMkLst>
        </pc:spChg>
        <pc:spChg chg="mod">
          <ac:chgData name="Esther Sportello" userId="nNvHds4RnMVvsZjIVzlkN769rQZLddLKYNvZMyorkR0=" providerId="None" clId="Web-{75D18377-1992-4530-A5FB-86C3B00B129B}" dt="2024-12-06T23:22:15.589" v="910" actId="1076"/>
          <ac:spMkLst>
            <pc:docMk/>
            <pc:sldMk cId="3201026266" sldId="309"/>
            <ac:spMk id="26" creationId="{44B2646E-8F1E-7C48-6EA2-319384A7BDD4}"/>
          </ac:spMkLst>
        </pc:spChg>
        <pc:spChg chg="mod">
          <ac:chgData name="Esther Sportello" userId="nNvHds4RnMVvsZjIVzlkN769rQZLddLKYNvZMyorkR0=" providerId="None" clId="Web-{75D18377-1992-4530-A5FB-86C3B00B129B}" dt="2024-12-06T23:41:46.055" v="1215" actId="1076"/>
          <ac:spMkLst>
            <pc:docMk/>
            <pc:sldMk cId="3201026266" sldId="309"/>
            <ac:spMk id="28" creationId="{A5161D54-03E6-3A10-F626-357202F87467}"/>
          </ac:spMkLst>
        </pc:spChg>
        <pc:spChg chg="del">
          <ac:chgData name="Esther Sportello" userId="nNvHds4RnMVvsZjIVzlkN769rQZLddLKYNvZMyorkR0=" providerId="None" clId="Web-{75D18377-1992-4530-A5FB-86C3B00B129B}" dt="2024-12-06T23:22:09.917" v="900"/>
          <ac:spMkLst>
            <pc:docMk/>
            <pc:sldMk cId="3201026266" sldId="309"/>
            <ac:spMk id="30" creationId="{0E9DB3E9-27BF-4571-FE4F-4A0BE9CA38C3}"/>
          </ac:spMkLst>
        </pc:spChg>
        <pc:spChg chg="mod">
          <ac:chgData name="Esther Sportello" userId="nNvHds4RnMVvsZjIVzlkN769rQZLddLKYNvZMyorkR0=" providerId="None" clId="Web-{75D18377-1992-4530-A5FB-86C3B00B129B}" dt="2024-12-06T23:41:43.570" v="1214" actId="1076"/>
          <ac:spMkLst>
            <pc:docMk/>
            <pc:sldMk cId="3201026266" sldId="309"/>
            <ac:spMk id="31" creationId="{A8EA23EB-7976-00FA-60F9-3B4D8C48F34E}"/>
          </ac:spMkLst>
        </pc:spChg>
        <pc:spChg chg="mod">
          <ac:chgData name="Esther Sportello" userId="nNvHds4RnMVvsZjIVzlkN769rQZLddLKYNvZMyorkR0=" providerId="None" clId="Web-{75D18377-1992-4530-A5FB-86C3B00B129B}" dt="2024-12-06T23:34:21.935" v="1119" actId="1076"/>
          <ac:spMkLst>
            <pc:docMk/>
            <pc:sldMk cId="3201026266" sldId="309"/>
            <ac:spMk id="32" creationId="{74A80CAB-4800-88ED-8B97-1A8B5DC18D5E}"/>
          </ac:spMkLst>
        </pc:spChg>
        <pc:spChg chg="mod">
          <ac:chgData name="Esther Sportello" userId="nNvHds4RnMVvsZjIVzlkN769rQZLddLKYNvZMyorkR0=" providerId="None" clId="Web-{75D18377-1992-4530-A5FB-86C3B00B129B}" dt="2024-12-06T23:33:04.073" v="1107" actId="1076"/>
          <ac:spMkLst>
            <pc:docMk/>
            <pc:sldMk cId="3201026266" sldId="309"/>
            <ac:spMk id="33" creationId="{32149730-6372-0319-BA1A-0C60A5C6A781}"/>
          </ac:spMkLst>
        </pc:spChg>
        <pc:spChg chg="del">
          <ac:chgData name="Esther Sportello" userId="nNvHds4RnMVvsZjIVzlkN769rQZLddLKYNvZMyorkR0=" providerId="None" clId="Web-{75D18377-1992-4530-A5FB-86C3B00B129B}" dt="2024-12-07T02:38:45.688" v="1394"/>
          <ac:spMkLst>
            <pc:docMk/>
            <pc:sldMk cId="3201026266" sldId="309"/>
            <ac:spMk id="34" creationId="{900897B3-C56F-511D-8029-B413339122F6}"/>
          </ac:spMkLst>
        </pc:spChg>
      </pc:sldChg>
      <pc:sldChg chg="addSp modSp new">
        <pc:chgData name="Esther Sportello" userId="nNvHds4RnMVvsZjIVzlkN769rQZLddLKYNvZMyorkR0=" providerId="None" clId="Web-{75D18377-1992-4530-A5FB-86C3B00B129B}" dt="2024-12-07T02:39:40.721" v="1405" actId="1076"/>
        <pc:sldMkLst>
          <pc:docMk/>
          <pc:sldMk cId="117321862" sldId="313"/>
        </pc:sldMkLst>
        <pc:picChg chg="add mod">
          <ac:chgData name="Esther Sportello" userId="nNvHds4RnMVvsZjIVzlkN769rQZLddLKYNvZMyorkR0=" providerId="None" clId="Web-{75D18377-1992-4530-A5FB-86C3B00B129B}" dt="2024-12-07T02:39:40.721" v="1405" actId="1076"/>
          <ac:picMkLst>
            <pc:docMk/>
            <pc:sldMk cId="117321862" sldId="313"/>
            <ac:picMk id="3" creationId="{A2435D8D-012D-B118-7926-48F183EF5ED1}"/>
          </ac:picMkLst>
        </pc:picChg>
      </pc:sldChg>
    </pc:docChg>
  </pc:docChgLst>
  <pc:docChgLst>
    <pc:chgData name="Patricia Perozo" userId="xCxQYJp1f6lRX0Vql4pTQ2Q0fu7C7ZjXeJmG3AxUNr0=" providerId="None" clId="Web-{0A05D01E-6E64-4A59-A6E7-6F7C19603114}"/>
    <pc:docChg chg="modSld">
      <pc:chgData name="Patricia Perozo" userId="xCxQYJp1f6lRX0Vql4pTQ2Q0fu7C7ZjXeJmG3AxUNr0=" providerId="None" clId="Web-{0A05D01E-6E64-4A59-A6E7-6F7C19603114}" dt="2024-12-09T16:27:14.073" v="10" actId="20577"/>
      <pc:docMkLst>
        <pc:docMk/>
      </pc:docMkLst>
      <pc:sldChg chg="modSp">
        <pc:chgData name="Patricia Perozo" userId="xCxQYJp1f6lRX0Vql4pTQ2Q0fu7C7ZjXeJmG3AxUNr0=" providerId="None" clId="Web-{0A05D01E-6E64-4A59-A6E7-6F7C19603114}" dt="2024-12-09T16:10:03.335" v="5" actId="20577"/>
        <pc:sldMkLst>
          <pc:docMk/>
          <pc:sldMk cId="565213708" sldId="291"/>
        </pc:sldMkLst>
        <pc:spChg chg="mod">
          <ac:chgData name="Patricia Perozo" userId="xCxQYJp1f6lRX0Vql4pTQ2Q0fu7C7ZjXeJmG3AxUNr0=" providerId="None" clId="Web-{0A05D01E-6E64-4A59-A6E7-6F7C19603114}" dt="2024-12-09T16:10:03.335" v="5" actId="20577"/>
          <ac:spMkLst>
            <pc:docMk/>
            <pc:sldMk cId="565213708" sldId="291"/>
            <ac:spMk id="3" creationId="{A2353430-9F0D-90AF-8F81-F8C3BBDE1D74}"/>
          </ac:spMkLst>
        </pc:spChg>
      </pc:sldChg>
      <pc:sldChg chg="modSp">
        <pc:chgData name="Patricia Perozo" userId="xCxQYJp1f6lRX0Vql4pTQ2Q0fu7C7ZjXeJmG3AxUNr0=" providerId="None" clId="Web-{0A05D01E-6E64-4A59-A6E7-6F7C19603114}" dt="2024-12-09T16:27:14.073" v="10" actId="20577"/>
        <pc:sldMkLst>
          <pc:docMk/>
          <pc:sldMk cId="1185761806" sldId="310"/>
        </pc:sldMkLst>
        <pc:spChg chg="mod">
          <ac:chgData name="Patricia Perozo" userId="xCxQYJp1f6lRX0Vql4pTQ2Q0fu7C7ZjXeJmG3AxUNr0=" providerId="None" clId="Web-{0A05D01E-6E64-4A59-A6E7-6F7C19603114}" dt="2024-12-09T16:27:14.073" v="10" actId="20577"/>
          <ac:spMkLst>
            <pc:docMk/>
            <pc:sldMk cId="1185761806" sldId="310"/>
            <ac:spMk id="10" creationId="{720D6218-1030-F6FF-C92D-AFD7B7AF5A88}"/>
          </ac:spMkLst>
        </pc:spChg>
      </pc:sldChg>
    </pc:docChg>
  </pc:docChgLst>
  <pc:docChgLst>
    <pc:chgData name="Esther Sportello" userId="nNvHds4RnMVvsZjIVzlkN769rQZLddLKYNvZMyorkR0=" providerId="None" clId="Web-{E327B92E-E695-44CC-AF6C-36B61A47BCE9}"/>
    <pc:docChg chg="modSld sldOrd">
      <pc:chgData name="Esther Sportello" userId="nNvHds4RnMVvsZjIVzlkN769rQZLddLKYNvZMyorkR0=" providerId="None" clId="Web-{E327B92E-E695-44CC-AF6C-36B61A47BCE9}" dt="2024-12-09T16:53:51.599" v="168" actId="1076"/>
      <pc:docMkLst>
        <pc:docMk/>
      </pc:docMkLst>
      <pc:sldChg chg="addSp delSp modSp modNotes">
        <pc:chgData name="Esther Sportello" userId="nNvHds4RnMVvsZjIVzlkN769rQZLddLKYNvZMyorkR0=" providerId="None" clId="Web-{E327B92E-E695-44CC-AF6C-36B61A47BCE9}" dt="2024-12-09T16:53:51.599" v="168" actId="1076"/>
        <pc:sldMkLst>
          <pc:docMk/>
          <pc:sldMk cId="969005274" sldId="287"/>
        </pc:sldMkLst>
        <pc:spChg chg="topLvl">
          <ac:chgData name="Esther Sportello" userId="nNvHds4RnMVvsZjIVzlkN769rQZLddLKYNvZMyorkR0=" providerId="None" clId="Web-{E327B92E-E695-44CC-AF6C-36B61A47BCE9}" dt="2024-12-09T16:24:16.318" v="47"/>
          <ac:spMkLst>
            <pc:docMk/>
            <pc:sldMk cId="969005274" sldId="287"/>
            <ac:spMk id="3" creationId="{C5940305-4E69-539E-086E-2EBB18985862}"/>
          </ac:spMkLst>
        </pc:spChg>
        <pc:spChg chg="mod">
          <ac:chgData name="Esther Sportello" userId="nNvHds4RnMVvsZjIVzlkN769rQZLddLKYNvZMyorkR0=" providerId="None" clId="Web-{E327B92E-E695-44CC-AF6C-36B61A47BCE9}" dt="2024-12-09T16:50:38.845" v="162" actId="14100"/>
          <ac:spMkLst>
            <pc:docMk/>
            <pc:sldMk cId="969005274" sldId="287"/>
            <ac:spMk id="5" creationId="{93033C70-BD10-3849-846B-2848AD942BA4}"/>
          </ac:spMkLst>
        </pc:spChg>
        <pc:spChg chg="mod topLvl">
          <ac:chgData name="Esther Sportello" userId="nNvHds4RnMVvsZjIVzlkN769rQZLddLKYNvZMyorkR0=" providerId="None" clId="Web-{E327B92E-E695-44CC-AF6C-36B61A47BCE9}" dt="2024-12-09T16:53:51.599" v="168" actId="1076"/>
          <ac:spMkLst>
            <pc:docMk/>
            <pc:sldMk cId="969005274" sldId="287"/>
            <ac:spMk id="7" creationId="{F4663FCA-A003-36B7-8736-5E96677E5ECE}"/>
          </ac:spMkLst>
        </pc:spChg>
        <pc:spChg chg="topLvl">
          <ac:chgData name="Esther Sportello" userId="nNvHds4RnMVvsZjIVzlkN769rQZLddLKYNvZMyorkR0=" providerId="None" clId="Web-{E327B92E-E695-44CC-AF6C-36B61A47BCE9}" dt="2024-12-09T16:24:16.318" v="47"/>
          <ac:spMkLst>
            <pc:docMk/>
            <pc:sldMk cId="969005274" sldId="287"/>
            <ac:spMk id="8" creationId="{BD251DD7-24F9-A293-2385-956F5E0948EF}"/>
          </ac:spMkLst>
        </pc:spChg>
        <pc:spChg chg="del mod ord topLvl">
          <ac:chgData name="Esther Sportello" userId="nNvHds4RnMVvsZjIVzlkN769rQZLddLKYNvZMyorkR0=" providerId="None" clId="Web-{E327B92E-E695-44CC-AF6C-36B61A47BCE9}" dt="2024-12-09T16:28:45.573" v="80"/>
          <ac:spMkLst>
            <pc:docMk/>
            <pc:sldMk cId="969005274" sldId="287"/>
            <ac:spMk id="10" creationId="{444CAD28-07CC-51A0-717E-EC17B20048D7}"/>
          </ac:spMkLst>
        </pc:spChg>
        <pc:spChg chg="mod topLvl">
          <ac:chgData name="Esther Sportello" userId="nNvHds4RnMVvsZjIVzlkN769rQZLddLKYNvZMyorkR0=" providerId="None" clId="Web-{E327B92E-E695-44CC-AF6C-36B61A47BCE9}" dt="2024-12-09T16:30:38.137" v="104" actId="1076"/>
          <ac:spMkLst>
            <pc:docMk/>
            <pc:sldMk cId="969005274" sldId="287"/>
            <ac:spMk id="12" creationId="{942A0E56-D13C-831C-6589-342FDB74041F}"/>
          </ac:spMkLst>
        </pc:spChg>
        <pc:spChg chg="topLvl">
          <ac:chgData name="Esther Sportello" userId="nNvHds4RnMVvsZjIVzlkN769rQZLddLKYNvZMyorkR0=" providerId="None" clId="Web-{E327B92E-E695-44CC-AF6C-36B61A47BCE9}" dt="2024-12-09T16:24:16.318" v="47"/>
          <ac:spMkLst>
            <pc:docMk/>
            <pc:sldMk cId="969005274" sldId="287"/>
            <ac:spMk id="13" creationId="{E03D2CC2-275D-9EAB-3A90-3E840C735091}"/>
          </ac:spMkLst>
        </pc:spChg>
        <pc:spChg chg="add mod">
          <ac:chgData name="Esther Sportello" userId="nNvHds4RnMVvsZjIVzlkN769rQZLddLKYNvZMyorkR0=" providerId="None" clId="Web-{E327B92E-E695-44CC-AF6C-36B61A47BCE9}" dt="2024-12-09T16:13:12.448" v="5" actId="14100"/>
          <ac:spMkLst>
            <pc:docMk/>
            <pc:sldMk cId="969005274" sldId="287"/>
            <ac:spMk id="14" creationId="{7CEDF07A-DBC6-1F76-7568-0B3D2C1710D2}"/>
          </ac:spMkLst>
        </pc:spChg>
        <pc:spChg chg="mod">
          <ac:chgData name="Esther Sportello" userId="nNvHds4RnMVvsZjIVzlkN769rQZLddLKYNvZMyorkR0=" providerId="None" clId="Web-{E327B92E-E695-44CC-AF6C-36B61A47BCE9}" dt="2024-12-09T16:16:11.248" v="42"/>
          <ac:spMkLst>
            <pc:docMk/>
            <pc:sldMk cId="969005274" sldId="287"/>
            <ac:spMk id="16" creationId="{6AB4A78C-2541-0519-6893-FBA41E33E19B}"/>
          </ac:spMkLst>
        </pc:spChg>
        <pc:spChg chg="mod">
          <ac:chgData name="Esther Sportello" userId="nNvHds4RnMVvsZjIVzlkN769rQZLddLKYNvZMyorkR0=" providerId="None" clId="Web-{E327B92E-E695-44CC-AF6C-36B61A47BCE9}" dt="2024-12-09T16:16:11.248" v="43"/>
          <ac:spMkLst>
            <pc:docMk/>
            <pc:sldMk cId="969005274" sldId="287"/>
            <ac:spMk id="17" creationId="{DF6DAA1F-120E-D60F-7ABC-798118F60124}"/>
          </ac:spMkLst>
        </pc:spChg>
        <pc:spChg chg="mod">
          <ac:chgData name="Esther Sportello" userId="nNvHds4RnMVvsZjIVzlkN769rQZLddLKYNvZMyorkR0=" providerId="None" clId="Web-{E327B92E-E695-44CC-AF6C-36B61A47BCE9}" dt="2024-12-09T16:16:11.373" v="44"/>
          <ac:spMkLst>
            <pc:docMk/>
            <pc:sldMk cId="969005274" sldId="287"/>
            <ac:spMk id="18" creationId="{D657261C-15FC-5880-2D75-FED13943D04D}"/>
          </ac:spMkLst>
        </pc:spChg>
        <pc:spChg chg="add del mod">
          <ac:chgData name="Esther Sportello" userId="nNvHds4RnMVvsZjIVzlkN769rQZLddLKYNvZMyorkR0=" providerId="None" clId="Web-{E327B92E-E695-44CC-AF6C-36B61A47BCE9}" dt="2024-12-09T16:24:40.006" v="51"/>
          <ac:spMkLst>
            <pc:docMk/>
            <pc:sldMk cId="969005274" sldId="287"/>
            <ac:spMk id="23" creationId="{C706DDAB-B957-948B-9A2A-6A3354A1228F}"/>
          </ac:spMkLst>
        </pc:spChg>
        <pc:spChg chg="add mod">
          <ac:chgData name="Esther Sportello" userId="nNvHds4RnMVvsZjIVzlkN769rQZLddLKYNvZMyorkR0=" providerId="None" clId="Web-{E327B92E-E695-44CC-AF6C-36B61A47BCE9}" dt="2024-12-09T16:14:00.277" v="17" actId="14100"/>
          <ac:spMkLst>
            <pc:docMk/>
            <pc:sldMk cId="969005274" sldId="287"/>
            <ac:spMk id="24" creationId="{57B0FB96-CEB4-96AA-1520-ACAA3948A996}"/>
          </ac:spMkLst>
        </pc:spChg>
        <pc:spChg chg="add mod">
          <ac:chgData name="Esther Sportello" userId="nNvHds4RnMVvsZjIVzlkN769rQZLddLKYNvZMyorkR0=" providerId="None" clId="Web-{E327B92E-E695-44CC-AF6C-36B61A47BCE9}" dt="2024-12-09T16:15:21.559" v="27" actId="14100"/>
          <ac:spMkLst>
            <pc:docMk/>
            <pc:sldMk cId="969005274" sldId="287"/>
            <ac:spMk id="25" creationId="{9602BFEC-1BAE-554B-03D2-BBA251867589}"/>
          </ac:spMkLst>
        </pc:spChg>
        <pc:spChg chg="add mod">
          <ac:chgData name="Esther Sportello" userId="nNvHds4RnMVvsZjIVzlkN769rQZLddLKYNvZMyorkR0=" providerId="None" clId="Web-{E327B92E-E695-44CC-AF6C-36B61A47BCE9}" dt="2024-12-09T16:15:30.185" v="28" actId="14100"/>
          <ac:spMkLst>
            <pc:docMk/>
            <pc:sldMk cId="969005274" sldId="287"/>
            <ac:spMk id="27" creationId="{25A680E9-D6DB-40F0-B800-AFA22BD3C13D}"/>
          </ac:spMkLst>
        </pc:spChg>
        <pc:spChg chg="add mod">
          <ac:chgData name="Esther Sportello" userId="nNvHds4RnMVvsZjIVzlkN769rQZLddLKYNvZMyorkR0=" providerId="None" clId="Web-{E327B92E-E695-44CC-AF6C-36B61A47BCE9}" dt="2024-12-09T16:25:10.116" v="58" actId="14100"/>
          <ac:spMkLst>
            <pc:docMk/>
            <pc:sldMk cId="969005274" sldId="287"/>
            <ac:spMk id="29" creationId="{DDFCB832-E3C5-C02E-FC99-0D9E44792D81}"/>
          </ac:spMkLst>
        </pc:spChg>
        <pc:spChg chg="add del">
          <ac:chgData name="Esther Sportello" userId="nNvHds4RnMVvsZjIVzlkN769rQZLddLKYNvZMyorkR0=" providerId="None" clId="Web-{E327B92E-E695-44CC-AF6C-36B61A47BCE9}" dt="2024-12-09T16:27:14.165" v="69"/>
          <ac:spMkLst>
            <pc:docMk/>
            <pc:sldMk cId="969005274" sldId="287"/>
            <ac:spMk id="31" creationId="{934A93CF-D2A5-1C18-C8B0-5CDD3E618E95}"/>
          </ac:spMkLst>
        </pc:spChg>
        <pc:spChg chg="add mod">
          <ac:chgData name="Esther Sportello" userId="nNvHds4RnMVvsZjIVzlkN769rQZLddLKYNvZMyorkR0=" providerId="None" clId="Web-{E327B92E-E695-44CC-AF6C-36B61A47BCE9}" dt="2024-12-09T16:53:18.989" v="165" actId="20577"/>
          <ac:spMkLst>
            <pc:docMk/>
            <pc:sldMk cId="969005274" sldId="287"/>
            <ac:spMk id="33" creationId="{08522E05-83C3-E8B0-4057-C5974B1D530E}"/>
          </ac:spMkLst>
        </pc:spChg>
        <pc:grpChg chg="del">
          <ac:chgData name="Esther Sportello" userId="nNvHds4RnMVvsZjIVzlkN769rQZLddLKYNvZMyorkR0=" providerId="None" clId="Web-{E327B92E-E695-44CC-AF6C-36B61A47BCE9}" dt="2024-12-09T16:24:16.318" v="47"/>
          <ac:grpSpMkLst>
            <pc:docMk/>
            <pc:sldMk cId="969005274" sldId="287"/>
            <ac:grpSpMk id="21" creationId="{3726744B-8982-8EC9-6EFC-DE158BABF432}"/>
          </ac:grpSpMkLst>
        </pc:grpChg>
        <pc:grpChg chg="add mod">
          <ac:chgData name="Esther Sportello" userId="nNvHds4RnMVvsZjIVzlkN769rQZLddLKYNvZMyorkR0=" providerId="None" clId="Web-{E327B92E-E695-44CC-AF6C-36B61A47BCE9}" dt="2024-12-09T16:26:10.492" v="63" actId="14100"/>
          <ac:grpSpMkLst>
            <pc:docMk/>
            <pc:sldMk cId="969005274" sldId="287"/>
            <ac:grpSpMk id="30" creationId="{18916C63-1B10-FA17-5A06-F28A56CE589E}"/>
          </ac:grpSpMkLst>
        </pc:grpChg>
        <pc:grpChg chg="add">
          <ac:chgData name="Esther Sportello" userId="nNvHds4RnMVvsZjIVzlkN769rQZLddLKYNvZMyorkR0=" providerId="None" clId="Web-{E327B92E-E695-44CC-AF6C-36B61A47BCE9}" dt="2024-12-09T16:28:20.323" v="72"/>
          <ac:grpSpMkLst>
            <pc:docMk/>
            <pc:sldMk cId="969005274" sldId="287"/>
            <ac:grpSpMk id="32" creationId="{88FEB07E-10CF-428D-8B21-EB077CF1F7B6}"/>
          </ac:grpSpMkLst>
        </pc:grpChg>
        <pc:picChg chg="topLvl">
          <ac:chgData name="Esther Sportello" userId="nNvHds4RnMVvsZjIVzlkN769rQZLddLKYNvZMyorkR0=" providerId="None" clId="Web-{E327B92E-E695-44CC-AF6C-36B61A47BCE9}" dt="2024-12-09T16:24:16.318" v="47"/>
          <ac:picMkLst>
            <pc:docMk/>
            <pc:sldMk cId="969005274" sldId="287"/>
            <ac:picMk id="9" creationId="{E4BBE041-533F-4228-D768-9095C6284E82}"/>
          </ac:picMkLst>
        </pc:picChg>
        <pc:picChg chg="add mod">
          <ac:chgData name="Esther Sportello" userId="nNvHds4RnMVvsZjIVzlkN769rQZLddLKYNvZMyorkR0=" providerId="None" clId="Web-{E327B92E-E695-44CC-AF6C-36B61A47BCE9}" dt="2024-12-09T16:13:47.495" v="14" actId="1076"/>
          <ac:picMkLst>
            <pc:docMk/>
            <pc:sldMk cId="969005274" sldId="287"/>
            <ac:picMk id="22" creationId="{61874504-7D11-5E62-6F76-A7497BFC9CD4}"/>
          </ac:picMkLst>
        </pc:picChg>
        <pc:picChg chg="add mod">
          <ac:chgData name="Esther Sportello" userId="nNvHds4RnMVvsZjIVzlkN769rQZLddLKYNvZMyorkR0=" providerId="None" clId="Web-{E327B92E-E695-44CC-AF6C-36B61A47BCE9}" dt="2024-12-09T16:14:32.277" v="26" actId="1076"/>
          <ac:picMkLst>
            <pc:docMk/>
            <pc:sldMk cId="969005274" sldId="287"/>
            <ac:picMk id="26" creationId="{FF2CDB8D-8EBB-BDB9-8B7E-6F098E56E408}"/>
          </ac:picMkLst>
        </pc:picChg>
        <pc:picChg chg="add mod">
          <ac:chgData name="Esther Sportello" userId="nNvHds4RnMVvsZjIVzlkN769rQZLddLKYNvZMyorkR0=" providerId="None" clId="Web-{E327B92E-E695-44CC-AF6C-36B61A47BCE9}" dt="2024-12-09T16:24:58.694" v="55"/>
          <ac:picMkLst>
            <pc:docMk/>
            <pc:sldMk cId="969005274" sldId="287"/>
            <ac:picMk id="28" creationId="{CDF25058-DFC1-91FC-17D1-442CF7BB729A}"/>
          </ac:picMkLst>
        </pc:picChg>
        <pc:picChg chg="add mod">
          <ac:chgData name="Esther Sportello" userId="nNvHds4RnMVvsZjIVzlkN769rQZLddLKYNvZMyorkR0=" providerId="None" clId="Web-{E327B92E-E695-44CC-AF6C-36B61A47BCE9}" dt="2024-12-09T16:53:40.802" v="167" actId="1076"/>
          <ac:picMkLst>
            <pc:docMk/>
            <pc:sldMk cId="969005274" sldId="287"/>
            <ac:picMk id="35" creationId="{B02B7B5C-4ECB-D621-8E7A-370B16B46255}"/>
          </ac:picMkLst>
        </pc:picChg>
      </pc:sldChg>
      <pc:sldChg chg="ord">
        <pc:chgData name="Esther Sportello" userId="nNvHds4RnMVvsZjIVzlkN769rQZLddLKYNvZMyorkR0=" providerId="None" clId="Web-{E327B92E-E695-44CC-AF6C-36B61A47BCE9}" dt="2024-12-09T16:34:35.735" v="120"/>
        <pc:sldMkLst>
          <pc:docMk/>
          <pc:sldMk cId="117321862" sldId="313"/>
        </pc:sldMkLst>
      </pc:sldChg>
    </pc:docChg>
  </pc:docChgLst>
  <pc:docChgLst>
    <pc:chgData name="Patricia Perozo" userId="xCxQYJp1f6lRX0Vql4pTQ2Q0fu7C7ZjXeJmG3AxUNr0=" providerId="None" clId="Web-{511BD644-89CE-4851-A883-7605FBC199D8}"/>
    <pc:docChg chg="addSld delSld modSld">
      <pc:chgData name="Patricia Perozo" userId="xCxQYJp1f6lRX0Vql4pTQ2Q0fu7C7ZjXeJmG3AxUNr0=" providerId="None" clId="Web-{511BD644-89CE-4851-A883-7605FBC199D8}" dt="2024-12-06T05:30:10.070" v="2611"/>
      <pc:docMkLst>
        <pc:docMk/>
      </pc:docMkLst>
      <pc:sldChg chg="addSp delSp modSp">
        <pc:chgData name="Patricia Perozo" userId="xCxQYJp1f6lRX0Vql4pTQ2Q0fu7C7ZjXeJmG3AxUNr0=" providerId="None" clId="Web-{511BD644-89CE-4851-A883-7605FBC199D8}" dt="2024-12-06T05:30:10.070" v="2611"/>
        <pc:sldMkLst>
          <pc:docMk/>
          <pc:sldMk cId="3888083111" sldId="277"/>
        </pc:sldMkLst>
        <pc:spChg chg="mod">
          <ac:chgData name="Patricia Perozo" userId="xCxQYJp1f6lRX0Vql4pTQ2Q0fu7C7ZjXeJmG3AxUNr0=" providerId="None" clId="Web-{511BD644-89CE-4851-A883-7605FBC199D8}" dt="2024-12-06T05:30:09.523" v="2610" actId="20577"/>
          <ac:spMkLst>
            <pc:docMk/>
            <pc:sldMk cId="3888083111" sldId="277"/>
            <ac:spMk id="3" creationId="{A2353430-9F0D-90AF-8F81-F8C3BBDE1D74}"/>
          </ac:spMkLst>
        </pc:spChg>
        <pc:picChg chg="add del mod">
          <ac:chgData name="Patricia Perozo" userId="xCxQYJp1f6lRX0Vql4pTQ2Q0fu7C7ZjXeJmG3AxUNr0=" providerId="None" clId="Web-{511BD644-89CE-4851-A883-7605FBC199D8}" dt="2024-12-06T05:30:10.070" v="2611"/>
          <ac:picMkLst>
            <pc:docMk/>
            <pc:sldMk cId="3888083111" sldId="277"/>
            <ac:picMk id="7" creationId="{C80BCB30-22C9-D904-CCBB-6C23F0795879}"/>
          </ac:picMkLst>
        </pc:picChg>
      </pc:sldChg>
      <pc:sldChg chg="modSp">
        <pc:chgData name="Patricia Perozo" userId="xCxQYJp1f6lRX0Vql4pTQ2Q0fu7C7ZjXeJmG3AxUNr0=" providerId="None" clId="Web-{511BD644-89CE-4851-A883-7605FBC199D8}" dt="2024-12-06T04:48:48.697" v="568" actId="20577"/>
        <pc:sldMkLst>
          <pc:docMk/>
          <pc:sldMk cId="1799608474" sldId="288"/>
        </pc:sldMkLst>
        <pc:spChg chg="mod">
          <ac:chgData name="Patricia Perozo" userId="xCxQYJp1f6lRX0Vql4pTQ2Q0fu7C7ZjXeJmG3AxUNr0=" providerId="None" clId="Web-{511BD644-89CE-4851-A883-7605FBC199D8}" dt="2024-12-06T04:48:48.697" v="568" actId="20577"/>
          <ac:spMkLst>
            <pc:docMk/>
            <pc:sldMk cId="1799608474" sldId="288"/>
            <ac:spMk id="3" creationId="{40B8F89F-6A44-0EE8-8EBB-F97575B3C5FB}"/>
          </ac:spMkLst>
        </pc:spChg>
      </pc:sldChg>
      <pc:sldChg chg="modSp">
        <pc:chgData name="Patricia Perozo" userId="xCxQYJp1f6lRX0Vql4pTQ2Q0fu7C7ZjXeJmG3AxUNr0=" providerId="None" clId="Web-{511BD644-89CE-4851-A883-7605FBC199D8}" dt="2024-12-06T05:03:41.875" v="1021" actId="20577"/>
        <pc:sldMkLst>
          <pc:docMk/>
          <pc:sldMk cId="733413305" sldId="299"/>
        </pc:sldMkLst>
        <pc:spChg chg="mod">
          <ac:chgData name="Patricia Perozo" userId="xCxQYJp1f6lRX0Vql4pTQ2Q0fu7C7ZjXeJmG3AxUNr0=" providerId="None" clId="Web-{511BD644-89CE-4851-A883-7605FBC199D8}" dt="2024-12-06T05:03:41.875" v="1021" actId="20577"/>
          <ac:spMkLst>
            <pc:docMk/>
            <pc:sldMk cId="733413305" sldId="299"/>
            <ac:spMk id="3" creationId="{1B7D7C37-120E-ECC2-BC8E-74D087FD312A}"/>
          </ac:spMkLst>
        </pc:spChg>
      </pc:sldChg>
      <pc:sldChg chg="addSp delSp modSp">
        <pc:chgData name="Patricia Perozo" userId="xCxQYJp1f6lRX0Vql4pTQ2Q0fu7C7ZjXeJmG3AxUNr0=" providerId="None" clId="Web-{511BD644-89CE-4851-A883-7605FBC199D8}" dt="2024-12-06T05:20:54.121" v="2456" actId="20577"/>
        <pc:sldMkLst>
          <pc:docMk/>
          <pc:sldMk cId="3213940452" sldId="301"/>
        </pc:sldMkLst>
        <pc:spChg chg="mod">
          <ac:chgData name="Patricia Perozo" userId="xCxQYJp1f6lRX0Vql4pTQ2Q0fu7C7ZjXeJmG3AxUNr0=" providerId="None" clId="Web-{511BD644-89CE-4851-A883-7605FBC199D8}" dt="2024-12-06T05:20:31.011" v="2435" actId="20577"/>
          <ac:spMkLst>
            <pc:docMk/>
            <pc:sldMk cId="3213940452" sldId="301"/>
            <ac:spMk id="4" creationId="{C31D2552-EC28-D0A4-5D3C-F5E4592FAAE3}"/>
          </ac:spMkLst>
        </pc:spChg>
        <pc:spChg chg="add del mod">
          <ac:chgData name="Patricia Perozo" userId="xCxQYJp1f6lRX0Vql4pTQ2Q0fu7C7ZjXeJmG3AxUNr0=" providerId="None" clId="Web-{511BD644-89CE-4851-A883-7605FBC199D8}" dt="2024-12-06T05:20:54.121" v="2456" actId="20577"/>
          <ac:spMkLst>
            <pc:docMk/>
            <pc:sldMk cId="3213940452" sldId="301"/>
            <ac:spMk id="10" creationId="{720D6218-1030-F6FF-C92D-AFD7B7AF5A88}"/>
          </ac:spMkLst>
        </pc:spChg>
        <pc:picChg chg="mod">
          <ac:chgData name="Patricia Perozo" userId="xCxQYJp1f6lRX0Vql4pTQ2Q0fu7C7ZjXeJmG3AxUNr0=" providerId="None" clId="Web-{511BD644-89CE-4851-A883-7605FBC199D8}" dt="2024-12-06T05:05:10.706" v="1028" actId="1076"/>
          <ac:picMkLst>
            <pc:docMk/>
            <pc:sldMk cId="3213940452" sldId="301"/>
            <ac:picMk id="7" creationId="{79390822-C431-1B62-73F2-BDABC4D07B87}"/>
          </ac:picMkLst>
        </pc:picChg>
      </pc:sldChg>
      <pc:sldChg chg="modSp add replId">
        <pc:chgData name="Patricia Perozo" userId="xCxQYJp1f6lRX0Vql4pTQ2Q0fu7C7ZjXeJmG3AxUNr0=" providerId="None" clId="Web-{511BD644-89CE-4851-A883-7605FBC199D8}" dt="2024-12-06T05:22:55.596" v="2596" actId="20577"/>
        <pc:sldMkLst>
          <pc:docMk/>
          <pc:sldMk cId="1185761806" sldId="310"/>
        </pc:sldMkLst>
        <pc:spChg chg="mod">
          <ac:chgData name="Patricia Perozo" userId="xCxQYJp1f6lRX0Vql4pTQ2Q0fu7C7ZjXeJmG3AxUNr0=" providerId="None" clId="Web-{511BD644-89CE-4851-A883-7605FBC199D8}" dt="2024-12-06T05:20:25.980" v="2424" actId="20577"/>
          <ac:spMkLst>
            <pc:docMk/>
            <pc:sldMk cId="1185761806" sldId="310"/>
            <ac:spMk id="4" creationId="{C31D2552-EC28-D0A4-5D3C-F5E4592FAAE3}"/>
          </ac:spMkLst>
        </pc:spChg>
        <pc:spChg chg="mod">
          <ac:chgData name="Patricia Perozo" userId="xCxQYJp1f6lRX0Vql4pTQ2Q0fu7C7ZjXeJmG3AxUNr0=" providerId="None" clId="Web-{511BD644-89CE-4851-A883-7605FBC199D8}" dt="2024-12-06T05:22:55.596" v="2596" actId="20577"/>
          <ac:spMkLst>
            <pc:docMk/>
            <pc:sldMk cId="1185761806" sldId="310"/>
            <ac:spMk id="10" creationId="{720D6218-1030-F6FF-C92D-AFD7B7AF5A88}"/>
          </ac:spMkLst>
        </pc:spChg>
      </pc:sldChg>
      <pc:sldChg chg="add del">
        <pc:chgData name="Patricia Perozo" userId="xCxQYJp1f6lRX0Vql4pTQ2Q0fu7C7ZjXeJmG3AxUNr0=" providerId="None" clId="Web-{511BD644-89CE-4851-A883-7605FBC199D8}" dt="2024-12-06T05:29:33.944" v="2605"/>
        <pc:sldMkLst>
          <pc:docMk/>
          <pc:sldMk cId="102333404" sldId="311"/>
        </pc:sldMkLst>
      </pc:sldChg>
      <pc:sldMasterChg chg="addSldLayout delSldLayout">
        <pc:chgData name="Patricia Perozo" userId="xCxQYJp1f6lRX0Vql4pTQ2Q0fu7C7ZjXeJmG3AxUNr0=" providerId="None" clId="Web-{511BD644-89CE-4851-A883-7605FBC199D8}" dt="2024-12-06T05:29:33.944" v="2605"/>
        <pc:sldMasterMkLst>
          <pc:docMk/>
          <pc:sldMasterMk cId="0" sldId="2147483665"/>
        </pc:sldMasterMkLst>
        <pc:sldLayoutChg chg="add del replId">
          <pc:chgData name="Patricia Perozo" userId="xCxQYJp1f6lRX0Vql4pTQ2Q0fu7C7ZjXeJmG3AxUNr0=" providerId="None" clId="Web-{511BD644-89CE-4851-A883-7605FBC199D8}" dt="2024-12-06T05:29:33.944" v="2605"/>
          <pc:sldLayoutMkLst>
            <pc:docMk/>
            <pc:sldMasterMk cId="0" sldId="2147483665"/>
            <pc:sldLayoutMk cId="2661252737" sldId="2147483666"/>
          </pc:sldLayoutMkLst>
        </pc:sldLayoutChg>
      </pc:sldMasterChg>
    </pc:docChg>
  </pc:docChgLst>
  <pc:docChgLst>
    <pc:chgData name="Patricia Perozo" userId="xCxQYJp1f6lRX0Vql4pTQ2Q0fu7C7ZjXeJmG3AxUNr0=" providerId="None" clId="Web-{4ECFA0C2-2407-4F7E-AAAE-7DFA30A28EA3}"/>
    <pc:docChg chg="addSld modSld">
      <pc:chgData name="Patricia Perozo" userId="xCxQYJp1f6lRX0Vql4pTQ2Q0fu7C7ZjXeJmG3AxUNr0=" providerId="None" clId="Web-{4ECFA0C2-2407-4F7E-AAAE-7DFA30A28EA3}" dt="2024-12-06T05:39:42.111" v="553" actId="14100"/>
      <pc:docMkLst>
        <pc:docMk/>
      </pc:docMkLst>
      <pc:sldChg chg="modSp">
        <pc:chgData name="Patricia Perozo" userId="xCxQYJp1f6lRX0Vql4pTQ2Q0fu7C7ZjXeJmG3AxUNr0=" providerId="None" clId="Web-{4ECFA0C2-2407-4F7E-AAAE-7DFA30A28EA3}" dt="2024-12-06T05:39:42.111" v="553" actId="14100"/>
        <pc:sldMkLst>
          <pc:docMk/>
          <pc:sldMk cId="3888083111" sldId="277"/>
        </pc:sldMkLst>
        <pc:spChg chg="mod">
          <ac:chgData name="Patricia Perozo" userId="xCxQYJp1f6lRX0Vql4pTQ2Q0fu7C7ZjXeJmG3AxUNr0=" providerId="None" clId="Web-{4ECFA0C2-2407-4F7E-AAAE-7DFA30A28EA3}" dt="2024-12-06T05:39:42.111" v="553" actId="14100"/>
          <ac:spMkLst>
            <pc:docMk/>
            <pc:sldMk cId="3888083111" sldId="277"/>
            <ac:spMk id="3" creationId="{A2353430-9F0D-90AF-8F81-F8C3BBDE1D74}"/>
          </ac:spMkLst>
        </pc:spChg>
      </pc:sldChg>
      <pc:sldChg chg="addSp modSp add">
        <pc:chgData name="Patricia Perozo" userId="xCxQYJp1f6lRX0Vql4pTQ2Q0fu7C7ZjXeJmG3AxUNr0=" providerId="None" clId="Web-{4ECFA0C2-2407-4F7E-AAAE-7DFA30A28EA3}" dt="2024-12-06T05:33:59.204" v="67" actId="20577"/>
        <pc:sldMkLst>
          <pc:docMk/>
          <pc:sldMk cId="102333404" sldId="311"/>
        </pc:sldMkLst>
        <pc:spChg chg="mod">
          <ac:chgData name="Patricia Perozo" userId="xCxQYJp1f6lRX0Vql4pTQ2Q0fu7C7ZjXeJmG3AxUNr0=" providerId="None" clId="Web-{4ECFA0C2-2407-4F7E-AAAE-7DFA30A28EA3}" dt="2024-12-06T05:33:33.219" v="66" actId="20577"/>
          <ac:spMkLst>
            <pc:docMk/>
            <pc:sldMk cId="102333404" sldId="311"/>
            <ac:spMk id="2" creationId="{4F813324-4FBD-9F1D-1B6B-5556F0B0670E}"/>
          </ac:spMkLst>
        </pc:spChg>
        <pc:spChg chg="add mod">
          <ac:chgData name="Patricia Perozo" userId="xCxQYJp1f6lRX0Vql4pTQ2Q0fu7C7ZjXeJmG3AxUNr0=" providerId="None" clId="Web-{4ECFA0C2-2407-4F7E-AAAE-7DFA30A28EA3}" dt="2024-12-06T05:33:59.204" v="67" actId="20577"/>
          <ac:spMkLst>
            <pc:docMk/>
            <pc:sldMk cId="102333404" sldId="311"/>
            <ac:spMk id="4" creationId="{5541F652-6CDA-8DC3-E152-26D4CC58B992}"/>
          </ac:spMkLst>
        </pc:spChg>
        <pc:spChg chg="mod">
          <ac:chgData name="Patricia Perozo" userId="xCxQYJp1f6lRX0Vql4pTQ2Q0fu7C7ZjXeJmG3AxUNr0=" providerId="None" clId="Web-{4ECFA0C2-2407-4F7E-AAAE-7DFA30A28EA3}" dt="2024-12-06T05:32:06.404" v="7"/>
          <ac:spMkLst>
            <pc:docMk/>
            <pc:sldMk cId="102333404" sldId="311"/>
            <ac:spMk id="16" creationId="{DBD2BF3E-AEFA-3B99-951F-55F2CEC8BA31}"/>
          </ac:spMkLst>
        </pc:spChg>
        <pc:spChg chg="mod">
          <ac:chgData name="Patricia Perozo" userId="xCxQYJp1f6lRX0Vql4pTQ2Q0fu7C7ZjXeJmG3AxUNr0=" providerId="None" clId="Web-{4ECFA0C2-2407-4F7E-AAAE-7DFA30A28EA3}" dt="2024-12-06T05:31:47.138" v="2" actId="20577"/>
          <ac:spMkLst>
            <pc:docMk/>
            <pc:sldMk cId="102333404" sldId="311"/>
            <ac:spMk id="17" creationId="{FE8D052E-C09E-7C92-2919-EBBFFDB74F68}"/>
          </ac:spMkLst>
        </pc:spChg>
        <pc:spChg chg="mod">
          <ac:chgData name="Patricia Perozo" userId="xCxQYJp1f6lRX0Vql4pTQ2Q0fu7C7ZjXeJmG3AxUNr0=" providerId="None" clId="Web-{4ECFA0C2-2407-4F7E-AAAE-7DFA30A28EA3}" dt="2024-12-06T05:32:06.404" v="8"/>
          <ac:spMkLst>
            <pc:docMk/>
            <pc:sldMk cId="102333404" sldId="311"/>
            <ac:spMk id="18" creationId="{285563A4-5DA2-1ADF-DACB-DF7FE3405FC1}"/>
          </ac:spMkLst>
        </pc:spChg>
        <pc:spChg chg="mod">
          <ac:chgData name="Patricia Perozo" userId="xCxQYJp1f6lRX0Vql4pTQ2Q0fu7C7ZjXeJmG3AxUNr0=" providerId="None" clId="Web-{4ECFA0C2-2407-4F7E-AAAE-7DFA30A28EA3}" dt="2024-12-06T05:32:06.467" v="9"/>
          <ac:spMkLst>
            <pc:docMk/>
            <pc:sldMk cId="102333404" sldId="311"/>
            <ac:spMk id="19" creationId="{FB1CE000-AB38-896A-D577-BA72DFD76545}"/>
          </ac:spMkLst>
        </pc:spChg>
        <pc:spChg chg="mod">
          <ac:chgData name="Patricia Perozo" userId="xCxQYJp1f6lRX0Vql4pTQ2Q0fu7C7ZjXeJmG3AxUNr0=" providerId="None" clId="Web-{4ECFA0C2-2407-4F7E-AAAE-7DFA30A28EA3}" dt="2024-12-06T05:32:14.123" v="11" actId="20577"/>
          <ac:spMkLst>
            <pc:docMk/>
            <pc:sldMk cId="102333404" sldId="311"/>
            <ac:spMk id="22" creationId="{0578BB4C-F8F4-0EF9-0337-80BAA0F46207}"/>
          </ac:spMkLst>
        </pc:spChg>
        <pc:spChg chg="mod">
          <ac:chgData name="Patricia Perozo" userId="xCxQYJp1f6lRX0Vql4pTQ2Q0fu7C7ZjXeJmG3AxUNr0=" providerId="None" clId="Web-{4ECFA0C2-2407-4F7E-AAAE-7DFA30A28EA3}" dt="2024-12-06T05:32:00.170" v="6" actId="20577"/>
          <ac:spMkLst>
            <pc:docMk/>
            <pc:sldMk cId="102333404" sldId="311"/>
            <ac:spMk id="31" creationId="{8F2DF49C-9459-3419-9307-C87FE701B01C}"/>
          </ac:spMkLst>
        </pc:spChg>
      </pc:sldChg>
      <pc:sldMasterChg chg="addSldLayout">
        <pc:chgData name="Patricia Perozo" userId="xCxQYJp1f6lRX0Vql4pTQ2Q0fu7C7ZjXeJmG3AxUNr0=" providerId="None" clId="Web-{4ECFA0C2-2407-4F7E-AAAE-7DFA30A28EA3}" dt="2024-12-06T05:31:36.623" v="0"/>
        <pc:sldMasterMkLst>
          <pc:docMk/>
          <pc:sldMasterMk cId="0" sldId="2147483665"/>
        </pc:sldMasterMkLst>
        <pc:sldLayoutChg chg="add replId">
          <pc:chgData name="Patricia Perozo" userId="xCxQYJp1f6lRX0Vql4pTQ2Q0fu7C7ZjXeJmG3AxUNr0=" providerId="None" clId="Web-{4ECFA0C2-2407-4F7E-AAAE-7DFA30A28EA3}" dt="2024-12-06T05:31:36.623" v="0"/>
          <pc:sldLayoutMkLst>
            <pc:docMk/>
            <pc:sldMasterMk cId="0" sldId="2147483665"/>
            <pc:sldLayoutMk cId="143879378" sldId="2147483666"/>
          </pc:sldLayoutMkLst>
        </pc:sldLayoutChg>
      </pc:sldMasterChg>
    </pc:docChg>
  </pc:docChgLst>
  <pc:docChgLst>
    <pc:chgData name="Sarah White" userId="HJ09A94a79erNKnO2d4sI1EOse6XiaHUfDfhSm7PijI=" providerId="None" clId="Web-{78C75250-771D-4978-8F47-882DC80C31E1}"/>
    <pc:docChg chg="addSld delSld modSld">
      <pc:chgData name="Sarah White" userId="HJ09A94a79erNKnO2d4sI1EOse6XiaHUfDfhSm7PijI=" providerId="None" clId="Web-{78C75250-771D-4978-8F47-882DC80C31E1}" dt="2024-12-05T21:52:37.553" v="990" actId="20577"/>
      <pc:docMkLst>
        <pc:docMk/>
      </pc:docMkLst>
      <pc:sldChg chg="modSp">
        <pc:chgData name="Sarah White" userId="HJ09A94a79erNKnO2d4sI1EOse6XiaHUfDfhSm7PijI=" providerId="None" clId="Web-{78C75250-771D-4978-8F47-882DC80C31E1}" dt="2024-12-05T21:16:09.405" v="550" actId="20577"/>
        <pc:sldMkLst>
          <pc:docMk/>
          <pc:sldMk cId="3888083111" sldId="277"/>
        </pc:sldMkLst>
        <pc:spChg chg="mod">
          <ac:chgData name="Sarah White" userId="HJ09A94a79erNKnO2d4sI1EOse6XiaHUfDfhSm7PijI=" providerId="None" clId="Web-{78C75250-771D-4978-8F47-882DC80C31E1}" dt="2024-12-05T21:16:09.405" v="550" actId="20577"/>
          <ac:spMkLst>
            <pc:docMk/>
            <pc:sldMk cId="3888083111" sldId="277"/>
            <ac:spMk id="3" creationId="{A2353430-9F0D-90AF-8F81-F8C3BBDE1D74}"/>
          </ac:spMkLst>
        </pc:spChg>
      </pc:sldChg>
      <pc:sldChg chg="del">
        <pc:chgData name="Sarah White" userId="HJ09A94a79erNKnO2d4sI1EOse6XiaHUfDfhSm7PijI=" providerId="None" clId="Web-{78C75250-771D-4978-8F47-882DC80C31E1}" dt="2024-12-05T21:27:34.261" v="551"/>
        <pc:sldMkLst>
          <pc:docMk/>
          <pc:sldMk cId="1317347002" sldId="281"/>
        </pc:sldMkLst>
      </pc:sldChg>
      <pc:sldChg chg="modSp">
        <pc:chgData name="Sarah White" userId="HJ09A94a79erNKnO2d4sI1EOse6XiaHUfDfhSm7PijI=" providerId="None" clId="Web-{78C75250-771D-4978-8F47-882DC80C31E1}" dt="2024-12-05T21:52:37.553" v="990" actId="20577"/>
        <pc:sldMkLst>
          <pc:docMk/>
          <pc:sldMk cId="371408970" sldId="286"/>
        </pc:sldMkLst>
        <pc:spChg chg="mod">
          <ac:chgData name="Sarah White" userId="HJ09A94a79erNKnO2d4sI1EOse6XiaHUfDfhSm7PijI=" providerId="None" clId="Web-{78C75250-771D-4978-8F47-882DC80C31E1}" dt="2024-12-05T21:52:37.553" v="990" actId="20577"/>
          <ac:spMkLst>
            <pc:docMk/>
            <pc:sldMk cId="371408970" sldId="286"/>
            <ac:spMk id="3" creationId="{52484CBB-EDE0-7FE5-1CFF-865706F5E7C2}"/>
          </ac:spMkLst>
        </pc:spChg>
      </pc:sldChg>
      <pc:sldChg chg="modSp">
        <pc:chgData name="Sarah White" userId="HJ09A94a79erNKnO2d4sI1EOse6XiaHUfDfhSm7PijI=" providerId="None" clId="Web-{78C75250-771D-4978-8F47-882DC80C31E1}" dt="2024-12-05T21:14:23.483" v="476" actId="20577"/>
        <pc:sldMkLst>
          <pc:docMk/>
          <pc:sldMk cId="565213708" sldId="291"/>
        </pc:sldMkLst>
        <pc:spChg chg="mod">
          <ac:chgData name="Sarah White" userId="HJ09A94a79erNKnO2d4sI1EOse6XiaHUfDfhSm7PijI=" providerId="None" clId="Web-{78C75250-771D-4978-8F47-882DC80C31E1}" dt="2024-12-05T21:14:23.483" v="476" actId="20577"/>
          <ac:spMkLst>
            <pc:docMk/>
            <pc:sldMk cId="565213708" sldId="291"/>
            <ac:spMk id="3" creationId="{A2353430-9F0D-90AF-8F81-F8C3BBDE1D74}"/>
          </ac:spMkLst>
        </pc:spChg>
      </pc:sldChg>
      <pc:sldChg chg="addSp delSp modSp">
        <pc:chgData name="Sarah White" userId="HJ09A94a79erNKnO2d4sI1EOse6XiaHUfDfhSm7PijI=" providerId="None" clId="Web-{78C75250-771D-4978-8F47-882DC80C31E1}" dt="2024-12-05T21:36:02.806" v="773"/>
        <pc:sldMkLst>
          <pc:docMk/>
          <pc:sldMk cId="3048155851" sldId="292"/>
        </pc:sldMkLst>
        <pc:spChg chg="del">
          <ac:chgData name="Sarah White" userId="HJ09A94a79erNKnO2d4sI1EOse6XiaHUfDfhSm7PijI=" providerId="None" clId="Web-{78C75250-771D-4978-8F47-882DC80C31E1}" dt="2024-12-05T21:31:14.448" v="583"/>
          <ac:spMkLst>
            <pc:docMk/>
            <pc:sldMk cId="3048155851" sldId="292"/>
            <ac:spMk id="3" creationId="{1B7D7C37-120E-ECC2-BC8E-74D087FD312A}"/>
          </ac:spMkLst>
        </pc:spChg>
        <pc:spChg chg="mod">
          <ac:chgData name="Sarah White" userId="HJ09A94a79erNKnO2d4sI1EOse6XiaHUfDfhSm7PijI=" providerId="None" clId="Web-{78C75250-771D-4978-8F47-882DC80C31E1}" dt="2024-12-05T21:30:27.198" v="580" actId="20577"/>
          <ac:spMkLst>
            <pc:docMk/>
            <pc:sldMk cId="3048155851" sldId="292"/>
            <ac:spMk id="4" creationId="{C31D2552-EC28-D0A4-5D3C-F5E4592FAAE3}"/>
          </ac:spMkLst>
        </pc:spChg>
        <pc:spChg chg="del">
          <ac:chgData name="Sarah White" userId="HJ09A94a79erNKnO2d4sI1EOse6XiaHUfDfhSm7PijI=" providerId="None" clId="Web-{78C75250-771D-4978-8F47-882DC80C31E1}" dt="2024-12-05T21:36:02.806" v="773"/>
          <ac:spMkLst>
            <pc:docMk/>
            <pc:sldMk cId="3048155851" sldId="292"/>
            <ac:spMk id="6" creationId="{927D551C-E2E8-F3E5-D7FF-E262BE7A75E5}"/>
          </ac:spMkLst>
        </pc:spChg>
        <pc:graphicFrameChg chg="add mod modGraphic">
          <ac:chgData name="Sarah White" userId="HJ09A94a79erNKnO2d4sI1EOse6XiaHUfDfhSm7PijI=" providerId="None" clId="Web-{78C75250-771D-4978-8F47-882DC80C31E1}" dt="2024-12-05T21:35:51.478" v="772"/>
          <ac:graphicFrameMkLst>
            <pc:docMk/>
            <pc:sldMk cId="3048155851" sldId="292"/>
            <ac:graphicFrameMk id="7" creationId="{996ED859-AAC0-1865-9419-F4B7319F0861}"/>
          </ac:graphicFrameMkLst>
        </pc:graphicFrameChg>
      </pc:sldChg>
      <pc:sldChg chg="modSp">
        <pc:chgData name="Sarah White" userId="HJ09A94a79erNKnO2d4sI1EOse6XiaHUfDfhSm7PijI=" providerId="None" clId="Web-{78C75250-771D-4978-8F47-882DC80C31E1}" dt="2024-12-05T21:28:04.652" v="568" actId="20577"/>
        <pc:sldMkLst>
          <pc:docMk/>
          <pc:sldMk cId="2727113875" sldId="293"/>
        </pc:sldMkLst>
        <pc:spChg chg="mod">
          <ac:chgData name="Sarah White" userId="HJ09A94a79erNKnO2d4sI1EOse6XiaHUfDfhSm7PijI=" providerId="None" clId="Web-{78C75250-771D-4978-8F47-882DC80C31E1}" dt="2024-12-05T21:27:57.980" v="559" actId="20577"/>
          <ac:spMkLst>
            <pc:docMk/>
            <pc:sldMk cId="2727113875" sldId="293"/>
            <ac:spMk id="3" creationId="{1B7D7C37-120E-ECC2-BC8E-74D087FD312A}"/>
          </ac:spMkLst>
        </pc:spChg>
        <pc:spChg chg="mod">
          <ac:chgData name="Sarah White" userId="HJ09A94a79erNKnO2d4sI1EOse6XiaHUfDfhSm7PijI=" providerId="None" clId="Web-{78C75250-771D-4978-8F47-882DC80C31E1}" dt="2024-12-05T21:28:04.652" v="568" actId="20577"/>
          <ac:spMkLst>
            <pc:docMk/>
            <pc:sldMk cId="2727113875" sldId="293"/>
            <ac:spMk id="4" creationId="{C31D2552-EC28-D0A4-5D3C-F5E4592FAAE3}"/>
          </ac:spMkLst>
        </pc:spChg>
      </pc:sldChg>
      <pc:sldChg chg="modSp add replId">
        <pc:chgData name="Sarah White" userId="HJ09A94a79erNKnO2d4sI1EOse6XiaHUfDfhSm7PijI=" providerId="None" clId="Web-{78C75250-771D-4978-8F47-882DC80C31E1}" dt="2024-12-05T21:38:14.228" v="840"/>
        <pc:sldMkLst>
          <pc:docMk/>
          <pc:sldMk cId="2136808745" sldId="294"/>
        </pc:sldMkLst>
        <pc:graphicFrameChg chg="mod modGraphic">
          <ac:chgData name="Sarah White" userId="HJ09A94a79erNKnO2d4sI1EOse6XiaHUfDfhSm7PijI=" providerId="None" clId="Web-{78C75250-771D-4978-8F47-882DC80C31E1}" dt="2024-12-05T21:38:14.228" v="840"/>
          <ac:graphicFrameMkLst>
            <pc:docMk/>
            <pc:sldMk cId="2136808745" sldId="294"/>
            <ac:graphicFrameMk id="7" creationId="{996ED859-AAC0-1865-9419-F4B7319F0861}"/>
          </ac:graphicFrameMkLst>
        </pc:graphicFrameChg>
      </pc:sldChg>
      <pc:sldChg chg="modSp add replId">
        <pc:chgData name="Sarah White" userId="HJ09A94a79erNKnO2d4sI1EOse6XiaHUfDfhSm7PijI=" providerId="None" clId="Web-{78C75250-771D-4978-8F47-882DC80C31E1}" dt="2024-12-05T21:39:20.899" v="868"/>
        <pc:sldMkLst>
          <pc:docMk/>
          <pc:sldMk cId="2695419154" sldId="295"/>
        </pc:sldMkLst>
        <pc:graphicFrameChg chg="mod modGraphic">
          <ac:chgData name="Sarah White" userId="HJ09A94a79erNKnO2d4sI1EOse6XiaHUfDfhSm7PijI=" providerId="None" clId="Web-{78C75250-771D-4978-8F47-882DC80C31E1}" dt="2024-12-05T21:39:20.899" v="868"/>
          <ac:graphicFrameMkLst>
            <pc:docMk/>
            <pc:sldMk cId="2695419154" sldId="295"/>
            <ac:graphicFrameMk id="7" creationId="{996ED859-AAC0-1865-9419-F4B7319F0861}"/>
          </ac:graphicFrameMkLst>
        </pc:graphicFrameChg>
      </pc:sldChg>
      <pc:sldChg chg="modSp add replId">
        <pc:chgData name="Sarah White" userId="HJ09A94a79erNKnO2d4sI1EOse6XiaHUfDfhSm7PijI=" providerId="None" clId="Web-{78C75250-771D-4978-8F47-882DC80C31E1}" dt="2024-12-05T21:40:01.884" v="887"/>
        <pc:sldMkLst>
          <pc:docMk/>
          <pc:sldMk cId="788200052" sldId="296"/>
        </pc:sldMkLst>
        <pc:graphicFrameChg chg="mod modGraphic">
          <ac:chgData name="Sarah White" userId="HJ09A94a79erNKnO2d4sI1EOse6XiaHUfDfhSm7PijI=" providerId="None" clId="Web-{78C75250-771D-4978-8F47-882DC80C31E1}" dt="2024-12-05T21:40:01.884" v="887"/>
          <ac:graphicFrameMkLst>
            <pc:docMk/>
            <pc:sldMk cId="788200052" sldId="296"/>
            <ac:graphicFrameMk id="7" creationId="{996ED859-AAC0-1865-9419-F4B7319F0861}"/>
          </ac:graphicFrameMkLst>
        </pc:graphicFrameChg>
      </pc:sldChg>
      <pc:sldChg chg="modSp add replId">
        <pc:chgData name="Sarah White" userId="HJ09A94a79erNKnO2d4sI1EOse6XiaHUfDfhSm7PijI=" providerId="None" clId="Web-{78C75250-771D-4978-8F47-882DC80C31E1}" dt="2024-12-05T21:41:01.946" v="901"/>
        <pc:sldMkLst>
          <pc:docMk/>
          <pc:sldMk cId="1879401462" sldId="297"/>
        </pc:sldMkLst>
        <pc:graphicFrameChg chg="mod modGraphic">
          <ac:chgData name="Sarah White" userId="HJ09A94a79erNKnO2d4sI1EOse6XiaHUfDfhSm7PijI=" providerId="None" clId="Web-{78C75250-771D-4978-8F47-882DC80C31E1}" dt="2024-12-05T21:41:01.946" v="901"/>
          <ac:graphicFrameMkLst>
            <pc:docMk/>
            <pc:sldMk cId="1879401462" sldId="297"/>
            <ac:graphicFrameMk id="7" creationId="{996ED859-AAC0-1865-9419-F4B7319F0861}"/>
          </ac:graphicFrameMkLst>
        </pc:graphicFrameChg>
      </pc:sldChg>
    </pc:docChg>
  </pc:docChgLst>
  <pc:docChgLst>
    <pc:chgData name="Esther Sportello" userId="nNvHds4RnMVvsZjIVzlkN769rQZLddLKYNvZMyorkR0=" providerId="None" clId="Web-{0FB267FE-A648-42F8-AA62-93499321BA41}"/>
    <pc:docChg chg="modSld">
      <pc:chgData name="Esther Sportello" userId="nNvHds4RnMVvsZjIVzlkN769rQZLddLKYNvZMyorkR0=" providerId="None" clId="Web-{0FB267FE-A648-42F8-AA62-93499321BA41}" dt="2024-12-06T04:17:24.879" v="11"/>
      <pc:docMkLst>
        <pc:docMk/>
      </pc:docMkLst>
      <pc:sldChg chg="addSp delSp modSp">
        <pc:chgData name="Esther Sportello" userId="nNvHds4RnMVvsZjIVzlkN769rQZLddLKYNvZMyorkR0=" providerId="None" clId="Web-{0FB267FE-A648-42F8-AA62-93499321BA41}" dt="2024-12-06T04:17:24.879" v="11"/>
        <pc:sldMkLst>
          <pc:docMk/>
          <pc:sldMk cId="969005274" sldId="287"/>
        </pc:sldMkLst>
        <pc:spChg chg="add del mod">
          <ac:chgData name="Esther Sportello" userId="nNvHds4RnMVvsZjIVzlkN769rQZLddLKYNvZMyorkR0=" providerId="None" clId="Web-{0FB267FE-A648-42F8-AA62-93499321BA41}" dt="2024-12-06T04:17:24.879" v="11"/>
          <ac:spMkLst>
            <pc:docMk/>
            <pc:sldMk cId="969005274" sldId="287"/>
            <ac:spMk id="5" creationId="{04707F41-E295-742E-A1FC-34E65B36639E}"/>
          </ac:spMkLst>
        </pc:spChg>
        <pc:spChg chg="del mod">
          <ac:chgData name="Esther Sportello" userId="nNvHds4RnMVvsZjIVzlkN769rQZLddLKYNvZMyorkR0=" providerId="None" clId="Web-{0FB267FE-A648-42F8-AA62-93499321BA41}" dt="2024-12-06T04:17:20.597" v="8"/>
          <ac:spMkLst>
            <pc:docMk/>
            <pc:sldMk cId="969005274" sldId="287"/>
            <ac:spMk id="23" creationId="{408505A0-876F-9957-C4C1-CC0BF16F8B1D}"/>
          </ac:spMkLst>
        </pc:spChg>
      </pc:sldChg>
    </pc:docChg>
  </pc:docChgLst>
  <pc:docChgLst>
    <pc:chgData name="Esther Sportello" userId="nNvHds4RnMVvsZjIVzlkN769rQZLddLKYNvZMyorkR0=" providerId="None" clId="Web-{1CD1B737-AD20-4001-85C8-34B41FB94288}"/>
    <pc:docChg chg="mod addSld delSld modSld sldOrd">
      <pc:chgData name="Esther Sportello" userId="nNvHds4RnMVvsZjIVzlkN769rQZLddLKYNvZMyorkR0=" providerId="None" clId="Web-{1CD1B737-AD20-4001-85C8-34B41FB94288}" dt="2024-12-06T00:40:01.880" v="1783" actId="1076"/>
      <pc:docMkLst>
        <pc:docMk/>
      </pc:docMkLst>
      <pc:sldChg chg="modSp">
        <pc:chgData name="Esther Sportello" userId="nNvHds4RnMVvsZjIVzlkN769rQZLddLKYNvZMyorkR0=" providerId="None" clId="Web-{1CD1B737-AD20-4001-85C8-34B41FB94288}" dt="2024-12-05T23:10:35.707" v="25" actId="14100"/>
        <pc:sldMkLst>
          <pc:docMk/>
          <pc:sldMk cId="3435854251" sldId="278"/>
        </pc:sldMkLst>
        <pc:spChg chg="mod">
          <ac:chgData name="Esther Sportello" userId="nNvHds4RnMVvsZjIVzlkN769rQZLddLKYNvZMyorkR0=" providerId="None" clId="Web-{1CD1B737-AD20-4001-85C8-34B41FB94288}" dt="2024-12-05T23:10:35.707" v="25" actId="14100"/>
          <ac:spMkLst>
            <pc:docMk/>
            <pc:sldMk cId="3435854251" sldId="278"/>
            <ac:spMk id="3" creationId="{FCFA8D76-8402-4F8B-162A-B4E8AF5B7FDF}"/>
          </ac:spMkLst>
        </pc:spChg>
      </pc:sldChg>
      <pc:sldChg chg="addSp delSp modSp del mod ord modShow">
        <pc:chgData name="Esther Sportello" userId="nNvHds4RnMVvsZjIVzlkN769rQZLddLKYNvZMyorkR0=" providerId="None" clId="Web-{1CD1B737-AD20-4001-85C8-34B41FB94288}" dt="2024-12-06T00:21:40.541" v="1570"/>
        <pc:sldMkLst>
          <pc:docMk/>
          <pc:sldMk cId="2727113875" sldId="293"/>
        </pc:sldMkLst>
        <pc:spChg chg="del mod">
          <ac:chgData name="Esther Sportello" userId="nNvHds4RnMVvsZjIVzlkN769rQZLddLKYNvZMyorkR0=" providerId="None" clId="Web-{1CD1B737-AD20-4001-85C8-34B41FB94288}" dt="2024-12-05T23:52:17.319" v="1087"/>
          <ac:spMkLst>
            <pc:docMk/>
            <pc:sldMk cId="2727113875" sldId="293"/>
            <ac:spMk id="3" creationId="{1B7D7C37-120E-ECC2-BC8E-74D087FD312A}"/>
          </ac:spMkLst>
        </pc:spChg>
        <pc:spChg chg="mod">
          <ac:chgData name="Esther Sportello" userId="nNvHds4RnMVvsZjIVzlkN769rQZLddLKYNvZMyorkR0=" providerId="None" clId="Web-{1CD1B737-AD20-4001-85C8-34B41FB94288}" dt="2024-12-06T00:18:33.163" v="1528" actId="20577"/>
          <ac:spMkLst>
            <pc:docMk/>
            <pc:sldMk cId="2727113875" sldId="293"/>
            <ac:spMk id="4" creationId="{C31D2552-EC28-D0A4-5D3C-F5E4592FAAE3}"/>
          </ac:spMkLst>
        </pc:spChg>
        <pc:spChg chg="add del mod">
          <ac:chgData name="Esther Sportello" userId="nNvHds4RnMVvsZjIVzlkN769rQZLddLKYNvZMyorkR0=" providerId="None" clId="Web-{1CD1B737-AD20-4001-85C8-34B41FB94288}" dt="2024-12-05T23:49:58.348" v="1051"/>
          <ac:spMkLst>
            <pc:docMk/>
            <pc:sldMk cId="2727113875" sldId="293"/>
            <ac:spMk id="8" creationId="{FD4C21C1-BBF7-7547-66CA-F9C73FBBA4C1}"/>
          </ac:spMkLst>
        </pc:spChg>
        <pc:spChg chg="add mod">
          <ac:chgData name="Esther Sportello" userId="nNvHds4RnMVvsZjIVzlkN769rQZLddLKYNvZMyorkR0=" providerId="None" clId="Web-{1CD1B737-AD20-4001-85C8-34B41FB94288}" dt="2024-12-06T00:18:50.116" v="1534" actId="20577"/>
          <ac:spMkLst>
            <pc:docMk/>
            <pc:sldMk cId="2727113875" sldId="293"/>
            <ac:spMk id="10" creationId="{720D6218-1030-F6FF-C92D-AFD7B7AF5A88}"/>
          </ac:spMkLst>
        </pc:spChg>
        <pc:spChg chg="add del mod">
          <ac:chgData name="Esther Sportello" userId="nNvHds4RnMVvsZjIVzlkN769rQZLddLKYNvZMyorkR0=" providerId="None" clId="Web-{1CD1B737-AD20-4001-85C8-34B41FB94288}" dt="2024-12-05T23:52:20.491" v="1088"/>
          <ac:spMkLst>
            <pc:docMk/>
            <pc:sldMk cId="2727113875" sldId="293"/>
            <ac:spMk id="12" creationId="{3C5BDFBF-734B-935B-C9AB-EA3AB8FE2113}"/>
          </ac:spMkLst>
        </pc:spChg>
        <pc:spChg chg="add mod">
          <ac:chgData name="Esther Sportello" userId="nNvHds4RnMVvsZjIVzlkN769rQZLddLKYNvZMyorkR0=" providerId="None" clId="Web-{1CD1B737-AD20-4001-85C8-34B41FB94288}" dt="2024-12-06T00:21:01.619" v="1569" actId="20577"/>
          <ac:spMkLst>
            <pc:docMk/>
            <pc:sldMk cId="2727113875" sldId="293"/>
            <ac:spMk id="13" creationId="{77A7D8B8-D0B4-60F5-89D5-7CFCC7EFB815}"/>
          </ac:spMkLst>
        </pc:spChg>
        <pc:spChg chg="add mod">
          <ac:chgData name="Esther Sportello" userId="nNvHds4RnMVvsZjIVzlkN769rQZLddLKYNvZMyorkR0=" providerId="None" clId="Web-{1CD1B737-AD20-4001-85C8-34B41FB94288}" dt="2024-12-06T00:19:00.491" v="1536" actId="1076"/>
          <ac:spMkLst>
            <pc:docMk/>
            <pc:sldMk cId="2727113875" sldId="293"/>
            <ac:spMk id="14" creationId="{21B63349-ECE1-9278-BF6B-43CDE9D8056C}"/>
          </ac:spMkLst>
        </pc:spChg>
        <pc:spChg chg="add mod">
          <ac:chgData name="Esther Sportello" userId="nNvHds4RnMVvsZjIVzlkN769rQZLddLKYNvZMyorkR0=" providerId="None" clId="Web-{1CD1B737-AD20-4001-85C8-34B41FB94288}" dt="2024-12-06T00:19:00.507" v="1537" actId="1076"/>
          <ac:spMkLst>
            <pc:docMk/>
            <pc:sldMk cId="2727113875" sldId="293"/>
            <ac:spMk id="15" creationId="{F9106A08-13E4-87F0-FF46-1EEB128D3AC4}"/>
          </ac:spMkLst>
        </pc:spChg>
        <pc:spChg chg="add mod">
          <ac:chgData name="Esther Sportello" userId="nNvHds4RnMVvsZjIVzlkN769rQZLddLKYNvZMyorkR0=" providerId="None" clId="Web-{1CD1B737-AD20-4001-85C8-34B41FB94288}" dt="2024-12-06T00:19:36.227" v="1564" actId="20577"/>
          <ac:spMkLst>
            <pc:docMk/>
            <pc:sldMk cId="2727113875" sldId="293"/>
            <ac:spMk id="16" creationId="{DA3C1084-BEA8-8677-154B-F9F8F166D5AA}"/>
          </ac:spMkLst>
        </pc:spChg>
        <pc:picChg chg="add del mod">
          <ac:chgData name="Esther Sportello" userId="nNvHds4RnMVvsZjIVzlkN769rQZLddLKYNvZMyorkR0=" providerId="None" clId="Web-{1CD1B737-AD20-4001-85C8-34B41FB94288}" dt="2024-12-05T23:20:52.657" v="72"/>
          <ac:picMkLst>
            <pc:docMk/>
            <pc:sldMk cId="2727113875" sldId="293"/>
            <ac:picMk id="7" creationId="{774E3659-A9C2-C8E0-A798-AF1F766E8CBB}"/>
          </ac:picMkLst>
        </pc:picChg>
      </pc:sldChg>
      <pc:sldChg chg="modSp add ord replId">
        <pc:chgData name="Esther Sportello" userId="nNvHds4RnMVvsZjIVzlkN769rQZLddLKYNvZMyorkR0=" providerId="None" clId="Web-{1CD1B737-AD20-4001-85C8-34B41FB94288}" dt="2024-12-05T23:10:10.472" v="6"/>
        <pc:sldMkLst>
          <pc:docMk/>
          <pc:sldMk cId="2595901718" sldId="298"/>
        </pc:sldMkLst>
        <pc:spChg chg="mod">
          <ac:chgData name="Esther Sportello" userId="nNvHds4RnMVvsZjIVzlkN769rQZLddLKYNvZMyorkR0=" providerId="None" clId="Web-{1CD1B737-AD20-4001-85C8-34B41FB94288}" dt="2024-12-05T23:09:52.691" v="5" actId="20577"/>
          <ac:spMkLst>
            <pc:docMk/>
            <pc:sldMk cId="2595901718" sldId="298"/>
            <ac:spMk id="3" creationId="{FCFA8D76-8402-4F8B-162A-B4E8AF5B7FDF}"/>
          </ac:spMkLst>
        </pc:spChg>
      </pc:sldChg>
      <pc:sldChg chg="delSp modSp add mod ord replId modShow">
        <pc:chgData name="Esther Sportello" userId="nNvHds4RnMVvsZjIVzlkN769rQZLddLKYNvZMyorkR0=" providerId="None" clId="Web-{1CD1B737-AD20-4001-85C8-34B41FB94288}" dt="2024-12-06T00:18:00.459" v="1521" actId="20577"/>
        <pc:sldMkLst>
          <pc:docMk/>
          <pc:sldMk cId="733413305" sldId="299"/>
        </pc:sldMkLst>
        <pc:spChg chg="mod">
          <ac:chgData name="Esther Sportello" userId="nNvHds4RnMVvsZjIVzlkN769rQZLddLKYNvZMyorkR0=" providerId="None" clId="Web-{1CD1B737-AD20-4001-85C8-34B41FB94288}" dt="2024-12-06T00:03:53.942" v="1118" actId="20577"/>
          <ac:spMkLst>
            <pc:docMk/>
            <pc:sldMk cId="733413305" sldId="299"/>
            <ac:spMk id="3" creationId="{1B7D7C37-120E-ECC2-BC8E-74D087FD312A}"/>
          </ac:spMkLst>
        </pc:spChg>
        <pc:spChg chg="mod">
          <ac:chgData name="Esther Sportello" userId="nNvHds4RnMVvsZjIVzlkN769rQZLddLKYNvZMyorkR0=" providerId="None" clId="Web-{1CD1B737-AD20-4001-85C8-34B41FB94288}" dt="2024-12-06T00:18:00.459" v="1521" actId="20577"/>
          <ac:spMkLst>
            <pc:docMk/>
            <pc:sldMk cId="733413305" sldId="299"/>
            <ac:spMk id="4" creationId="{C31D2552-EC28-D0A4-5D3C-F5E4592FAAE3}"/>
          </ac:spMkLst>
        </pc:spChg>
        <pc:spChg chg="del">
          <ac:chgData name="Esther Sportello" userId="nNvHds4RnMVvsZjIVzlkN769rQZLddLKYNvZMyorkR0=" providerId="None" clId="Web-{1CD1B737-AD20-4001-85C8-34B41FB94288}" dt="2024-12-05T23:50:16.395" v="1053"/>
          <ac:spMkLst>
            <pc:docMk/>
            <pc:sldMk cId="733413305" sldId="299"/>
            <ac:spMk id="10" creationId="{720D6218-1030-F6FF-C92D-AFD7B7AF5A88}"/>
          </ac:spMkLst>
        </pc:spChg>
      </pc:sldChg>
      <pc:sldChg chg="add del replId">
        <pc:chgData name="Esther Sportello" userId="nNvHds4RnMVvsZjIVzlkN769rQZLddLKYNvZMyorkR0=" providerId="None" clId="Web-{1CD1B737-AD20-4001-85C8-34B41FB94288}" dt="2024-12-05T23:11:45.240" v="29"/>
        <pc:sldMkLst>
          <pc:docMk/>
          <pc:sldMk cId="1828899920" sldId="299"/>
        </pc:sldMkLst>
      </pc:sldChg>
      <pc:sldChg chg="modSp add replId">
        <pc:chgData name="Esther Sportello" userId="nNvHds4RnMVvsZjIVzlkN769rQZLddLKYNvZMyorkR0=" providerId="None" clId="Web-{1CD1B737-AD20-4001-85C8-34B41FB94288}" dt="2024-12-06T00:21:58.886" v="1576" actId="20577"/>
        <pc:sldMkLst>
          <pc:docMk/>
          <pc:sldMk cId="4282013409" sldId="300"/>
        </pc:sldMkLst>
        <pc:spChg chg="mod">
          <ac:chgData name="Esther Sportello" userId="nNvHds4RnMVvsZjIVzlkN769rQZLddLKYNvZMyorkR0=" providerId="None" clId="Web-{1CD1B737-AD20-4001-85C8-34B41FB94288}" dt="2024-12-06T00:21:58.886" v="1576" actId="20577"/>
          <ac:spMkLst>
            <pc:docMk/>
            <pc:sldMk cId="4282013409" sldId="300"/>
            <ac:spMk id="4" creationId="{C31D2552-EC28-D0A4-5D3C-F5E4592FAAE3}"/>
          </ac:spMkLst>
        </pc:spChg>
      </pc:sldChg>
      <pc:sldChg chg="addSp delSp modSp add replId">
        <pc:chgData name="Esther Sportello" userId="nNvHds4RnMVvsZjIVzlkN769rQZLddLKYNvZMyorkR0=" providerId="None" clId="Web-{1CD1B737-AD20-4001-85C8-34B41FB94288}" dt="2024-12-06T00:24:53.764" v="1602" actId="1076"/>
        <pc:sldMkLst>
          <pc:docMk/>
          <pc:sldMk cId="3213940452" sldId="301"/>
        </pc:sldMkLst>
        <pc:spChg chg="mod">
          <ac:chgData name="Esther Sportello" userId="nNvHds4RnMVvsZjIVzlkN769rQZLddLKYNvZMyorkR0=" providerId="None" clId="Web-{1CD1B737-AD20-4001-85C8-34B41FB94288}" dt="2024-12-06T00:22:31.042" v="1590" actId="20577"/>
          <ac:spMkLst>
            <pc:docMk/>
            <pc:sldMk cId="3213940452" sldId="301"/>
            <ac:spMk id="4" creationId="{C31D2552-EC28-D0A4-5D3C-F5E4592FAAE3}"/>
          </ac:spMkLst>
        </pc:spChg>
        <pc:spChg chg="mod">
          <ac:chgData name="Esther Sportello" userId="nNvHds4RnMVvsZjIVzlkN769rQZLddLKYNvZMyorkR0=" providerId="None" clId="Web-{1CD1B737-AD20-4001-85C8-34B41FB94288}" dt="2024-12-06T00:24:45.186" v="1597" actId="20577"/>
          <ac:spMkLst>
            <pc:docMk/>
            <pc:sldMk cId="3213940452" sldId="301"/>
            <ac:spMk id="10" creationId="{720D6218-1030-F6FF-C92D-AFD7B7AF5A88}"/>
          </ac:spMkLst>
        </pc:spChg>
        <pc:spChg chg="del">
          <ac:chgData name="Esther Sportello" userId="nNvHds4RnMVvsZjIVzlkN769rQZLddLKYNvZMyorkR0=" providerId="None" clId="Web-{1CD1B737-AD20-4001-85C8-34B41FB94288}" dt="2024-12-06T00:21:45.401" v="1575"/>
          <ac:spMkLst>
            <pc:docMk/>
            <pc:sldMk cId="3213940452" sldId="301"/>
            <ac:spMk id="13" creationId="{77A7D8B8-D0B4-60F5-89D5-7CFCC7EFB815}"/>
          </ac:spMkLst>
        </pc:spChg>
        <pc:spChg chg="del">
          <ac:chgData name="Esther Sportello" userId="nNvHds4RnMVvsZjIVzlkN769rQZLddLKYNvZMyorkR0=" providerId="None" clId="Web-{1CD1B737-AD20-4001-85C8-34B41FB94288}" dt="2024-12-06T00:21:45.401" v="1574"/>
          <ac:spMkLst>
            <pc:docMk/>
            <pc:sldMk cId="3213940452" sldId="301"/>
            <ac:spMk id="14" creationId="{21B63349-ECE1-9278-BF6B-43CDE9D8056C}"/>
          </ac:spMkLst>
        </pc:spChg>
        <pc:spChg chg="del">
          <ac:chgData name="Esther Sportello" userId="nNvHds4RnMVvsZjIVzlkN769rQZLddLKYNvZMyorkR0=" providerId="None" clId="Web-{1CD1B737-AD20-4001-85C8-34B41FB94288}" dt="2024-12-06T00:21:45.401" v="1573"/>
          <ac:spMkLst>
            <pc:docMk/>
            <pc:sldMk cId="3213940452" sldId="301"/>
            <ac:spMk id="15" creationId="{F9106A08-13E4-87F0-FF46-1EEB128D3AC4}"/>
          </ac:spMkLst>
        </pc:spChg>
        <pc:spChg chg="del">
          <ac:chgData name="Esther Sportello" userId="nNvHds4RnMVvsZjIVzlkN769rQZLddLKYNvZMyorkR0=" providerId="None" clId="Web-{1CD1B737-AD20-4001-85C8-34B41FB94288}" dt="2024-12-06T00:21:45.401" v="1572"/>
          <ac:spMkLst>
            <pc:docMk/>
            <pc:sldMk cId="3213940452" sldId="301"/>
            <ac:spMk id="16" creationId="{DA3C1084-BEA8-8677-154B-F9F8F166D5AA}"/>
          </ac:spMkLst>
        </pc:spChg>
        <pc:picChg chg="add del mod">
          <ac:chgData name="Esther Sportello" userId="nNvHds4RnMVvsZjIVzlkN769rQZLddLKYNvZMyorkR0=" providerId="None" clId="Web-{1CD1B737-AD20-4001-85C8-34B41FB94288}" dt="2024-12-06T00:24:30.154" v="1594"/>
          <ac:picMkLst>
            <pc:docMk/>
            <pc:sldMk cId="3213940452" sldId="301"/>
            <ac:picMk id="3" creationId="{4A1849AC-20B5-2DB1-2C71-30865587C02B}"/>
          </ac:picMkLst>
        </pc:picChg>
        <pc:picChg chg="add mod">
          <ac:chgData name="Esther Sportello" userId="nNvHds4RnMVvsZjIVzlkN769rQZLddLKYNvZMyorkR0=" providerId="None" clId="Web-{1CD1B737-AD20-4001-85C8-34B41FB94288}" dt="2024-12-06T00:24:53.764" v="1602" actId="1076"/>
          <ac:picMkLst>
            <pc:docMk/>
            <pc:sldMk cId="3213940452" sldId="301"/>
            <ac:picMk id="7" creationId="{79390822-C431-1B62-73F2-BDABC4D07B87}"/>
          </ac:picMkLst>
        </pc:picChg>
      </pc:sldChg>
      <pc:sldChg chg="addSp delSp modSp add replId">
        <pc:chgData name="Esther Sportello" userId="nNvHds4RnMVvsZjIVzlkN769rQZLddLKYNvZMyorkR0=" providerId="None" clId="Web-{1CD1B737-AD20-4001-85C8-34B41FB94288}" dt="2024-12-06T00:40:01.880" v="1783" actId="1076"/>
        <pc:sldMkLst>
          <pc:docMk/>
          <pc:sldMk cId="4201327101" sldId="302"/>
        </pc:sldMkLst>
        <pc:spChg chg="add mod">
          <ac:chgData name="Esther Sportello" userId="nNvHds4RnMVvsZjIVzlkN769rQZLddLKYNvZMyorkR0=" providerId="None" clId="Web-{1CD1B737-AD20-4001-85C8-34B41FB94288}" dt="2024-12-06T00:38:36.004" v="1752" actId="14100"/>
          <ac:spMkLst>
            <pc:docMk/>
            <pc:sldMk cId="4201327101" sldId="302"/>
            <ac:spMk id="3" creationId="{7538F6B8-9FA7-4B7E-BEA7-A3DB9A686481}"/>
          </ac:spMkLst>
        </pc:spChg>
        <pc:spChg chg="mod">
          <ac:chgData name="Esther Sportello" userId="nNvHds4RnMVvsZjIVzlkN769rQZLddLKYNvZMyorkR0=" providerId="None" clId="Web-{1CD1B737-AD20-4001-85C8-34B41FB94288}" dt="2024-12-06T00:26:39.125" v="1613" actId="20577"/>
          <ac:spMkLst>
            <pc:docMk/>
            <pc:sldMk cId="4201327101" sldId="302"/>
            <ac:spMk id="4" creationId="{C31D2552-EC28-D0A4-5D3C-F5E4592FAAE3}"/>
          </ac:spMkLst>
        </pc:spChg>
        <pc:spChg chg="add del mod">
          <ac:chgData name="Esther Sportello" userId="nNvHds4RnMVvsZjIVzlkN769rQZLddLKYNvZMyorkR0=" providerId="None" clId="Web-{1CD1B737-AD20-4001-85C8-34B41FB94288}" dt="2024-12-06T00:33:24.029" v="1644"/>
          <ac:spMkLst>
            <pc:docMk/>
            <pc:sldMk cId="4201327101" sldId="302"/>
            <ac:spMk id="8" creationId="{ADA23045-CAF8-D027-8CE9-960EB8C5EB0F}"/>
          </ac:spMkLst>
        </pc:spChg>
        <pc:spChg chg="add del mod">
          <ac:chgData name="Esther Sportello" userId="nNvHds4RnMVvsZjIVzlkN769rQZLddLKYNvZMyorkR0=" providerId="None" clId="Web-{1CD1B737-AD20-4001-85C8-34B41FB94288}" dt="2024-12-06T00:33:36.826" v="1648"/>
          <ac:spMkLst>
            <pc:docMk/>
            <pc:sldMk cId="4201327101" sldId="302"/>
            <ac:spMk id="9" creationId="{3DDA09EE-BFF6-9950-73C2-53DF97E81668}"/>
          </ac:spMkLst>
        </pc:spChg>
        <pc:spChg chg="del">
          <ac:chgData name="Esther Sportello" userId="nNvHds4RnMVvsZjIVzlkN769rQZLddLKYNvZMyorkR0=" providerId="None" clId="Web-{1CD1B737-AD20-4001-85C8-34B41FB94288}" dt="2024-12-06T00:26:41.391" v="1614"/>
          <ac:spMkLst>
            <pc:docMk/>
            <pc:sldMk cId="4201327101" sldId="302"/>
            <ac:spMk id="10" creationId="{720D6218-1030-F6FF-C92D-AFD7B7AF5A88}"/>
          </ac:spMkLst>
        </pc:spChg>
        <pc:spChg chg="add del mod">
          <ac:chgData name="Esther Sportello" userId="nNvHds4RnMVvsZjIVzlkN769rQZLddLKYNvZMyorkR0=" providerId="None" clId="Web-{1CD1B737-AD20-4001-85C8-34B41FB94288}" dt="2024-12-06T00:38:09.160" v="1745"/>
          <ac:spMkLst>
            <pc:docMk/>
            <pc:sldMk cId="4201327101" sldId="302"/>
            <ac:spMk id="11" creationId="{673CD7FD-028E-CF82-F6AF-9BA8A12CFC94}"/>
          </ac:spMkLst>
        </pc:spChg>
        <pc:spChg chg="add mod">
          <ac:chgData name="Esther Sportello" userId="nNvHds4RnMVvsZjIVzlkN769rQZLddLKYNvZMyorkR0=" providerId="None" clId="Web-{1CD1B737-AD20-4001-85C8-34B41FB94288}" dt="2024-12-06T00:38:40.348" v="1757" actId="1076"/>
          <ac:spMkLst>
            <pc:docMk/>
            <pc:sldMk cId="4201327101" sldId="302"/>
            <ac:spMk id="12" creationId="{0F474841-6EB6-861F-9D20-3BD799572288}"/>
          </ac:spMkLst>
        </pc:spChg>
        <pc:spChg chg="add mod">
          <ac:chgData name="Esther Sportello" userId="nNvHds4RnMVvsZjIVzlkN769rQZLddLKYNvZMyorkR0=" providerId="None" clId="Web-{1CD1B737-AD20-4001-85C8-34B41FB94288}" dt="2024-12-06T00:39:52.302" v="1782" actId="20577"/>
          <ac:spMkLst>
            <pc:docMk/>
            <pc:sldMk cId="4201327101" sldId="302"/>
            <ac:spMk id="13" creationId="{3A193DE3-ADA1-024F-532C-D4E5BC5E255E}"/>
          </ac:spMkLst>
        </pc:spChg>
        <pc:spChg chg="add mod">
          <ac:chgData name="Esther Sportello" userId="nNvHds4RnMVvsZjIVzlkN769rQZLddLKYNvZMyorkR0=" providerId="None" clId="Web-{1CD1B737-AD20-4001-85C8-34B41FB94288}" dt="2024-12-06T00:38:36.066" v="1756" actId="14100"/>
          <ac:spMkLst>
            <pc:docMk/>
            <pc:sldMk cId="4201327101" sldId="302"/>
            <ac:spMk id="14" creationId="{3EBD8ABB-F962-8ECB-F482-C013E51327EB}"/>
          </ac:spMkLst>
        </pc:spChg>
        <pc:spChg chg="add mod">
          <ac:chgData name="Esther Sportello" userId="nNvHds4RnMVvsZjIVzlkN769rQZLddLKYNvZMyorkR0=" providerId="None" clId="Web-{1CD1B737-AD20-4001-85C8-34B41FB94288}" dt="2024-12-06T00:40:01.880" v="1783" actId="1076"/>
          <ac:spMkLst>
            <pc:docMk/>
            <pc:sldMk cId="4201327101" sldId="302"/>
            <ac:spMk id="15" creationId="{BB0A32E1-5442-73C5-4F98-6068512BB635}"/>
          </ac:spMkLst>
        </pc:spChg>
        <pc:picChg chg="del">
          <ac:chgData name="Esther Sportello" userId="nNvHds4RnMVvsZjIVzlkN769rQZLddLKYNvZMyorkR0=" providerId="None" clId="Web-{1CD1B737-AD20-4001-85C8-34B41FB94288}" dt="2024-12-06T00:26:21" v="1606"/>
          <ac:picMkLst>
            <pc:docMk/>
            <pc:sldMk cId="4201327101" sldId="302"/>
            <ac:picMk id="7" creationId="{79390822-C431-1B62-73F2-BDABC4D07B87}"/>
          </ac:picMkLst>
        </pc:picChg>
      </pc:sldChg>
      <pc:sldChg chg="add del replId">
        <pc:chgData name="Esther Sportello" userId="nNvHds4RnMVvsZjIVzlkN769rQZLddLKYNvZMyorkR0=" providerId="None" clId="Web-{1CD1B737-AD20-4001-85C8-34B41FB94288}" dt="2024-12-06T00:26:15.734" v="1604"/>
        <pc:sldMkLst>
          <pc:docMk/>
          <pc:sldMk cId="4221421078" sldId="302"/>
        </pc:sldMkLst>
      </pc:sldChg>
    </pc:docChg>
  </pc:docChgLst>
  <pc:docChgLst>
    <pc:chgData name="Esther Sportello" userId="nNvHds4RnMVvsZjIVzlkN769rQZLddLKYNvZMyorkR0=" providerId="None" clId="Web-{DF9A040E-3608-4AB0-81A6-D41947798491}"/>
    <pc:docChg chg="modSld">
      <pc:chgData name="Esther Sportello" userId="nNvHds4RnMVvsZjIVzlkN769rQZLddLKYNvZMyorkR0=" providerId="None" clId="Web-{DF9A040E-3608-4AB0-81A6-D41947798491}" dt="2024-12-06T04:16:11.034" v="226" actId="20577"/>
      <pc:docMkLst>
        <pc:docMk/>
      </pc:docMkLst>
      <pc:sldChg chg="addSp delSp modSp">
        <pc:chgData name="Esther Sportello" userId="nNvHds4RnMVvsZjIVzlkN769rQZLddLKYNvZMyorkR0=" providerId="None" clId="Web-{DF9A040E-3608-4AB0-81A6-D41947798491}" dt="2024-12-06T04:02:44.468" v="15" actId="1076"/>
        <pc:sldMkLst>
          <pc:docMk/>
          <pc:sldMk cId="499841497" sldId="280"/>
        </pc:sldMkLst>
        <pc:spChg chg="del">
          <ac:chgData name="Esther Sportello" userId="nNvHds4RnMVvsZjIVzlkN769rQZLddLKYNvZMyorkR0=" providerId="None" clId="Web-{DF9A040E-3608-4AB0-81A6-D41947798491}" dt="2024-12-06T04:02:42.264" v="14"/>
          <ac:spMkLst>
            <pc:docMk/>
            <pc:sldMk cId="499841497" sldId="280"/>
            <ac:spMk id="3" creationId="{40B8F89F-6A44-0EE8-8EBB-F97575B3C5FB}"/>
          </ac:spMkLst>
        </pc:spChg>
        <pc:spChg chg="del mod">
          <ac:chgData name="Esther Sportello" userId="nNvHds4RnMVvsZjIVzlkN769rQZLddLKYNvZMyorkR0=" providerId="None" clId="Web-{DF9A040E-3608-4AB0-81A6-D41947798491}" dt="2024-12-06T04:02:02.748" v="3"/>
          <ac:spMkLst>
            <pc:docMk/>
            <pc:sldMk cId="499841497" sldId="280"/>
            <ac:spMk id="9" creationId="{77FEE1B3-7372-E708-4C5B-A634F4E169AB}"/>
          </ac:spMkLst>
        </pc:spChg>
        <pc:spChg chg="add mod">
          <ac:chgData name="Esther Sportello" userId="nNvHds4RnMVvsZjIVzlkN769rQZLddLKYNvZMyorkR0=" providerId="None" clId="Web-{DF9A040E-3608-4AB0-81A6-D41947798491}" dt="2024-12-06T04:02:42.264" v="14"/>
          <ac:spMkLst>
            <pc:docMk/>
            <pc:sldMk cId="499841497" sldId="280"/>
            <ac:spMk id="10" creationId="{A2E5191A-83B5-713E-02B5-DEAFB872D3F1}"/>
          </ac:spMkLst>
        </pc:spChg>
        <pc:picChg chg="mod">
          <ac:chgData name="Esther Sportello" userId="nNvHds4RnMVvsZjIVzlkN769rQZLddLKYNvZMyorkR0=" providerId="None" clId="Web-{DF9A040E-3608-4AB0-81A6-D41947798491}" dt="2024-12-06T04:02:44.468" v="15" actId="1076"/>
          <ac:picMkLst>
            <pc:docMk/>
            <pc:sldMk cId="499841497" sldId="280"/>
            <ac:picMk id="8" creationId="{FCF4D4A4-5522-94EA-C2CF-BD00A7E993CB}"/>
          </ac:picMkLst>
        </pc:picChg>
      </pc:sldChg>
      <pc:sldChg chg="addSp delSp modSp">
        <pc:chgData name="Esther Sportello" userId="nNvHds4RnMVvsZjIVzlkN769rQZLddLKYNvZMyorkR0=" providerId="None" clId="Web-{DF9A040E-3608-4AB0-81A6-D41947798491}" dt="2024-12-06T04:16:11.034" v="226" actId="20577"/>
        <pc:sldMkLst>
          <pc:docMk/>
          <pc:sldMk cId="969005274" sldId="287"/>
        </pc:sldMkLst>
        <pc:spChg chg="add mod">
          <ac:chgData name="Esther Sportello" userId="nNvHds4RnMVvsZjIVzlkN769rQZLddLKYNvZMyorkR0=" providerId="None" clId="Web-{DF9A040E-3608-4AB0-81A6-D41947798491}" dt="2024-12-06T04:07:43.162" v="143" actId="14100"/>
          <ac:spMkLst>
            <pc:docMk/>
            <pc:sldMk cId="969005274" sldId="287"/>
            <ac:spMk id="3" creationId="{C5940305-4E69-539E-086E-2EBB18985862}"/>
          </ac:spMkLst>
        </pc:spChg>
        <pc:spChg chg="del">
          <ac:chgData name="Esther Sportello" userId="nNvHds4RnMVvsZjIVzlkN769rQZLddLKYNvZMyorkR0=" providerId="None" clId="Web-{DF9A040E-3608-4AB0-81A6-D41947798491}" dt="2024-12-06T04:06:51.536" v="126"/>
          <ac:spMkLst>
            <pc:docMk/>
            <pc:sldMk cId="969005274" sldId="287"/>
            <ac:spMk id="5" creationId="{97CADDFC-C2A4-318B-0CE6-6BAA91F0639B}"/>
          </ac:spMkLst>
        </pc:spChg>
        <pc:spChg chg="add mod">
          <ac:chgData name="Esther Sportello" userId="nNvHds4RnMVvsZjIVzlkN769rQZLddLKYNvZMyorkR0=" providerId="None" clId="Web-{DF9A040E-3608-4AB0-81A6-D41947798491}" dt="2024-12-06T04:07:28.475" v="140" actId="1076"/>
          <ac:spMkLst>
            <pc:docMk/>
            <pc:sldMk cId="969005274" sldId="287"/>
            <ac:spMk id="7" creationId="{F4663FCA-A003-36B7-8736-5E96677E5ECE}"/>
          </ac:spMkLst>
        </pc:spChg>
        <pc:spChg chg="add mod">
          <ac:chgData name="Esther Sportello" userId="nNvHds4RnMVvsZjIVzlkN769rQZLddLKYNvZMyorkR0=" providerId="None" clId="Web-{DF9A040E-3608-4AB0-81A6-D41947798491}" dt="2024-12-06T04:07:14.662" v="136" actId="1076"/>
          <ac:spMkLst>
            <pc:docMk/>
            <pc:sldMk cId="969005274" sldId="287"/>
            <ac:spMk id="8" creationId="{BD251DD7-24F9-A293-2385-956F5E0948EF}"/>
          </ac:spMkLst>
        </pc:spChg>
        <pc:spChg chg="add mod">
          <ac:chgData name="Esther Sportello" userId="nNvHds4RnMVvsZjIVzlkN769rQZLddLKYNvZMyorkR0=" providerId="None" clId="Web-{DF9A040E-3608-4AB0-81A6-D41947798491}" dt="2024-12-06T04:08:22.460" v="158" actId="1076"/>
          <ac:spMkLst>
            <pc:docMk/>
            <pc:sldMk cId="969005274" sldId="287"/>
            <ac:spMk id="10" creationId="{444CAD28-07CC-51A0-717E-EC17B20048D7}"/>
          </ac:spMkLst>
        </pc:spChg>
        <pc:spChg chg="mod">
          <ac:chgData name="Esther Sportello" userId="nNvHds4RnMVvsZjIVzlkN769rQZLddLKYNvZMyorkR0=" providerId="None" clId="Web-{DF9A040E-3608-4AB0-81A6-D41947798491}" dt="2024-12-06T04:15:27.221" v="222" actId="1076"/>
          <ac:spMkLst>
            <pc:docMk/>
            <pc:sldMk cId="969005274" sldId="287"/>
            <ac:spMk id="11" creationId="{1E381843-D946-3BC3-4FA5-69175C704A1F}"/>
          </ac:spMkLst>
        </pc:spChg>
        <pc:spChg chg="add mod">
          <ac:chgData name="Esther Sportello" userId="nNvHds4RnMVvsZjIVzlkN769rQZLddLKYNvZMyorkR0=" providerId="None" clId="Web-{DF9A040E-3608-4AB0-81A6-D41947798491}" dt="2024-12-06T04:08:22.476" v="159" actId="1076"/>
          <ac:spMkLst>
            <pc:docMk/>
            <pc:sldMk cId="969005274" sldId="287"/>
            <ac:spMk id="12" creationId="{942A0E56-D13C-831C-6589-342FDB74041F}"/>
          </ac:spMkLst>
        </pc:spChg>
        <pc:spChg chg="add mod">
          <ac:chgData name="Esther Sportello" userId="nNvHds4RnMVvsZjIVzlkN769rQZLddLKYNvZMyorkR0=" providerId="None" clId="Web-{DF9A040E-3608-4AB0-81A6-D41947798491}" dt="2024-12-06T04:08:58.602" v="168" actId="20577"/>
          <ac:spMkLst>
            <pc:docMk/>
            <pc:sldMk cId="969005274" sldId="287"/>
            <ac:spMk id="13" creationId="{E03D2CC2-275D-9EAB-3A90-3E840C735091}"/>
          </ac:spMkLst>
        </pc:spChg>
        <pc:spChg chg="del">
          <ac:chgData name="Esther Sportello" userId="nNvHds4RnMVvsZjIVzlkN769rQZLddLKYNvZMyorkR0=" providerId="None" clId="Web-{DF9A040E-3608-4AB0-81A6-D41947798491}" dt="2024-12-06T04:13:43.218" v="210"/>
          <ac:spMkLst>
            <pc:docMk/>
            <pc:sldMk cId="969005274" sldId="287"/>
            <ac:spMk id="14" creationId="{8229D13A-83AF-8C54-6E37-BFF1DB19A06C}"/>
          </ac:spMkLst>
        </pc:spChg>
        <pc:spChg chg="add mod">
          <ac:chgData name="Esther Sportello" userId="nNvHds4RnMVvsZjIVzlkN769rQZLddLKYNvZMyorkR0=" providerId="None" clId="Web-{DF9A040E-3608-4AB0-81A6-D41947798491}" dt="2024-12-06T04:09:34.946" v="182" actId="14100"/>
          <ac:spMkLst>
            <pc:docMk/>
            <pc:sldMk cId="969005274" sldId="287"/>
            <ac:spMk id="16" creationId="{6AB4A78C-2541-0519-6893-FBA41E33E19B}"/>
          </ac:spMkLst>
        </pc:spChg>
        <pc:spChg chg="add mod">
          <ac:chgData name="Esther Sportello" userId="nNvHds4RnMVvsZjIVzlkN769rQZLddLKYNvZMyorkR0=" providerId="None" clId="Web-{DF9A040E-3608-4AB0-81A6-D41947798491}" dt="2024-12-06T04:09:46.119" v="187" actId="14100"/>
          <ac:spMkLst>
            <pc:docMk/>
            <pc:sldMk cId="969005274" sldId="287"/>
            <ac:spMk id="17" creationId="{DF6DAA1F-120E-D60F-7ABC-798118F60124}"/>
          </ac:spMkLst>
        </pc:spChg>
        <pc:spChg chg="add mod">
          <ac:chgData name="Esther Sportello" userId="nNvHds4RnMVvsZjIVzlkN769rQZLddLKYNvZMyorkR0=" providerId="None" clId="Web-{DF9A040E-3608-4AB0-81A6-D41947798491}" dt="2024-12-06T04:11:25.996" v="208" actId="1076"/>
          <ac:spMkLst>
            <pc:docMk/>
            <pc:sldMk cId="969005274" sldId="287"/>
            <ac:spMk id="18" creationId="{D657261C-15FC-5880-2D75-FED13943D04D}"/>
          </ac:spMkLst>
        </pc:spChg>
        <pc:spChg chg="add mod">
          <ac:chgData name="Esther Sportello" userId="nNvHds4RnMVvsZjIVzlkN769rQZLddLKYNvZMyorkR0=" providerId="None" clId="Web-{DF9A040E-3608-4AB0-81A6-D41947798491}" dt="2024-12-06T04:16:11.034" v="226" actId="20577"/>
          <ac:spMkLst>
            <pc:docMk/>
            <pc:sldMk cId="969005274" sldId="287"/>
            <ac:spMk id="23" creationId="{408505A0-876F-9957-C4C1-CC0BF16F8B1D}"/>
          </ac:spMkLst>
        </pc:spChg>
        <pc:grpChg chg="add mod">
          <ac:chgData name="Esther Sportello" userId="nNvHds4RnMVvsZjIVzlkN769rQZLddLKYNvZMyorkR0=" providerId="None" clId="Web-{DF9A040E-3608-4AB0-81A6-D41947798491}" dt="2024-12-06T04:15:22.877" v="221" actId="1076"/>
          <ac:grpSpMkLst>
            <pc:docMk/>
            <pc:sldMk cId="969005274" sldId="287"/>
            <ac:grpSpMk id="20" creationId="{4FB6A410-28BC-339D-F078-6D6F9A612770}"/>
          </ac:grpSpMkLst>
        </pc:grpChg>
        <pc:grpChg chg="add mod">
          <ac:chgData name="Esther Sportello" userId="nNvHds4RnMVvsZjIVzlkN769rQZLddLKYNvZMyorkR0=" providerId="None" clId="Web-{DF9A040E-3608-4AB0-81A6-D41947798491}" dt="2024-12-06T04:15:20.439" v="220" actId="1076"/>
          <ac:grpSpMkLst>
            <pc:docMk/>
            <pc:sldMk cId="969005274" sldId="287"/>
            <ac:grpSpMk id="21" creationId="{3726744B-8982-8EC9-6EFC-DE158BABF432}"/>
          </ac:grpSpMkLst>
        </pc:grpChg>
        <pc:picChg chg="mod modCrop">
          <ac:chgData name="Esther Sportello" userId="nNvHds4RnMVvsZjIVzlkN769rQZLddLKYNvZMyorkR0=" providerId="None" clId="Web-{DF9A040E-3608-4AB0-81A6-D41947798491}" dt="2024-12-06T04:08:40.711" v="161"/>
          <ac:picMkLst>
            <pc:docMk/>
            <pc:sldMk cId="969005274" sldId="287"/>
            <ac:picMk id="9" creationId="{E4BBE041-533F-4228-D768-9095C6284E82}"/>
          </ac:picMkLst>
        </pc:picChg>
        <pc:picChg chg="mod modCrop">
          <ac:chgData name="Esther Sportello" userId="nNvHds4RnMVvsZjIVzlkN769rQZLddLKYNvZMyorkR0=" providerId="None" clId="Web-{DF9A040E-3608-4AB0-81A6-D41947798491}" dt="2024-12-06T04:11:01.120" v="200"/>
          <ac:picMkLst>
            <pc:docMk/>
            <pc:sldMk cId="969005274" sldId="287"/>
            <ac:picMk id="15" creationId="{69438E3C-8838-395D-0D72-C7A2B5694C7E}"/>
          </ac:picMkLst>
        </pc:picChg>
        <pc:picChg chg="add mod ord modCrop">
          <ac:chgData name="Esther Sportello" userId="nNvHds4RnMVvsZjIVzlkN769rQZLddLKYNvZMyorkR0=" providerId="None" clId="Web-{DF9A040E-3608-4AB0-81A6-D41947798491}" dt="2024-12-06T04:11:22.762" v="207"/>
          <ac:picMkLst>
            <pc:docMk/>
            <pc:sldMk cId="969005274" sldId="287"/>
            <ac:picMk id="19" creationId="{7BB76E49-7FD4-3163-EA95-746E7D5C8206}"/>
          </ac:picMkLst>
        </pc:picChg>
      </pc:sldChg>
      <pc:sldChg chg="modSp">
        <pc:chgData name="Esther Sportello" userId="nNvHds4RnMVvsZjIVzlkN769rQZLddLKYNvZMyorkR0=" providerId="None" clId="Web-{DF9A040E-3608-4AB0-81A6-D41947798491}" dt="2024-12-06T04:14:27.657" v="213" actId="14100"/>
        <pc:sldMkLst>
          <pc:docMk/>
          <pc:sldMk cId="2141316672" sldId="306"/>
        </pc:sldMkLst>
        <pc:spChg chg="mod">
          <ac:chgData name="Esther Sportello" userId="nNvHds4RnMVvsZjIVzlkN769rQZLddLKYNvZMyorkR0=" providerId="None" clId="Web-{DF9A040E-3608-4AB0-81A6-D41947798491}" dt="2024-12-06T04:14:27.657" v="213" actId="14100"/>
          <ac:spMkLst>
            <pc:docMk/>
            <pc:sldMk cId="2141316672" sldId="306"/>
            <ac:spMk id="3" creationId="{40B8F89F-6A44-0EE8-8EBB-F97575B3C5FB}"/>
          </ac:spMkLst>
        </pc:spChg>
        <pc:spChg chg="mod">
          <ac:chgData name="Esther Sportello" userId="nNvHds4RnMVvsZjIVzlkN769rQZLddLKYNvZMyorkR0=" providerId="None" clId="Web-{DF9A040E-3608-4AB0-81A6-D41947798491}" dt="2024-12-06T04:02:51.030" v="16" actId="20577"/>
          <ac:spMkLst>
            <pc:docMk/>
            <pc:sldMk cId="2141316672" sldId="306"/>
            <ac:spMk id="4" creationId="{9367570F-2D8D-AC01-B705-AD0F02ECA35A}"/>
          </ac:spMkLst>
        </pc:spChg>
      </pc:sldChg>
    </pc:docChg>
  </pc:docChgLst>
  <pc:docChgLst>
    <pc:chgData name="Esther Sportello" userId="nNvHds4RnMVvsZjIVzlkN769rQZLddLKYNvZMyorkR0=" providerId="None" clId="Web-{70A9E7D4-624C-4320-88CF-9478ED1C4C28}"/>
    <pc:docChg chg="modSld">
      <pc:chgData name="Esther Sportello" userId="nNvHds4RnMVvsZjIVzlkN769rQZLddLKYNvZMyorkR0=" providerId="None" clId="Web-{70A9E7D4-624C-4320-88CF-9478ED1C4C28}" dt="2024-12-09T16:58:25.965" v="71" actId="1076"/>
      <pc:docMkLst>
        <pc:docMk/>
      </pc:docMkLst>
      <pc:sldChg chg="addSp delSp modSp">
        <pc:chgData name="Esther Sportello" userId="nNvHds4RnMVvsZjIVzlkN769rQZLddLKYNvZMyorkR0=" providerId="None" clId="Web-{70A9E7D4-624C-4320-88CF-9478ED1C4C28}" dt="2024-12-09T16:58:25.965" v="71" actId="1076"/>
        <pc:sldMkLst>
          <pc:docMk/>
          <pc:sldMk cId="969005274" sldId="287"/>
        </pc:sldMkLst>
        <pc:spChg chg="del mod">
          <ac:chgData name="Esther Sportello" userId="nNvHds4RnMVvsZjIVzlkN769rQZLddLKYNvZMyorkR0=" providerId="None" clId="Web-{70A9E7D4-624C-4320-88CF-9478ED1C4C28}" dt="2024-12-09T16:55:12.186" v="25"/>
          <ac:spMkLst>
            <pc:docMk/>
            <pc:sldMk cId="969005274" sldId="287"/>
            <ac:spMk id="7" creationId="{F4663FCA-A003-36B7-8736-5E96677E5ECE}"/>
          </ac:spMkLst>
        </pc:spChg>
        <pc:spChg chg="mod">
          <ac:chgData name="Esther Sportello" userId="nNvHds4RnMVvsZjIVzlkN769rQZLddLKYNvZMyorkR0=" providerId="None" clId="Web-{70A9E7D4-624C-4320-88CF-9478ED1C4C28}" dt="2024-12-09T16:55:42.295" v="33" actId="20577"/>
          <ac:spMkLst>
            <pc:docMk/>
            <pc:sldMk cId="969005274" sldId="287"/>
            <ac:spMk id="8" creationId="{BD251DD7-24F9-A293-2385-956F5E0948EF}"/>
          </ac:spMkLst>
        </pc:spChg>
        <pc:spChg chg="add mod">
          <ac:chgData name="Esther Sportello" userId="nNvHds4RnMVvsZjIVzlkN769rQZLddLKYNvZMyorkR0=" providerId="None" clId="Web-{70A9E7D4-624C-4320-88CF-9478ED1C4C28}" dt="2024-12-09T16:56:12.014" v="49" actId="1076"/>
          <ac:spMkLst>
            <pc:docMk/>
            <pc:sldMk cId="969005274" sldId="287"/>
            <ac:spMk id="10" creationId="{A1E168F7-4223-1E1D-A6BA-CDCB00C281F3}"/>
          </ac:spMkLst>
        </pc:spChg>
        <pc:spChg chg="mod">
          <ac:chgData name="Esther Sportello" userId="nNvHds4RnMVvsZjIVzlkN769rQZLddLKYNvZMyorkR0=" providerId="None" clId="Web-{70A9E7D4-624C-4320-88CF-9478ED1C4C28}" dt="2024-12-09T16:55:47.404" v="39" actId="20577"/>
          <ac:spMkLst>
            <pc:docMk/>
            <pc:sldMk cId="969005274" sldId="287"/>
            <ac:spMk id="12" creationId="{942A0E56-D13C-831C-6589-342FDB74041F}"/>
          </ac:spMkLst>
        </pc:spChg>
        <pc:grpChg chg="mod">
          <ac:chgData name="Esther Sportello" userId="nNvHds4RnMVvsZjIVzlkN769rQZLddLKYNvZMyorkR0=" providerId="None" clId="Web-{70A9E7D4-624C-4320-88CF-9478ED1C4C28}" dt="2024-12-09T16:54:24.562" v="5" actId="1076"/>
          <ac:grpSpMkLst>
            <pc:docMk/>
            <pc:sldMk cId="969005274" sldId="287"/>
            <ac:grpSpMk id="32" creationId="{88FEB07E-10CF-428D-8B21-EB077CF1F7B6}"/>
          </ac:grpSpMkLst>
        </pc:grpChg>
        <pc:picChg chg="mod">
          <ac:chgData name="Esther Sportello" userId="nNvHds4RnMVvsZjIVzlkN769rQZLddLKYNvZMyorkR0=" providerId="None" clId="Web-{70A9E7D4-624C-4320-88CF-9478ED1C4C28}" dt="2024-12-09T16:54:20.218" v="3" actId="14100"/>
          <ac:picMkLst>
            <pc:docMk/>
            <pc:sldMk cId="969005274" sldId="287"/>
            <ac:picMk id="35" creationId="{B02B7B5C-4ECB-D621-8E7A-370B16B46255}"/>
          </ac:picMkLst>
        </pc:picChg>
        <pc:cxnChg chg="add mod">
          <ac:chgData name="Esther Sportello" userId="nNvHds4RnMVvsZjIVzlkN769rQZLddLKYNvZMyorkR0=" providerId="None" clId="Web-{70A9E7D4-624C-4320-88CF-9478ED1C4C28}" dt="2024-12-09T16:58:25.965" v="71" actId="1076"/>
          <ac:cxnSpMkLst>
            <pc:docMk/>
            <pc:sldMk cId="969005274" sldId="287"/>
            <ac:cxnSpMk id="21" creationId="{E5F928A9-FD74-3344-44A0-6042C9720C88}"/>
          </ac:cxnSpMkLst>
        </pc:cxnChg>
        <pc:cxnChg chg="add mod">
          <ac:chgData name="Esther Sportello" userId="nNvHds4RnMVvsZjIVzlkN769rQZLddLKYNvZMyorkR0=" providerId="None" clId="Web-{70A9E7D4-624C-4320-88CF-9478ED1C4C28}" dt="2024-12-09T16:58:14.543" v="68" actId="14100"/>
          <ac:cxnSpMkLst>
            <pc:docMk/>
            <pc:sldMk cId="969005274" sldId="287"/>
            <ac:cxnSpMk id="23" creationId="{08688A32-6564-3CE6-C28F-E76368879E49}"/>
          </ac:cxnSpMkLst>
        </pc:cxnChg>
      </pc:sldChg>
    </pc:docChg>
  </pc:docChgLst>
  <pc:docChgLst>
    <pc:chgData name="Sarah White" userId="HJ09A94a79erNKnO2d4sI1EOse6XiaHUfDfhSm7PijI=" providerId="None" clId="Web-{4C4EFBCC-78B9-4C41-900A-33E9EF349C08}"/>
    <pc:docChg chg="addSld modSld">
      <pc:chgData name="Sarah White" userId="HJ09A94a79erNKnO2d4sI1EOse6XiaHUfDfhSm7PijI=" providerId="None" clId="Web-{4C4EFBCC-78B9-4C41-900A-33E9EF349C08}" dt="2024-12-04T21:11:49.698" v="82" actId="20577"/>
      <pc:docMkLst>
        <pc:docMk/>
      </pc:docMkLst>
      <pc:sldChg chg="addSp delSp modSp">
        <pc:chgData name="Sarah White" userId="HJ09A94a79erNKnO2d4sI1EOse6XiaHUfDfhSm7PijI=" providerId="None" clId="Web-{4C4EFBCC-78B9-4C41-900A-33E9EF349C08}" dt="2024-12-04T21:09:32.617" v="7"/>
        <pc:sldMkLst>
          <pc:docMk/>
          <pc:sldMk cId="499841497" sldId="280"/>
        </pc:sldMkLst>
        <pc:spChg chg="mod">
          <ac:chgData name="Sarah White" userId="HJ09A94a79erNKnO2d4sI1EOse6XiaHUfDfhSm7PijI=" providerId="None" clId="Web-{4C4EFBCC-78B9-4C41-900A-33E9EF349C08}" dt="2024-12-04T21:09:27.914" v="3" actId="20577"/>
          <ac:spMkLst>
            <pc:docMk/>
            <pc:sldMk cId="499841497" sldId="280"/>
            <ac:spMk id="4" creationId="{9367570F-2D8D-AC01-B705-AD0F02ECA35A}"/>
          </ac:spMkLst>
        </pc:spChg>
        <pc:spChg chg="add del mod">
          <ac:chgData name="Sarah White" userId="HJ09A94a79erNKnO2d4sI1EOse6XiaHUfDfhSm7PijI=" providerId="None" clId="Web-{4C4EFBCC-78B9-4C41-900A-33E9EF349C08}" dt="2024-12-04T21:09:32.617" v="7"/>
          <ac:spMkLst>
            <pc:docMk/>
            <pc:sldMk cId="499841497" sldId="280"/>
            <ac:spMk id="7" creationId="{4ECA8794-7A35-ED30-F82B-39491D16F3D2}"/>
          </ac:spMkLst>
        </pc:spChg>
      </pc:sldChg>
      <pc:sldChg chg="modSp">
        <pc:chgData name="Sarah White" userId="HJ09A94a79erNKnO2d4sI1EOse6XiaHUfDfhSm7PijI=" providerId="None" clId="Web-{4C4EFBCC-78B9-4C41-900A-33E9EF349C08}" dt="2024-12-04T21:10:52.025" v="26" actId="20577"/>
        <pc:sldMkLst>
          <pc:docMk/>
          <pc:sldMk cId="3930029402" sldId="283"/>
        </pc:sldMkLst>
        <pc:spChg chg="mod">
          <ac:chgData name="Sarah White" userId="HJ09A94a79erNKnO2d4sI1EOse6XiaHUfDfhSm7PijI=" providerId="None" clId="Web-{4C4EFBCC-78B9-4C41-900A-33E9EF349C08}" dt="2024-12-04T21:10:52.025" v="26" actId="20577"/>
          <ac:spMkLst>
            <pc:docMk/>
            <pc:sldMk cId="3930029402" sldId="283"/>
            <ac:spMk id="4" creationId="{EAE7D729-4671-6CF8-E946-3D6A47D48CC8}"/>
          </ac:spMkLst>
        </pc:spChg>
      </pc:sldChg>
      <pc:sldChg chg="modSp">
        <pc:chgData name="Sarah White" userId="HJ09A94a79erNKnO2d4sI1EOse6XiaHUfDfhSm7PijI=" providerId="None" clId="Web-{4C4EFBCC-78B9-4C41-900A-33E9EF349C08}" dt="2024-12-04T21:11:29.932" v="45" actId="20577"/>
        <pc:sldMkLst>
          <pc:docMk/>
          <pc:sldMk cId="895259495" sldId="284"/>
        </pc:sldMkLst>
        <pc:spChg chg="mod">
          <ac:chgData name="Sarah White" userId="HJ09A94a79erNKnO2d4sI1EOse6XiaHUfDfhSm7PijI=" providerId="None" clId="Web-{4C4EFBCC-78B9-4C41-900A-33E9EF349C08}" dt="2024-12-04T21:11:29.932" v="45" actId="20577"/>
          <ac:spMkLst>
            <pc:docMk/>
            <pc:sldMk cId="895259495" sldId="284"/>
            <ac:spMk id="4" creationId="{2DD5B032-D28A-61F5-882A-B228B1FC8EBF}"/>
          </ac:spMkLst>
        </pc:spChg>
      </pc:sldChg>
      <pc:sldChg chg="modSp add replId">
        <pc:chgData name="Sarah White" userId="HJ09A94a79erNKnO2d4sI1EOse6XiaHUfDfhSm7PijI=" providerId="None" clId="Web-{4C4EFBCC-78B9-4C41-900A-33E9EF349C08}" dt="2024-12-04T21:09:45.149" v="15" actId="20577"/>
        <pc:sldMkLst>
          <pc:docMk/>
          <pc:sldMk cId="969005274" sldId="287"/>
        </pc:sldMkLst>
        <pc:spChg chg="mod">
          <ac:chgData name="Sarah White" userId="HJ09A94a79erNKnO2d4sI1EOse6XiaHUfDfhSm7PijI=" providerId="None" clId="Web-{4C4EFBCC-78B9-4C41-900A-33E9EF349C08}" dt="2024-12-04T21:09:45.149" v="15" actId="20577"/>
          <ac:spMkLst>
            <pc:docMk/>
            <pc:sldMk cId="969005274" sldId="287"/>
            <ac:spMk id="4" creationId="{9367570F-2D8D-AC01-B705-AD0F02ECA35A}"/>
          </ac:spMkLst>
        </pc:spChg>
      </pc:sldChg>
      <pc:sldChg chg="modSp add replId">
        <pc:chgData name="Sarah White" userId="HJ09A94a79erNKnO2d4sI1EOse6XiaHUfDfhSm7PijI=" providerId="None" clId="Web-{4C4EFBCC-78B9-4C41-900A-33E9EF349C08}" dt="2024-12-04T21:10:04.306" v="18" actId="20577"/>
        <pc:sldMkLst>
          <pc:docMk/>
          <pc:sldMk cId="1799608474" sldId="288"/>
        </pc:sldMkLst>
        <pc:spChg chg="mod">
          <ac:chgData name="Sarah White" userId="HJ09A94a79erNKnO2d4sI1EOse6XiaHUfDfhSm7PijI=" providerId="None" clId="Web-{4C4EFBCC-78B9-4C41-900A-33E9EF349C08}" dt="2024-12-04T21:10:04.306" v="18" actId="20577"/>
          <ac:spMkLst>
            <pc:docMk/>
            <pc:sldMk cId="1799608474" sldId="288"/>
            <ac:spMk id="4" creationId="{9367570F-2D8D-AC01-B705-AD0F02ECA35A}"/>
          </ac:spMkLst>
        </pc:spChg>
      </pc:sldChg>
      <pc:sldChg chg="modSp add replId">
        <pc:chgData name="Sarah White" userId="HJ09A94a79erNKnO2d4sI1EOse6XiaHUfDfhSm7PijI=" providerId="None" clId="Web-{4C4EFBCC-78B9-4C41-900A-33E9EF349C08}" dt="2024-12-04T21:11:40.589" v="75" actId="20577"/>
        <pc:sldMkLst>
          <pc:docMk/>
          <pc:sldMk cId="2615274018" sldId="289"/>
        </pc:sldMkLst>
        <pc:spChg chg="mod">
          <ac:chgData name="Sarah White" userId="HJ09A94a79erNKnO2d4sI1EOse6XiaHUfDfhSm7PijI=" providerId="None" clId="Web-{4C4EFBCC-78B9-4C41-900A-33E9EF349C08}" dt="2024-12-04T21:11:40.589" v="75" actId="20577"/>
          <ac:spMkLst>
            <pc:docMk/>
            <pc:sldMk cId="2615274018" sldId="289"/>
            <ac:spMk id="4" creationId="{2DD5B032-D28A-61F5-882A-B228B1FC8EBF}"/>
          </ac:spMkLst>
        </pc:spChg>
      </pc:sldChg>
      <pc:sldChg chg="modSp add replId">
        <pc:chgData name="Sarah White" userId="HJ09A94a79erNKnO2d4sI1EOse6XiaHUfDfhSm7PijI=" providerId="None" clId="Web-{4C4EFBCC-78B9-4C41-900A-33E9EF349C08}" dt="2024-12-04T21:11:49.698" v="82" actId="20577"/>
        <pc:sldMkLst>
          <pc:docMk/>
          <pc:sldMk cId="1238984810" sldId="290"/>
        </pc:sldMkLst>
        <pc:spChg chg="mod">
          <ac:chgData name="Sarah White" userId="HJ09A94a79erNKnO2d4sI1EOse6XiaHUfDfhSm7PijI=" providerId="None" clId="Web-{4C4EFBCC-78B9-4C41-900A-33E9EF349C08}" dt="2024-12-04T21:11:49.698" v="82" actId="20577"/>
          <ac:spMkLst>
            <pc:docMk/>
            <pc:sldMk cId="1238984810" sldId="290"/>
            <ac:spMk id="4" creationId="{2DD5B032-D28A-61F5-882A-B228B1FC8EBF}"/>
          </ac:spMkLst>
        </pc:spChg>
      </pc:sldChg>
    </pc:docChg>
  </pc:docChgLst>
  <pc:docChgLst>
    <pc:chgData name="Bobby Lee" userId="VZ2+4j3sDBtVb/ui9CbBTIN8XdvUzPGIrMFVBlc/rVk=" providerId="None" clId="Web-{6F11CC15-91F3-4C32-95B2-1B6D4755A429}"/>
    <pc:docChg chg="mod">
      <pc:chgData name="Bobby Lee" userId="VZ2+4j3sDBtVb/ui9CbBTIN8XdvUzPGIrMFVBlc/rVk=" providerId="None" clId="Web-{6F11CC15-91F3-4C32-95B2-1B6D4755A429}" dt="2024-12-06T21:48:13.366" v="0"/>
      <pc:docMkLst>
        <pc:docMk/>
      </pc:docMkLst>
    </pc:docChg>
  </pc:docChgLst>
  <pc:docChgLst>
    <pc:chgData name="Bobby Lee" userId="VZ2+4j3sDBtVb/ui9CbBTIN8XdvUzPGIrMFVBlc/rVk=" providerId="None" clId="Web-{7C12F827-16E6-449C-95E6-A40EF4650B38}"/>
    <pc:docChg chg="modSld">
      <pc:chgData name="Bobby Lee" userId="VZ2+4j3sDBtVb/ui9CbBTIN8XdvUzPGIrMFVBlc/rVk=" providerId="None" clId="Web-{7C12F827-16E6-449C-95E6-A40EF4650B38}" dt="2024-12-06T21:05:02.871" v="411" actId="1076"/>
      <pc:docMkLst>
        <pc:docMk/>
      </pc:docMkLst>
      <pc:sldChg chg="addSp delSp modSp">
        <pc:chgData name="Bobby Lee" userId="VZ2+4j3sDBtVb/ui9CbBTIN8XdvUzPGIrMFVBlc/rVk=" providerId="None" clId="Web-{7C12F827-16E6-449C-95E6-A40EF4650B38}" dt="2024-12-06T20:50:01.141" v="296" actId="20577"/>
        <pc:sldMkLst>
          <pc:docMk/>
          <pc:sldMk cId="2481295093" sldId="305"/>
        </pc:sldMkLst>
        <pc:spChg chg="mod">
          <ac:chgData name="Bobby Lee" userId="VZ2+4j3sDBtVb/ui9CbBTIN8XdvUzPGIrMFVBlc/rVk=" providerId="None" clId="Web-{7C12F827-16E6-449C-95E6-A40EF4650B38}" dt="2024-12-06T20:50:01.141" v="296" actId="20577"/>
          <ac:spMkLst>
            <pc:docMk/>
            <pc:sldMk cId="2481295093" sldId="305"/>
            <ac:spMk id="3" creationId="{40B8F89F-6A44-0EE8-8EBB-F97575B3C5FB}"/>
          </ac:spMkLst>
        </pc:spChg>
        <pc:spChg chg="add del mod">
          <ac:chgData name="Bobby Lee" userId="VZ2+4j3sDBtVb/ui9CbBTIN8XdvUzPGIrMFVBlc/rVk=" providerId="None" clId="Web-{7C12F827-16E6-449C-95E6-A40EF4650B38}" dt="2024-12-06T20:45:48.861" v="141"/>
          <ac:spMkLst>
            <pc:docMk/>
            <pc:sldMk cId="2481295093" sldId="305"/>
            <ac:spMk id="10" creationId="{D34DBF57-F4F8-4DD2-F70E-224451FBFA47}"/>
          </ac:spMkLst>
        </pc:spChg>
        <pc:picChg chg="add del mod">
          <ac:chgData name="Bobby Lee" userId="VZ2+4j3sDBtVb/ui9CbBTIN8XdvUzPGIrMFVBlc/rVk=" providerId="None" clId="Web-{7C12F827-16E6-449C-95E6-A40EF4650B38}" dt="2024-12-06T20:45:48.877" v="143"/>
          <ac:picMkLst>
            <pc:docMk/>
            <pc:sldMk cId="2481295093" sldId="305"/>
            <ac:picMk id="8" creationId="{F86B3674-C7E8-BE1F-22D3-7EA6666D2DE3}"/>
          </ac:picMkLst>
        </pc:picChg>
        <pc:picChg chg="add del mod">
          <ac:chgData name="Bobby Lee" userId="VZ2+4j3sDBtVb/ui9CbBTIN8XdvUzPGIrMFVBlc/rVk=" providerId="None" clId="Web-{7C12F827-16E6-449C-95E6-A40EF4650B38}" dt="2024-12-06T20:45:48.877" v="142"/>
          <ac:picMkLst>
            <pc:docMk/>
            <pc:sldMk cId="2481295093" sldId="305"/>
            <ac:picMk id="9" creationId="{FE1DE1BD-DBC0-F678-F96E-41199A7F2BCA}"/>
          </ac:picMkLst>
        </pc:picChg>
        <pc:picChg chg="add mod">
          <ac:chgData name="Bobby Lee" userId="VZ2+4j3sDBtVb/ui9CbBTIN8XdvUzPGIrMFVBlc/rVk=" providerId="None" clId="Web-{7C12F827-16E6-449C-95E6-A40EF4650B38}" dt="2024-12-06T20:46:12.439" v="147" actId="1076"/>
          <ac:picMkLst>
            <pc:docMk/>
            <pc:sldMk cId="2481295093" sldId="305"/>
            <ac:picMk id="11" creationId="{E84F009D-B943-4C95-63B8-195854813906}"/>
          </ac:picMkLst>
        </pc:picChg>
      </pc:sldChg>
      <pc:sldChg chg="addSp delSp modSp">
        <pc:chgData name="Bobby Lee" userId="VZ2+4j3sDBtVb/ui9CbBTIN8XdvUzPGIrMFVBlc/rVk=" providerId="None" clId="Web-{7C12F827-16E6-449C-95E6-A40EF4650B38}" dt="2024-12-06T21:05:02.871" v="411" actId="1076"/>
        <pc:sldMkLst>
          <pc:docMk/>
          <pc:sldMk cId="4267598484" sldId="312"/>
        </pc:sldMkLst>
        <pc:spChg chg="del mod">
          <ac:chgData name="Bobby Lee" userId="VZ2+4j3sDBtVb/ui9CbBTIN8XdvUzPGIrMFVBlc/rVk=" providerId="None" clId="Web-{7C12F827-16E6-449C-95E6-A40EF4650B38}" dt="2024-12-06T20:53:51.124" v="307"/>
          <ac:spMkLst>
            <pc:docMk/>
            <pc:sldMk cId="4267598484" sldId="312"/>
            <ac:spMk id="3" creationId="{40B8F89F-6A44-0EE8-8EBB-F97575B3C5FB}"/>
          </ac:spMkLst>
        </pc:spChg>
        <pc:spChg chg="mod">
          <ac:chgData name="Bobby Lee" userId="VZ2+4j3sDBtVb/ui9CbBTIN8XdvUzPGIrMFVBlc/rVk=" providerId="None" clId="Web-{7C12F827-16E6-449C-95E6-A40EF4650B38}" dt="2024-12-06T20:51:09.313" v="304" actId="20577"/>
          <ac:spMkLst>
            <pc:docMk/>
            <pc:sldMk cId="4267598484" sldId="312"/>
            <ac:spMk id="4" creationId="{9367570F-2D8D-AC01-B705-AD0F02ECA35A}"/>
          </ac:spMkLst>
        </pc:spChg>
        <pc:spChg chg="add del mod">
          <ac:chgData name="Bobby Lee" userId="VZ2+4j3sDBtVb/ui9CbBTIN8XdvUzPGIrMFVBlc/rVk=" providerId="None" clId="Web-{7C12F827-16E6-449C-95E6-A40EF4650B38}" dt="2024-12-06T21:04:00.262" v="331"/>
          <ac:spMkLst>
            <pc:docMk/>
            <pc:sldMk cId="4267598484" sldId="312"/>
            <ac:spMk id="9" creationId="{DF1FFE19-C16D-3C8A-8FFA-53F7A516090E}"/>
          </ac:spMkLst>
        </pc:spChg>
        <pc:spChg chg="add del">
          <ac:chgData name="Bobby Lee" userId="VZ2+4j3sDBtVb/ui9CbBTIN8XdvUzPGIrMFVBlc/rVk=" providerId="None" clId="Web-{7C12F827-16E6-449C-95E6-A40EF4650B38}" dt="2024-12-06T20:55:35.827" v="321"/>
          <ac:spMkLst>
            <pc:docMk/>
            <pc:sldMk cId="4267598484" sldId="312"/>
            <ac:spMk id="11" creationId="{3832921C-1D06-D692-A91B-2210CC5126C3}"/>
          </ac:spMkLst>
        </pc:spChg>
        <pc:spChg chg="add del mod">
          <ac:chgData name="Bobby Lee" userId="VZ2+4j3sDBtVb/ui9CbBTIN8XdvUzPGIrMFVBlc/rVk=" providerId="None" clId="Web-{7C12F827-16E6-449C-95E6-A40EF4650B38}" dt="2024-12-06T20:55:34.311" v="320"/>
          <ac:spMkLst>
            <pc:docMk/>
            <pc:sldMk cId="4267598484" sldId="312"/>
            <ac:spMk id="13" creationId="{8B963AC3-5B7D-CE58-8BD2-1F9E71BBCFE3}"/>
          </ac:spMkLst>
        </pc:spChg>
        <pc:spChg chg="add del">
          <ac:chgData name="Bobby Lee" userId="VZ2+4j3sDBtVb/ui9CbBTIN8XdvUzPGIrMFVBlc/rVk=" providerId="None" clId="Web-{7C12F827-16E6-449C-95E6-A40EF4650B38}" dt="2024-12-06T21:04:00.262" v="330"/>
          <ac:spMkLst>
            <pc:docMk/>
            <pc:sldMk cId="4267598484" sldId="312"/>
            <ac:spMk id="15" creationId="{088DD5F9-BC56-7C05-718B-6EDD68893DD0}"/>
          </ac:spMkLst>
        </pc:spChg>
        <pc:spChg chg="add del">
          <ac:chgData name="Bobby Lee" userId="VZ2+4j3sDBtVb/ui9CbBTIN8XdvUzPGIrMFVBlc/rVk=" providerId="None" clId="Web-{7C12F827-16E6-449C-95E6-A40EF4650B38}" dt="2024-12-06T21:04:00.262" v="329"/>
          <ac:spMkLst>
            <pc:docMk/>
            <pc:sldMk cId="4267598484" sldId="312"/>
            <ac:spMk id="17" creationId="{48381D6E-519F-F498-82A6-82FEDE02E26A}"/>
          </ac:spMkLst>
        </pc:spChg>
        <pc:spChg chg="add del">
          <ac:chgData name="Bobby Lee" userId="VZ2+4j3sDBtVb/ui9CbBTIN8XdvUzPGIrMFVBlc/rVk=" providerId="None" clId="Web-{7C12F827-16E6-449C-95E6-A40EF4650B38}" dt="2024-12-06T21:04:00.262" v="328"/>
          <ac:spMkLst>
            <pc:docMk/>
            <pc:sldMk cId="4267598484" sldId="312"/>
            <ac:spMk id="19" creationId="{0E684F59-5D2C-04D3-92D8-B5D37DDA77E0}"/>
          </ac:spMkLst>
        </pc:spChg>
        <pc:spChg chg="add del">
          <ac:chgData name="Bobby Lee" userId="VZ2+4j3sDBtVb/ui9CbBTIN8XdvUzPGIrMFVBlc/rVk=" providerId="None" clId="Web-{7C12F827-16E6-449C-95E6-A40EF4650B38}" dt="2024-12-06T21:04:00.262" v="327"/>
          <ac:spMkLst>
            <pc:docMk/>
            <pc:sldMk cId="4267598484" sldId="312"/>
            <ac:spMk id="21" creationId="{68F838DB-8796-95F7-F504-5D6542A34F60}"/>
          </ac:spMkLst>
        </pc:spChg>
        <pc:spChg chg="add del">
          <ac:chgData name="Bobby Lee" userId="VZ2+4j3sDBtVb/ui9CbBTIN8XdvUzPGIrMFVBlc/rVk=" providerId="None" clId="Web-{7C12F827-16E6-449C-95E6-A40EF4650B38}" dt="2024-12-06T21:04:00.262" v="326"/>
          <ac:spMkLst>
            <pc:docMk/>
            <pc:sldMk cId="4267598484" sldId="312"/>
            <ac:spMk id="23" creationId="{681F635B-617A-CDCA-9EE0-8AB339745B1A}"/>
          </ac:spMkLst>
        </pc:spChg>
        <pc:spChg chg="add del">
          <ac:chgData name="Bobby Lee" userId="VZ2+4j3sDBtVb/ui9CbBTIN8XdvUzPGIrMFVBlc/rVk=" providerId="None" clId="Web-{7C12F827-16E6-449C-95E6-A40EF4650B38}" dt="2024-12-06T20:55:36.858" v="322"/>
          <ac:spMkLst>
            <pc:docMk/>
            <pc:sldMk cId="4267598484" sldId="312"/>
            <ac:spMk id="25" creationId="{5F2982CE-B57A-B0D4-C03C-D9DD41CC96E0}"/>
          </ac:spMkLst>
        </pc:spChg>
        <pc:spChg chg="add del">
          <ac:chgData name="Bobby Lee" userId="VZ2+4j3sDBtVb/ui9CbBTIN8XdvUzPGIrMFVBlc/rVk=" providerId="None" clId="Web-{7C12F827-16E6-449C-95E6-A40EF4650B38}" dt="2024-12-06T20:55:37.749" v="323"/>
          <ac:spMkLst>
            <pc:docMk/>
            <pc:sldMk cId="4267598484" sldId="312"/>
            <ac:spMk id="27" creationId="{E9285741-51F2-7E91-18FB-66484F2ECE3D}"/>
          </ac:spMkLst>
        </pc:spChg>
        <pc:spChg chg="add del">
          <ac:chgData name="Bobby Lee" userId="VZ2+4j3sDBtVb/ui9CbBTIN8XdvUzPGIrMFVBlc/rVk=" providerId="None" clId="Web-{7C12F827-16E6-449C-95E6-A40EF4650B38}" dt="2024-12-06T20:55:39.671" v="324"/>
          <ac:spMkLst>
            <pc:docMk/>
            <pc:sldMk cId="4267598484" sldId="312"/>
            <ac:spMk id="29" creationId="{6F547C8A-AAFE-5F5E-04A1-F622F2F5868C}"/>
          </ac:spMkLst>
        </pc:spChg>
        <pc:spChg chg="add mod">
          <ac:chgData name="Bobby Lee" userId="VZ2+4j3sDBtVb/ui9CbBTIN8XdvUzPGIrMFVBlc/rVk=" providerId="None" clId="Web-{7C12F827-16E6-449C-95E6-A40EF4650B38}" dt="2024-12-06T21:05:02.746" v="402" actId="1076"/>
          <ac:spMkLst>
            <pc:docMk/>
            <pc:sldMk cId="4267598484" sldId="312"/>
            <ac:spMk id="31" creationId="{5065A1AC-211E-735D-B9C5-FE45929EBFD4}"/>
          </ac:spMkLst>
        </pc:spChg>
        <pc:spChg chg="add mod">
          <ac:chgData name="Bobby Lee" userId="VZ2+4j3sDBtVb/ui9CbBTIN8XdvUzPGIrMFVBlc/rVk=" providerId="None" clId="Web-{7C12F827-16E6-449C-95E6-A40EF4650B38}" dt="2024-12-06T21:05:02.762" v="403" actId="1076"/>
          <ac:spMkLst>
            <pc:docMk/>
            <pc:sldMk cId="4267598484" sldId="312"/>
            <ac:spMk id="33" creationId="{A1F77E3E-AB40-45BB-B221-0AD5FA03223C}"/>
          </ac:spMkLst>
        </pc:spChg>
        <pc:spChg chg="add mod">
          <ac:chgData name="Bobby Lee" userId="VZ2+4j3sDBtVb/ui9CbBTIN8XdvUzPGIrMFVBlc/rVk=" providerId="None" clId="Web-{7C12F827-16E6-449C-95E6-A40EF4650B38}" dt="2024-12-06T21:05:02.777" v="404" actId="1076"/>
          <ac:spMkLst>
            <pc:docMk/>
            <pc:sldMk cId="4267598484" sldId="312"/>
            <ac:spMk id="35" creationId="{A47FD522-FAC5-9AEE-F65A-7C2EA30743DF}"/>
          </ac:spMkLst>
        </pc:spChg>
        <pc:spChg chg="add mod">
          <ac:chgData name="Bobby Lee" userId="VZ2+4j3sDBtVb/ui9CbBTIN8XdvUzPGIrMFVBlc/rVk=" providerId="None" clId="Web-{7C12F827-16E6-449C-95E6-A40EF4650B38}" dt="2024-12-06T21:05:02.793" v="405" actId="1076"/>
          <ac:spMkLst>
            <pc:docMk/>
            <pc:sldMk cId="4267598484" sldId="312"/>
            <ac:spMk id="37" creationId="{51C9F9AE-E161-F251-8225-CA846679ED26}"/>
          </ac:spMkLst>
        </pc:spChg>
        <pc:spChg chg="add mod">
          <ac:chgData name="Bobby Lee" userId="VZ2+4j3sDBtVb/ui9CbBTIN8XdvUzPGIrMFVBlc/rVk=" providerId="None" clId="Web-{7C12F827-16E6-449C-95E6-A40EF4650B38}" dt="2024-12-06T21:05:02.793" v="406" actId="1076"/>
          <ac:spMkLst>
            <pc:docMk/>
            <pc:sldMk cId="4267598484" sldId="312"/>
            <ac:spMk id="39" creationId="{69407FCE-6DF0-D384-241B-95C8E4A9AE14}"/>
          </ac:spMkLst>
        </pc:spChg>
        <pc:spChg chg="add mod">
          <ac:chgData name="Bobby Lee" userId="VZ2+4j3sDBtVb/ui9CbBTIN8XdvUzPGIrMFVBlc/rVk=" providerId="None" clId="Web-{7C12F827-16E6-449C-95E6-A40EF4650B38}" dt="2024-12-06T21:05:02.809" v="407" actId="1076"/>
          <ac:spMkLst>
            <pc:docMk/>
            <pc:sldMk cId="4267598484" sldId="312"/>
            <ac:spMk id="41" creationId="{28C00E1E-F319-E341-CDC7-FB07AA6174C2}"/>
          </ac:spMkLst>
        </pc:spChg>
        <pc:spChg chg="add mod">
          <ac:chgData name="Bobby Lee" userId="VZ2+4j3sDBtVb/ui9CbBTIN8XdvUzPGIrMFVBlc/rVk=" providerId="None" clId="Web-{7C12F827-16E6-449C-95E6-A40EF4650B38}" dt="2024-12-06T21:05:02.824" v="408" actId="1076"/>
          <ac:spMkLst>
            <pc:docMk/>
            <pc:sldMk cId="4267598484" sldId="312"/>
            <ac:spMk id="43" creationId="{0D1D73CA-5F07-FE39-DF8C-850261B32E64}"/>
          </ac:spMkLst>
        </pc:spChg>
        <pc:spChg chg="add mod">
          <ac:chgData name="Bobby Lee" userId="VZ2+4j3sDBtVb/ui9CbBTIN8XdvUzPGIrMFVBlc/rVk=" providerId="None" clId="Web-{7C12F827-16E6-449C-95E6-A40EF4650B38}" dt="2024-12-06T21:05:02.840" v="409" actId="1076"/>
          <ac:spMkLst>
            <pc:docMk/>
            <pc:sldMk cId="4267598484" sldId="312"/>
            <ac:spMk id="45" creationId="{6E1A3577-F55D-758A-7AD8-9450D264FAC0}"/>
          </ac:spMkLst>
        </pc:spChg>
        <pc:spChg chg="add mod">
          <ac:chgData name="Bobby Lee" userId="VZ2+4j3sDBtVb/ui9CbBTIN8XdvUzPGIrMFVBlc/rVk=" providerId="None" clId="Web-{7C12F827-16E6-449C-95E6-A40EF4650B38}" dt="2024-12-06T21:05:02.855" v="410" actId="1076"/>
          <ac:spMkLst>
            <pc:docMk/>
            <pc:sldMk cId="4267598484" sldId="312"/>
            <ac:spMk id="47" creationId="{FD20080F-06FA-CDDB-6FB1-DED7C94A8C4E}"/>
          </ac:spMkLst>
        </pc:spChg>
        <pc:spChg chg="add mod">
          <ac:chgData name="Bobby Lee" userId="VZ2+4j3sDBtVb/ui9CbBTIN8XdvUzPGIrMFVBlc/rVk=" providerId="None" clId="Web-{7C12F827-16E6-449C-95E6-A40EF4650B38}" dt="2024-12-06T21:05:02.871" v="411" actId="1076"/>
          <ac:spMkLst>
            <pc:docMk/>
            <pc:sldMk cId="4267598484" sldId="312"/>
            <ac:spMk id="49" creationId="{A2487411-DBCA-BAD6-735F-964C708204FA}"/>
          </ac:spMkLst>
        </pc:spChg>
        <pc:spChg chg="add del">
          <ac:chgData name="Bobby Lee" userId="VZ2+4j3sDBtVb/ui9CbBTIN8XdvUzPGIrMFVBlc/rVk=" providerId="None" clId="Web-{7C12F827-16E6-449C-95E6-A40EF4650B38}" dt="2024-12-06T21:04:42.106" v="371"/>
          <ac:spMkLst>
            <pc:docMk/>
            <pc:sldMk cId="4267598484" sldId="312"/>
            <ac:spMk id="51" creationId="{D9E9DF5C-ABBA-46AC-A2F5-6B49CFC1E406}"/>
          </ac:spMkLst>
        </pc:spChg>
        <pc:spChg chg="add del">
          <ac:chgData name="Bobby Lee" userId="VZ2+4j3sDBtVb/ui9CbBTIN8XdvUzPGIrMFVBlc/rVk=" providerId="None" clId="Web-{7C12F827-16E6-449C-95E6-A40EF4650B38}" dt="2024-12-06T21:04:42.106" v="370"/>
          <ac:spMkLst>
            <pc:docMk/>
            <pc:sldMk cId="4267598484" sldId="312"/>
            <ac:spMk id="53" creationId="{F99B8960-E396-7762-3FAD-0F43AD7EDE3C}"/>
          </ac:spMkLst>
        </pc:spChg>
        <pc:spChg chg="add del">
          <ac:chgData name="Bobby Lee" userId="VZ2+4j3sDBtVb/ui9CbBTIN8XdvUzPGIrMFVBlc/rVk=" providerId="None" clId="Web-{7C12F827-16E6-449C-95E6-A40EF4650B38}" dt="2024-12-06T21:04:42.106" v="369"/>
          <ac:spMkLst>
            <pc:docMk/>
            <pc:sldMk cId="4267598484" sldId="312"/>
            <ac:spMk id="55" creationId="{528F5880-CB71-0FEB-E2F9-348FBCC375E0}"/>
          </ac:spMkLst>
        </pc:spChg>
        <pc:spChg chg="add del">
          <ac:chgData name="Bobby Lee" userId="VZ2+4j3sDBtVb/ui9CbBTIN8XdvUzPGIrMFVBlc/rVk=" providerId="None" clId="Web-{7C12F827-16E6-449C-95E6-A40EF4650B38}" dt="2024-12-06T21:04:42.106" v="368"/>
          <ac:spMkLst>
            <pc:docMk/>
            <pc:sldMk cId="4267598484" sldId="312"/>
            <ac:spMk id="57" creationId="{E1C04836-042A-6889-92C1-54E9D1141265}"/>
          </ac:spMkLst>
        </pc:spChg>
        <pc:spChg chg="add del">
          <ac:chgData name="Bobby Lee" userId="VZ2+4j3sDBtVb/ui9CbBTIN8XdvUzPGIrMFVBlc/rVk=" providerId="None" clId="Web-{7C12F827-16E6-449C-95E6-A40EF4650B38}" dt="2024-12-06T21:04:42.106" v="367"/>
          <ac:spMkLst>
            <pc:docMk/>
            <pc:sldMk cId="4267598484" sldId="312"/>
            <ac:spMk id="59" creationId="{6B9C51FC-8620-2E8C-6008-9CE24AEC31A9}"/>
          </ac:spMkLst>
        </pc:spChg>
        <pc:spChg chg="add del">
          <ac:chgData name="Bobby Lee" userId="VZ2+4j3sDBtVb/ui9CbBTIN8XdvUzPGIrMFVBlc/rVk=" providerId="None" clId="Web-{7C12F827-16E6-449C-95E6-A40EF4650B38}" dt="2024-12-06T21:04:42.106" v="366"/>
          <ac:spMkLst>
            <pc:docMk/>
            <pc:sldMk cId="4267598484" sldId="312"/>
            <ac:spMk id="61" creationId="{8A85430B-570A-4929-1B75-4ED491B9F3AC}"/>
          </ac:spMkLst>
        </pc:spChg>
        <pc:spChg chg="add del">
          <ac:chgData name="Bobby Lee" userId="VZ2+4j3sDBtVb/ui9CbBTIN8XdvUzPGIrMFVBlc/rVk=" providerId="None" clId="Web-{7C12F827-16E6-449C-95E6-A40EF4650B38}" dt="2024-12-06T21:04:42.106" v="365"/>
          <ac:spMkLst>
            <pc:docMk/>
            <pc:sldMk cId="4267598484" sldId="312"/>
            <ac:spMk id="63" creationId="{B4891766-1AB9-2B2A-949F-3CAD59BD4E87}"/>
          </ac:spMkLst>
        </pc:spChg>
        <pc:spChg chg="add del">
          <ac:chgData name="Bobby Lee" userId="VZ2+4j3sDBtVb/ui9CbBTIN8XdvUzPGIrMFVBlc/rVk=" providerId="None" clId="Web-{7C12F827-16E6-449C-95E6-A40EF4650B38}" dt="2024-12-06T21:04:42.106" v="364"/>
          <ac:spMkLst>
            <pc:docMk/>
            <pc:sldMk cId="4267598484" sldId="312"/>
            <ac:spMk id="65" creationId="{A4C4AB52-1F04-D6CF-7929-803958653A00}"/>
          </ac:spMkLst>
        </pc:spChg>
        <pc:spChg chg="add del">
          <ac:chgData name="Bobby Lee" userId="VZ2+4j3sDBtVb/ui9CbBTIN8XdvUzPGIrMFVBlc/rVk=" providerId="None" clId="Web-{7C12F827-16E6-449C-95E6-A40EF4650B38}" dt="2024-12-06T21:04:42.106" v="363"/>
          <ac:spMkLst>
            <pc:docMk/>
            <pc:sldMk cId="4267598484" sldId="312"/>
            <ac:spMk id="67" creationId="{4A86E3FB-3594-04BB-75EA-1BB30E19BD43}"/>
          </ac:spMkLst>
        </pc:spChg>
        <pc:spChg chg="add del">
          <ac:chgData name="Bobby Lee" userId="VZ2+4j3sDBtVb/ui9CbBTIN8XdvUzPGIrMFVBlc/rVk=" providerId="None" clId="Web-{7C12F827-16E6-449C-95E6-A40EF4650B38}" dt="2024-12-06T21:04:42.106" v="362"/>
          <ac:spMkLst>
            <pc:docMk/>
            <pc:sldMk cId="4267598484" sldId="312"/>
            <ac:spMk id="69" creationId="{3B48EFC3-31BD-D84C-6A50-EB0210AF530C}"/>
          </ac:spMkLst>
        </pc:spChg>
        <pc:spChg chg="add del">
          <ac:chgData name="Bobby Lee" userId="VZ2+4j3sDBtVb/ui9CbBTIN8XdvUzPGIrMFVBlc/rVk=" providerId="None" clId="Web-{7C12F827-16E6-449C-95E6-A40EF4650B38}" dt="2024-12-06T21:04:50.699" v="401"/>
          <ac:spMkLst>
            <pc:docMk/>
            <pc:sldMk cId="4267598484" sldId="312"/>
            <ac:spMk id="71" creationId="{F95E1508-8BC8-F17A-A1CC-F5BEA8900998}"/>
          </ac:spMkLst>
        </pc:spChg>
        <pc:spChg chg="add del">
          <ac:chgData name="Bobby Lee" userId="VZ2+4j3sDBtVb/ui9CbBTIN8XdvUzPGIrMFVBlc/rVk=" providerId="None" clId="Web-{7C12F827-16E6-449C-95E6-A40EF4650B38}" dt="2024-12-06T21:04:50.699" v="400"/>
          <ac:spMkLst>
            <pc:docMk/>
            <pc:sldMk cId="4267598484" sldId="312"/>
            <ac:spMk id="73" creationId="{25126416-3465-1109-3FFB-D39DC567C742}"/>
          </ac:spMkLst>
        </pc:spChg>
        <pc:spChg chg="add del">
          <ac:chgData name="Bobby Lee" userId="VZ2+4j3sDBtVb/ui9CbBTIN8XdvUzPGIrMFVBlc/rVk=" providerId="None" clId="Web-{7C12F827-16E6-449C-95E6-A40EF4650B38}" dt="2024-12-06T21:04:50.699" v="399"/>
          <ac:spMkLst>
            <pc:docMk/>
            <pc:sldMk cId="4267598484" sldId="312"/>
            <ac:spMk id="75" creationId="{C3D6DB69-5C68-4D55-D58A-84AF9477B6C1}"/>
          </ac:spMkLst>
        </pc:spChg>
        <pc:spChg chg="add del">
          <ac:chgData name="Bobby Lee" userId="VZ2+4j3sDBtVb/ui9CbBTIN8XdvUzPGIrMFVBlc/rVk=" providerId="None" clId="Web-{7C12F827-16E6-449C-95E6-A40EF4650B38}" dt="2024-12-06T21:04:50.699" v="398"/>
          <ac:spMkLst>
            <pc:docMk/>
            <pc:sldMk cId="4267598484" sldId="312"/>
            <ac:spMk id="77" creationId="{496178DA-CA13-0A83-0C46-C126674E5B95}"/>
          </ac:spMkLst>
        </pc:spChg>
        <pc:spChg chg="add del">
          <ac:chgData name="Bobby Lee" userId="VZ2+4j3sDBtVb/ui9CbBTIN8XdvUzPGIrMFVBlc/rVk=" providerId="None" clId="Web-{7C12F827-16E6-449C-95E6-A40EF4650B38}" dt="2024-12-06T21:04:50.699" v="397"/>
          <ac:spMkLst>
            <pc:docMk/>
            <pc:sldMk cId="4267598484" sldId="312"/>
            <ac:spMk id="79" creationId="{C1DAA075-ABF4-289D-6434-5FFC5E679DE8}"/>
          </ac:spMkLst>
        </pc:spChg>
        <pc:spChg chg="add del">
          <ac:chgData name="Bobby Lee" userId="VZ2+4j3sDBtVb/ui9CbBTIN8XdvUzPGIrMFVBlc/rVk=" providerId="None" clId="Web-{7C12F827-16E6-449C-95E6-A40EF4650B38}" dt="2024-12-06T21:04:50.699" v="396"/>
          <ac:spMkLst>
            <pc:docMk/>
            <pc:sldMk cId="4267598484" sldId="312"/>
            <ac:spMk id="81" creationId="{C77EE605-45C2-5049-4D5D-D4971B9F4F49}"/>
          </ac:spMkLst>
        </pc:spChg>
        <pc:spChg chg="add del">
          <ac:chgData name="Bobby Lee" userId="VZ2+4j3sDBtVb/ui9CbBTIN8XdvUzPGIrMFVBlc/rVk=" providerId="None" clId="Web-{7C12F827-16E6-449C-95E6-A40EF4650B38}" dt="2024-12-06T21:04:50.699" v="395"/>
          <ac:spMkLst>
            <pc:docMk/>
            <pc:sldMk cId="4267598484" sldId="312"/>
            <ac:spMk id="83" creationId="{E18904E2-3245-C4E6-D5DD-5DE32797D33A}"/>
          </ac:spMkLst>
        </pc:spChg>
        <pc:spChg chg="add del">
          <ac:chgData name="Bobby Lee" userId="VZ2+4j3sDBtVb/ui9CbBTIN8XdvUzPGIrMFVBlc/rVk=" providerId="None" clId="Web-{7C12F827-16E6-449C-95E6-A40EF4650B38}" dt="2024-12-06T21:04:50.699" v="394"/>
          <ac:spMkLst>
            <pc:docMk/>
            <pc:sldMk cId="4267598484" sldId="312"/>
            <ac:spMk id="85" creationId="{B0AAB93C-378D-BAC0-576D-CAC0BACB5677}"/>
          </ac:spMkLst>
        </pc:spChg>
        <pc:spChg chg="add del">
          <ac:chgData name="Bobby Lee" userId="VZ2+4j3sDBtVb/ui9CbBTIN8XdvUzPGIrMFVBlc/rVk=" providerId="None" clId="Web-{7C12F827-16E6-449C-95E6-A40EF4650B38}" dt="2024-12-06T21:04:50.699" v="393"/>
          <ac:spMkLst>
            <pc:docMk/>
            <pc:sldMk cId="4267598484" sldId="312"/>
            <ac:spMk id="87" creationId="{B844EB35-674F-1A4E-7C9C-534D1F08DBD5}"/>
          </ac:spMkLst>
        </pc:spChg>
        <pc:spChg chg="add del">
          <ac:chgData name="Bobby Lee" userId="VZ2+4j3sDBtVb/ui9CbBTIN8XdvUzPGIrMFVBlc/rVk=" providerId="None" clId="Web-{7C12F827-16E6-449C-95E6-A40EF4650B38}" dt="2024-12-06T21:04:50.699" v="392"/>
          <ac:spMkLst>
            <pc:docMk/>
            <pc:sldMk cId="4267598484" sldId="312"/>
            <ac:spMk id="89" creationId="{11A6A7A2-F95E-0AC6-BF2B-66448AA2BD3F}"/>
          </ac:spMkLst>
        </pc:spChg>
      </pc:sldChg>
    </pc:docChg>
  </pc:docChgLst>
  <pc:docChgLst>
    <pc:chgData name="Bobby Lee" userId="VZ2+4j3sDBtVb/ui9CbBTIN8XdvUzPGIrMFVBlc/rVk=" providerId="None" clId="Web-{FB80E2C8-B62F-464A-BCFD-8335ACFB994F}"/>
    <pc:docChg chg="addSld delSld modSld">
      <pc:chgData name="Bobby Lee" userId="VZ2+4j3sDBtVb/ui9CbBTIN8XdvUzPGIrMFVBlc/rVk=" providerId="None" clId="Web-{FB80E2C8-B62F-464A-BCFD-8335ACFB994F}" dt="2024-12-06T21:11:20.321" v="288" actId="1076"/>
      <pc:docMkLst>
        <pc:docMk/>
      </pc:docMkLst>
      <pc:sldChg chg="addSp delSp modSp">
        <pc:chgData name="Bobby Lee" userId="VZ2+4j3sDBtVb/ui9CbBTIN8XdvUzPGIrMFVBlc/rVk=" providerId="None" clId="Web-{FB80E2C8-B62F-464A-BCFD-8335ACFB994F}" dt="2024-12-06T21:11:20.321" v="288" actId="1076"/>
        <pc:sldMkLst>
          <pc:docMk/>
          <pc:sldMk cId="4267598484" sldId="312"/>
        </pc:sldMkLst>
        <pc:spChg chg="add del">
          <ac:chgData name="Bobby Lee" userId="VZ2+4j3sDBtVb/ui9CbBTIN8XdvUzPGIrMFVBlc/rVk=" providerId="None" clId="Web-{FB80E2C8-B62F-464A-BCFD-8335ACFB994F}" dt="2024-12-06T21:05:39.089" v="1"/>
          <ac:spMkLst>
            <pc:docMk/>
            <pc:sldMk cId="4267598484" sldId="312"/>
            <ac:spMk id="8" creationId="{EB559DC2-5249-1D5F-3E95-7435B10A1EE1}"/>
          </ac:spMkLst>
        </pc:spChg>
        <pc:spChg chg="add mod">
          <ac:chgData name="Bobby Lee" userId="VZ2+4j3sDBtVb/ui9CbBTIN8XdvUzPGIrMFVBlc/rVk=" providerId="None" clId="Web-{FB80E2C8-B62F-464A-BCFD-8335ACFB994F}" dt="2024-12-06T21:06:39.932" v="43" actId="1076"/>
          <ac:spMkLst>
            <pc:docMk/>
            <pc:sldMk cId="4267598484" sldId="312"/>
            <ac:spMk id="11" creationId="{82B329CE-D607-8AB7-D845-90305CD27F60}"/>
          </ac:spMkLst>
        </pc:spChg>
        <pc:spChg chg="add mod">
          <ac:chgData name="Bobby Lee" userId="VZ2+4j3sDBtVb/ui9CbBTIN8XdvUzPGIrMFVBlc/rVk=" providerId="None" clId="Web-{FB80E2C8-B62F-464A-BCFD-8335ACFB994F}" dt="2024-12-06T21:07:16.776" v="48" actId="20577"/>
          <ac:spMkLst>
            <pc:docMk/>
            <pc:sldMk cId="4267598484" sldId="312"/>
            <ac:spMk id="12" creationId="{9511FD5E-679B-9B4E-10E2-AC82B091C64E}"/>
          </ac:spMkLst>
        </pc:spChg>
        <pc:spChg chg="add mod">
          <ac:chgData name="Bobby Lee" userId="VZ2+4j3sDBtVb/ui9CbBTIN8XdvUzPGIrMFVBlc/rVk=" providerId="None" clId="Web-{FB80E2C8-B62F-464A-BCFD-8335ACFB994F}" dt="2024-12-06T21:08:04.776" v="102" actId="20577"/>
          <ac:spMkLst>
            <pc:docMk/>
            <pc:sldMk cId="4267598484" sldId="312"/>
            <ac:spMk id="13" creationId="{B9034BA7-6A05-51FF-5AB5-6641A199361F}"/>
          </ac:spMkLst>
        </pc:spChg>
        <pc:spChg chg="add mod">
          <ac:chgData name="Bobby Lee" userId="VZ2+4j3sDBtVb/ui9CbBTIN8XdvUzPGIrMFVBlc/rVk=" providerId="None" clId="Web-{FB80E2C8-B62F-464A-BCFD-8335ACFB994F}" dt="2024-12-06T21:08:29.838" v="122" actId="20577"/>
          <ac:spMkLst>
            <pc:docMk/>
            <pc:sldMk cId="4267598484" sldId="312"/>
            <ac:spMk id="14" creationId="{6EFD4C50-6E36-E61A-C8EE-2B35E1D73710}"/>
          </ac:spMkLst>
        </pc:spChg>
        <pc:spChg chg="add mod">
          <ac:chgData name="Bobby Lee" userId="VZ2+4j3sDBtVb/ui9CbBTIN8XdvUzPGIrMFVBlc/rVk=" providerId="None" clId="Web-{FB80E2C8-B62F-464A-BCFD-8335ACFB994F}" dt="2024-12-06T21:08:45.853" v="136" actId="20577"/>
          <ac:spMkLst>
            <pc:docMk/>
            <pc:sldMk cId="4267598484" sldId="312"/>
            <ac:spMk id="16" creationId="{33C38E65-2FA7-D526-C2EC-889C1F53DDAE}"/>
          </ac:spMkLst>
        </pc:spChg>
        <pc:spChg chg="add mod">
          <ac:chgData name="Bobby Lee" userId="VZ2+4j3sDBtVb/ui9CbBTIN8XdvUzPGIrMFVBlc/rVk=" providerId="None" clId="Web-{FB80E2C8-B62F-464A-BCFD-8335ACFB994F}" dt="2024-12-06T21:09:32.666" v="167" actId="20577"/>
          <ac:spMkLst>
            <pc:docMk/>
            <pc:sldMk cId="4267598484" sldId="312"/>
            <ac:spMk id="18" creationId="{DFF25784-F561-90B4-D054-31E2FE662A77}"/>
          </ac:spMkLst>
        </pc:spChg>
        <pc:spChg chg="add mod">
          <ac:chgData name="Bobby Lee" userId="VZ2+4j3sDBtVb/ui9CbBTIN8XdvUzPGIrMFVBlc/rVk=" providerId="None" clId="Web-{FB80E2C8-B62F-464A-BCFD-8335ACFB994F}" dt="2024-12-06T21:10:34.525" v="237" actId="20577"/>
          <ac:spMkLst>
            <pc:docMk/>
            <pc:sldMk cId="4267598484" sldId="312"/>
            <ac:spMk id="20" creationId="{D3049CB0-869F-42FD-27F8-988849429B41}"/>
          </ac:spMkLst>
        </pc:spChg>
        <pc:spChg chg="add mod">
          <ac:chgData name="Bobby Lee" userId="VZ2+4j3sDBtVb/ui9CbBTIN8XdvUzPGIrMFVBlc/rVk=" providerId="None" clId="Web-{FB80E2C8-B62F-464A-BCFD-8335ACFB994F}" dt="2024-12-06T21:11:20.321" v="288" actId="1076"/>
          <ac:spMkLst>
            <pc:docMk/>
            <pc:sldMk cId="4267598484" sldId="312"/>
            <ac:spMk id="22" creationId="{E4187DB2-8B94-FE7C-E9F7-B17005F0D45B}"/>
          </ac:spMkLst>
        </pc:spChg>
      </pc:sldChg>
      <pc:sldChg chg="add del replId">
        <pc:chgData name="Bobby Lee" userId="VZ2+4j3sDBtVb/ui9CbBTIN8XdvUzPGIrMFVBlc/rVk=" providerId="None" clId="Web-{FB80E2C8-B62F-464A-BCFD-8335ACFB994F}" dt="2024-12-06T21:07:00.464" v="45"/>
        <pc:sldMkLst>
          <pc:docMk/>
          <pc:sldMk cId="1199475027"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ee6cf0d5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ee6cf0d59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A0710127-5D8D-56B9-1C99-536EDAE561C3}"/>
            </a:ext>
          </a:extLst>
        </p:cNvPr>
        <p:cNvGrpSpPr/>
        <p:nvPr/>
      </p:nvGrpSpPr>
      <p:grpSpPr>
        <a:xfrm>
          <a:off x="0" y="0"/>
          <a:ext cx="0" cy="0"/>
          <a:chOff x="0" y="0"/>
          <a:chExt cx="0" cy="0"/>
        </a:xfrm>
      </p:grpSpPr>
      <p:sp>
        <p:nvSpPr>
          <p:cNvPr id="174" name="Google Shape;174;g2fedbfa344f_0_0:notes">
            <a:extLst>
              <a:ext uri="{FF2B5EF4-FFF2-40B4-BE49-F238E27FC236}">
                <a16:creationId xmlns:a16="http://schemas.microsoft.com/office/drawing/2014/main" id="{DBD37E56-D1ED-ADFE-6E69-BB1E8D775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edbfa344f_0_0:notes">
            <a:extLst>
              <a:ext uri="{FF2B5EF4-FFF2-40B4-BE49-F238E27FC236}">
                <a16:creationId xmlns:a16="http://schemas.microsoft.com/office/drawing/2014/main" id="{3CECFBD5-5DBC-E19D-6A7A-6AF82768418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5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edbfa3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edbfa344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550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A0710127-5D8D-56B9-1C99-536EDAE561C3}"/>
            </a:ext>
          </a:extLst>
        </p:cNvPr>
        <p:cNvGrpSpPr/>
        <p:nvPr/>
      </p:nvGrpSpPr>
      <p:grpSpPr>
        <a:xfrm>
          <a:off x="0" y="0"/>
          <a:ext cx="0" cy="0"/>
          <a:chOff x="0" y="0"/>
          <a:chExt cx="0" cy="0"/>
        </a:xfrm>
      </p:grpSpPr>
      <p:sp>
        <p:nvSpPr>
          <p:cNvPr id="174" name="Google Shape;174;g2fedbfa344f_0_0:notes">
            <a:extLst>
              <a:ext uri="{FF2B5EF4-FFF2-40B4-BE49-F238E27FC236}">
                <a16:creationId xmlns:a16="http://schemas.microsoft.com/office/drawing/2014/main" id="{DBD37E56-D1ED-ADFE-6E69-BB1E8D775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edbfa344f_0_0:notes">
            <a:extLst>
              <a:ext uri="{FF2B5EF4-FFF2-40B4-BE49-F238E27FC236}">
                <a16:creationId xmlns:a16="http://schemas.microsoft.com/office/drawing/2014/main" id="{3CECFBD5-5DBC-E19D-6A7A-6AF82768418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672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C044C51B-0550-8A59-B4B9-65E9E05C79B8}"/>
            </a:ext>
          </a:extLst>
        </p:cNvPr>
        <p:cNvGrpSpPr/>
        <p:nvPr/>
      </p:nvGrpSpPr>
      <p:grpSpPr>
        <a:xfrm>
          <a:off x="0" y="0"/>
          <a:ext cx="0" cy="0"/>
          <a:chOff x="0" y="0"/>
          <a:chExt cx="0" cy="0"/>
        </a:xfrm>
      </p:grpSpPr>
      <p:sp>
        <p:nvSpPr>
          <p:cNvPr id="174" name="Google Shape;174;g2fedbfa344f_0_0:notes">
            <a:extLst>
              <a:ext uri="{FF2B5EF4-FFF2-40B4-BE49-F238E27FC236}">
                <a16:creationId xmlns:a16="http://schemas.microsoft.com/office/drawing/2014/main" id="{B6378182-2360-99D5-CA0D-3A57621BFD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edbfa344f_0_0:notes">
            <a:extLst>
              <a:ext uri="{FF2B5EF4-FFF2-40B4-BE49-F238E27FC236}">
                <a16:creationId xmlns:a16="http://schemas.microsoft.com/office/drawing/2014/main" id="{6C87F221-EDDE-D3BF-5CD8-6EC632FB328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813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E0A55C09-A558-389A-582A-8171F56B25A5}"/>
            </a:ext>
          </a:extLst>
        </p:cNvPr>
        <p:cNvGrpSpPr/>
        <p:nvPr/>
      </p:nvGrpSpPr>
      <p:grpSpPr>
        <a:xfrm>
          <a:off x="0" y="0"/>
          <a:ext cx="0" cy="0"/>
          <a:chOff x="0" y="0"/>
          <a:chExt cx="0" cy="0"/>
        </a:xfrm>
      </p:grpSpPr>
      <p:sp>
        <p:nvSpPr>
          <p:cNvPr id="261" name="Google Shape;261;g2ee6cf0d59b_0_6:notes">
            <a:extLst>
              <a:ext uri="{FF2B5EF4-FFF2-40B4-BE49-F238E27FC236}">
                <a16:creationId xmlns:a16="http://schemas.microsoft.com/office/drawing/2014/main" id="{0CFF0EA3-FF72-236C-8355-1F4B5114F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ee6cf0d59b_0_6:notes">
            <a:extLst>
              <a:ext uri="{FF2B5EF4-FFF2-40B4-BE49-F238E27FC236}">
                <a16:creationId xmlns:a16="http://schemas.microsoft.com/office/drawing/2014/main" id="{4AFB46D2-AE98-0158-2071-80E29B2E2AF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78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647266759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647266759_0_3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endParaRPr b="0" dirty="0"/>
          </a:p>
        </p:txBody>
      </p:sp>
    </p:spTree>
    <p:extLst>
      <p:ext uri="{BB962C8B-B14F-4D97-AF65-F5344CB8AC3E}">
        <p14:creationId xmlns:p14="http://schemas.microsoft.com/office/powerpoint/2010/main" val="27317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851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64726675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647266759_0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19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A0710127-5D8D-56B9-1C99-536EDAE561C3}"/>
            </a:ext>
          </a:extLst>
        </p:cNvPr>
        <p:cNvGrpSpPr/>
        <p:nvPr/>
      </p:nvGrpSpPr>
      <p:grpSpPr>
        <a:xfrm>
          <a:off x="0" y="0"/>
          <a:ext cx="0" cy="0"/>
          <a:chOff x="0" y="0"/>
          <a:chExt cx="0" cy="0"/>
        </a:xfrm>
      </p:grpSpPr>
      <p:sp>
        <p:nvSpPr>
          <p:cNvPr id="174" name="Google Shape;174;g2fedbfa344f_0_0:notes">
            <a:extLst>
              <a:ext uri="{FF2B5EF4-FFF2-40B4-BE49-F238E27FC236}">
                <a16:creationId xmlns:a16="http://schemas.microsoft.com/office/drawing/2014/main" id="{DBD37E56-D1ED-ADFE-6E69-BB1E8D775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edbfa344f_0_0:notes">
            <a:extLst>
              <a:ext uri="{FF2B5EF4-FFF2-40B4-BE49-F238E27FC236}">
                <a16:creationId xmlns:a16="http://schemas.microsoft.com/office/drawing/2014/main" id="{3CECFBD5-5DBC-E19D-6A7A-6AF82768418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09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ue-Section-Divider" userDrawn="1">
  <p:cSld name="Blue-Section-Divider">
    <p:bg>
      <p:bgPr>
        <a:solidFill>
          <a:schemeClr val="dk2"/>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sz="1200" b="1" i="1">
                <a:solidFill>
                  <a:schemeClr val="dk1"/>
                </a:solidFill>
                <a:latin typeface="Century Schoolbook"/>
                <a:ea typeface="Century Schoolbook"/>
                <a:cs typeface="Century Schoolbook"/>
                <a:sym typeface="Century Schoolbook"/>
              </a:defRPr>
            </a:lvl1pPr>
            <a:lvl2pPr marL="0" lvl="1" indent="0" algn="r">
              <a:spcBef>
                <a:spcPts val="0"/>
              </a:spcBef>
              <a:buNone/>
              <a:defRPr sz="1200" b="1" i="1">
                <a:solidFill>
                  <a:schemeClr val="dk1"/>
                </a:solidFill>
                <a:latin typeface="Century Schoolbook"/>
                <a:ea typeface="Century Schoolbook"/>
                <a:cs typeface="Century Schoolbook"/>
                <a:sym typeface="Century Schoolbook"/>
              </a:defRPr>
            </a:lvl2pPr>
            <a:lvl3pPr marL="0" lvl="2" indent="0" algn="r">
              <a:spcBef>
                <a:spcPts val="0"/>
              </a:spcBef>
              <a:buNone/>
              <a:defRPr sz="1200" b="1" i="1">
                <a:solidFill>
                  <a:schemeClr val="dk1"/>
                </a:solidFill>
                <a:latin typeface="Century Schoolbook"/>
                <a:ea typeface="Century Schoolbook"/>
                <a:cs typeface="Century Schoolbook"/>
                <a:sym typeface="Century Schoolbook"/>
              </a:defRPr>
            </a:lvl3pPr>
            <a:lvl4pPr marL="0" lvl="3" indent="0" algn="r">
              <a:spcBef>
                <a:spcPts val="0"/>
              </a:spcBef>
              <a:buNone/>
              <a:defRPr sz="1200" b="1" i="1">
                <a:solidFill>
                  <a:schemeClr val="dk1"/>
                </a:solidFill>
                <a:latin typeface="Century Schoolbook"/>
                <a:ea typeface="Century Schoolbook"/>
                <a:cs typeface="Century Schoolbook"/>
                <a:sym typeface="Century Schoolbook"/>
              </a:defRPr>
            </a:lvl4pPr>
            <a:lvl5pPr marL="0" lvl="4" indent="0" algn="r">
              <a:spcBef>
                <a:spcPts val="0"/>
              </a:spcBef>
              <a:buNone/>
              <a:defRPr sz="1200" b="1" i="1">
                <a:solidFill>
                  <a:schemeClr val="dk1"/>
                </a:solidFill>
                <a:latin typeface="Century Schoolbook"/>
                <a:ea typeface="Century Schoolbook"/>
                <a:cs typeface="Century Schoolbook"/>
                <a:sym typeface="Century Schoolbook"/>
              </a:defRPr>
            </a:lvl5pPr>
            <a:lvl6pPr marL="0" lvl="5" indent="0" algn="r">
              <a:spcBef>
                <a:spcPts val="0"/>
              </a:spcBef>
              <a:buNone/>
              <a:defRPr sz="1200" b="1" i="1">
                <a:solidFill>
                  <a:schemeClr val="dk1"/>
                </a:solidFill>
                <a:latin typeface="Century Schoolbook"/>
                <a:ea typeface="Century Schoolbook"/>
                <a:cs typeface="Century Schoolbook"/>
                <a:sym typeface="Century Schoolbook"/>
              </a:defRPr>
            </a:lvl6pPr>
            <a:lvl7pPr marL="0" lvl="6" indent="0" algn="r">
              <a:spcBef>
                <a:spcPts val="0"/>
              </a:spcBef>
              <a:buNone/>
              <a:defRPr sz="1200" b="1" i="1">
                <a:solidFill>
                  <a:schemeClr val="dk1"/>
                </a:solidFill>
                <a:latin typeface="Century Schoolbook"/>
                <a:ea typeface="Century Schoolbook"/>
                <a:cs typeface="Century Schoolbook"/>
                <a:sym typeface="Century Schoolbook"/>
              </a:defRPr>
            </a:lvl7pPr>
            <a:lvl8pPr marL="0" lvl="7" indent="0" algn="r">
              <a:spcBef>
                <a:spcPts val="0"/>
              </a:spcBef>
              <a:buNone/>
              <a:defRPr sz="1200" b="1" i="1">
                <a:solidFill>
                  <a:schemeClr val="dk1"/>
                </a:solidFill>
                <a:latin typeface="Century Schoolbook"/>
                <a:ea typeface="Century Schoolbook"/>
                <a:cs typeface="Century Schoolbook"/>
                <a:sym typeface="Century Schoolbook"/>
              </a:defRPr>
            </a:lvl8pPr>
            <a:lvl9pPr marL="0" lvl="8" indent="0" algn="r">
              <a:spcBef>
                <a:spcPts val="0"/>
              </a:spcBef>
              <a:buNone/>
              <a:defRPr sz="1200" b="1" i="1">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4"/>
          <p:cNvSpPr txBox="1"/>
          <p:nvPr/>
        </p:nvSpPr>
        <p:spPr>
          <a:xfrm>
            <a:off x="495300" y="6148000"/>
            <a:ext cx="3252787" cy="3277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a:p>
        </p:txBody>
      </p:sp>
      <p:sp>
        <p:nvSpPr>
          <p:cNvPr id="29" name="Google Shape;29;p4"/>
          <p:cNvSpPr txBox="1">
            <a:spLocks noGrp="1"/>
          </p:cNvSpPr>
          <p:nvPr>
            <p:ph type="body" idx="1"/>
          </p:nvPr>
        </p:nvSpPr>
        <p:spPr>
          <a:xfrm>
            <a:off x="1333500" y="3886200"/>
            <a:ext cx="5600700" cy="17145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6000"/>
              <a:buFont typeface="Century Schoolbook"/>
              <a:buNone/>
              <a:defRPr sz="6000" b="1">
                <a:solidFill>
                  <a:schemeClr val="dk1"/>
                </a:solidFill>
                <a:latin typeface="Century Schoolbook"/>
                <a:ea typeface="Century Schoolbook"/>
                <a:cs typeface="Century Schoolbook"/>
                <a:sym typeface="Century Schoolbook"/>
              </a:defRPr>
            </a:lvl1pPr>
            <a:lvl2pPr marL="914400" lvl="1"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2pPr>
            <a:lvl3pPr marL="1371600" lvl="2"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3pPr>
            <a:lvl4pPr marL="1828800" lvl="3"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4pPr>
            <a:lvl5pPr marL="2286000" lvl="4"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5pPr>
            <a:lvl6pPr marL="2743200" lvl="5"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6pPr>
            <a:lvl7pPr marL="3200400" lvl="6"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7pPr>
            <a:lvl8pPr marL="3657600" lvl="7"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8pPr>
            <a:lvl9pPr marL="4114800" lvl="8"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9pPr>
          </a:lstStyle>
          <a:p>
            <a:endParaRPr/>
          </a:p>
        </p:txBody>
      </p:sp>
      <p:sp>
        <p:nvSpPr>
          <p:cNvPr id="2" name="Google Shape;20;p2">
            <a:extLst>
              <a:ext uri="{FF2B5EF4-FFF2-40B4-BE49-F238E27FC236}">
                <a16:creationId xmlns:a16="http://schemas.microsoft.com/office/drawing/2014/main" id="{39E2ADB0-1B0A-5F07-7235-478E56E2A083}"/>
              </a:ext>
            </a:extLst>
          </p:cNvPr>
          <p:cNvSpPr txBox="1">
            <a:spLocks noGrp="1"/>
          </p:cNvSpPr>
          <p:nvPr>
            <p:ph type="body" idx="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rgbClr val="FF0000"/>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Green-Section-Divider" userDrawn="1">
  <p:cSld name="Green-Section-Divider">
    <p:bg>
      <p:bgPr>
        <a:solidFill>
          <a:schemeClr val="accent6"/>
        </a:solidFill>
        <a:effectLst/>
      </p:bgPr>
    </p:bg>
    <p:spTree>
      <p:nvGrpSpPr>
        <p:cNvPr id="1" name="Shape 73"/>
        <p:cNvGrpSpPr/>
        <p:nvPr/>
      </p:nvGrpSpPr>
      <p:grpSpPr>
        <a:xfrm>
          <a:off x="0" y="0"/>
          <a:ext cx="0" cy="0"/>
          <a:chOff x="0" y="0"/>
          <a:chExt cx="0" cy="0"/>
        </a:xfrm>
      </p:grpSpPr>
      <p:sp>
        <p:nvSpPr>
          <p:cNvPr id="74" name="Google Shape;74;p11"/>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sz="1200" b="1" i="1">
                <a:solidFill>
                  <a:schemeClr val="dk1"/>
                </a:solidFill>
                <a:latin typeface="Century Schoolbook"/>
                <a:ea typeface="Century Schoolbook"/>
                <a:cs typeface="Century Schoolbook"/>
                <a:sym typeface="Century Schoolbook"/>
              </a:defRPr>
            </a:lvl1pPr>
            <a:lvl2pPr marL="0" lvl="1" indent="0" algn="r">
              <a:spcBef>
                <a:spcPts val="0"/>
              </a:spcBef>
              <a:buNone/>
              <a:defRPr sz="1200" b="1" i="1">
                <a:solidFill>
                  <a:schemeClr val="dk1"/>
                </a:solidFill>
                <a:latin typeface="Century Schoolbook"/>
                <a:ea typeface="Century Schoolbook"/>
                <a:cs typeface="Century Schoolbook"/>
                <a:sym typeface="Century Schoolbook"/>
              </a:defRPr>
            </a:lvl2pPr>
            <a:lvl3pPr marL="0" lvl="2" indent="0" algn="r">
              <a:spcBef>
                <a:spcPts val="0"/>
              </a:spcBef>
              <a:buNone/>
              <a:defRPr sz="1200" b="1" i="1">
                <a:solidFill>
                  <a:schemeClr val="dk1"/>
                </a:solidFill>
                <a:latin typeface="Century Schoolbook"/>
                <a:ea typeface="Century Schoolbook"/>
                <a:cs typeface="Century Schoolbook"/>
                <a:sym typeface="Century Schoolbook"/>
              </a:defRPr>
            </a:lvl3pPr>
            <a:lvl4pPr marL="0" lvl="3" indent="0" algn="r">
              <a:spcBef>
                <a:spcPts val="0"/>
              </a:spcBef>
              <a:buNone/>
              <a:defRPr sz="1200" b="1" i="1">
                <a:solidFill>
                  <a:schemeClr val="dk1"/>
                </a:solidFill>
                <a:latin typeface="Century Schoolbook"/>
                <a:ea typeface="Century Schoolbook"/>
                <a:cs typeface="Century Schoolbook"/>
                <a:sym typeface="Century Schoolbook"/>
              </a:defRPr>
            </a:lvl4pPr>
            <a:lvl5pPr marL="0" lvl="4" indent="0" algn="r">
              <a:spcBef>
                <a:spcPts val="0"/>
              </a:spcBef>
              <a:buNone/>
              <a:defRPr sz="1200" b="1" i="1">
                <a:solidFill>
                  <a:schemeClr val="dk1"/>
                </a:solidFill>
                <a:latin typeface="Century Schoolbook"/>
                <a:ea typeface="Century Schoolbook"/>
                <a:cs typeface="Century Schoolbook"/>
                <a:sym typeface="Century Schoolbook"/>
              </a:defRPr>
            </a:lvl5pPr>
            <a:lvl6pPr marL="0" lvl="5" indent="0" algn="r">
              <a:spcBef>
                <a:spcPts val="0"/>
              </a:spcBef>
              <a:buNone/>
              <a:defRPr sz="1200" b="1" i="1">
                <a:solidFill>
                  <a:schemeClr val="dk1"/>
                </a:solidFill>
                <a:latin typeface="Century Schoolbook"/>
                <a:ea typeface="Century Schoolbook"/>
                <a:cs typeface="Century Schoolbook"/>
                <a:sym typeface="Century Schoolbook"/>
              </a:defRPr>
            </a:lvl6pPr>
            <a:lvl7pPr marL="0" lvl="6" indent="0" algn="r">
              <a:spcBef>
                <a:spcPts val="0"/>
              </a:spcBef>
              <a:buNone/>
              <a:defRPr sz="1200" b="1" i="1">
                <a:solidFill>
                  <a:schemeClr val="dk1"/>
                </a:solidFill>
                <a:latin typeface="Century Schoolbook"/>
                <a:ea typeface="Century Schoolbook"/>
                <a:cs typeface="Century Schoolbook"/>
                <a:sym typeface="Century Schoolbook"/>
              </a:defRPr>
            </a:lvl7pPr>
            <a:lvl8pPr marL="0" lvl="7" indent="0" algn="r">
              <a:spcBef>
                <a:spcPts val="0"/>
              </a:spcBef>
              <a:buNone/>
              <a:defRPr sz="1200" b="1" i="1">
                <a:solidFill>
                  <a:schemeClr val="dk1"/>
                </a:solidFill>
                <a:latin typeface="Century Schoolbook"/>
                <a:ea typeface="Century Schoolbook"/>
                <a:cs typeface="Century Schoolbook"/>
                <a:sym typeface="Century Schoolbook"/>
              </a:defRPr>
            </a:lvl8pPr>
            <a:lvl9pPr marL="0" lvl="8" indent="0" algn="r">
              <a:spcBef>
                <a:spcPts val="0"/>
              </a:spcBef>
              <a:buNone/>
              <a:defRPr sz="1200" b="1" i="1">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1"/>
          <p:cNvSpPr txBox="1">
            <a:spLocks noGrp="1"/>
          </p:cNvSpPr>
          <p:nvPr>
            <p:ph type="body" idx="1"/>
          </p:nvPr>
        </p:nvSpPr>
        <p:spPr>
          <a:xfrm>
            <a:off x="1333500" y="3886200"/>
            <a:ext cx="5600700" cy="17145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6000"/>
              <a:buFont typeface="Century Schoolbook"/>
              <a:buNone/>
              <a:defRPr sz="6000" b="1">
                <a:solidFill>
                  <a:schemeClr val="dk1"/>
                </a:solidFill>
                <a:latin typeface="Century Schoolbook"/>
                <a:ea typeface="Century Schoolbook"/>
                <a:cs typeface="Century Schoolbook"/>
                <a:sym typeface="Century Schoolbook"/>
              </a:defRPr>
            </a:lvl1pPr>
            <a:lvl2pPr marL="914400" lvl="1"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2pPr>
            <a:lvl3pPr marL="1371600" lvl="2"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3pPr>
            <a:lvl4pPr marL="1828800" lvl="3"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4pPr>
            <a:lvl5pPr marL="2286000" lvl="4"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5pPr>
            <a:lvl6pPr marL="2743200" lvl="5"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6pPr>
            <a:lvl7pPr marL="3200400" lvl="6"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7pPr>
            <a:lvl8pPr marL="3657600" lvl="7"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8pPr>
            <a:lvl9pPr marL="4114800" lvl="8"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9pPr>
          </a:lstStyle>
          <a:p>
            <a:endParaRPr/>
          </a:p>
        </p:txBody>
      </p:sp>
      <p:sp>
        <p:nvSpPr>
          <p:cNvPr id="76" name="Google Shape;76;p11"/>
          <p:cNvSpPr txBox="1">
            <a:spLocks noGrp="1"/>
          </p:cNvSpPr>
          <p:nvPr>
            <p:ph type="body" idx="2"/>
          </p:nvPr>
        </p:nvSpPr>
        <p:spPr>
          <a:xfrm>
            <a:off x="501750" y="6160498"/>
            <a:ext cx="3240000" cy="327900"/>
          </a:xfrm>
          <a:prstGeom prst="rect">
            <a:avLst/>
          </a:prstGeom>
        </p:spPr>
        <p:txBody>
          <a:bodyPr spcFirstLastPara="1" wrap="square" lIns="0" tIns="0" rIns="0" bIns="0" anchor="b" anchorCtr="0">
            <a:noAutofit/>
          </a:bodyPr>
          <a:lstStyle>
            <a:lvl1pPr marL="457200" lvl="0" indent="-292100" rtl="0">
              <a:spcBef>
                <a:spcPts val="1000"/>
              </a:spcBef>
              <a:spcAft>
                <a:spcPts val="0"/>
              </a:spcAft>
              <a:buSzPts val="1000"/>
              <a:buChar char="•"/>
              <a:defRPr sz="1000"/>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endParaRPr/>
          </a:p>
        </p:txBody>
      </p:sp>
      <p:sp>
        <p:nvSpPr>
          <p:cNvPr id="2" name="Google Shape;20;p2">
            <a:extLst>
              <a:ext uri="{FF2B5EF4-FFF2-40B4-BE49-F238E27FC236}">
                <a16:creationId xmlns:a16="http://schemas.microsoft.com/office/drawing/2014/main" id="{A0A98DA5-6630-1F95-5845-98AC1E58E659}"/>
              </a:ext>
            </a:extLst>
          </p:cNvPr>
          <p:cNvSpPr txBox="1">
            <a:spLocks noGrp="1"/>
          </p:cNvSpPr>
          <p:nvPr>
            <p:ph type="body" idx="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chemeClr val="tx1"/>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Green-Content-Text" userDrawn="1">
  <p:cSld name="1_Green-Content-Text">
    <p:bg>
      <p:bgPr>
        <a:solidFill>
          <a:schemeClr val="dk1"/>
        </a:solidFill>
        <a:effectLst/>
      </p:bgPr>
    </p:bg>
    <p:spTree>
      <p:nvGrpSpPr>
        <p:cNvPr id="1" name="Shape 77"/>
        <p:cNvGrpSpPr/>
        <p:nvPr/>
      </p:nvGrpSpPr>
      <p:grpSpPr>
        <a:xfrm>
          <a:off x="0" y="0"/>
          <a:ext cx="0" cy="0"/>
          <a:chOff x="0" y="0"/>
          <a:chExt cx="0" cy="0"/>
        </a:xfrm>
      </p:grpSpPr>
      <p:sp>
        <p:nvSpPr>
          <p:cNvPr id="78" name="Google Shape;78;p12"/>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9" name="Google Shape;79;p12"/>
          <p:cNvCxnSpPr/>
          <p:nvPr/>
        </p:nvCxnSpPr>
        <p:spPr>
          <a:xfrm>
            <a:off x="1333500" y="1600200"/>
            <a:ext cx="10363200" cy="0"/>
          </a:xfrm>
          <a:prstGeom prst="straightConnector1">
            <a:avLst/>
          </a:prstGeom>
          <a:noFill/>
          <a:ln w="76200" cap="flat" cmpd="sng">
            <a:solidFill>
              <a:schemeClr val="accent6"/>
            </a:solidFill>
            <a:prstDash val="solid"/>
            <a:miter lim="800000"/>
            <a:headEnd type="none" w="sm" len="sm"/>
            <a:tailEnd type="none" w="sm" len="sm"/>
          </a:ln>
        </p:spPr>
      </p:cxnSp>
      <p:sp>
        <p:nvSpPr>
          <p:cNvPr id="80" name="Google Shape;80;p12"/>
          <p:cNvSpPr txBox="1">
            <a:spLocks noGrp="1"/>
          </p:cNvSpPr>
          <p:nvPr>
            <p:ph type="body" idx="1"/>
          </p:nvPr>
        </p:nvSpPr>
        <p:spPr>
          <a:xfrm>
            <a:off x="1333500" y="1828800"/>
            <a:ext cx="8420100" cy="4114799"/>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body" idx="2"/>
          </p:nvPr>
        </p:nvSpPr>
        <p:spPr>
          <a:xfrm>
            <a:off x="1340324" y="482901"/>
            <a:ext cx="6438900" cy="1002998"/>
          </a:xfrm>
          <a:prstGeom prst="rect">
            <a:avLst/>
          </a:prstGeom>
          <a:noFill/>
          <a:ln>
            <a:noFill/>
          </a:ln>
        </p:spPr>
        <p:txBody>
          <a:bodyPr spcFirstLastPara="1" wrap="square" lIns="0" tIns="0" rIns="0" bIns="91425" anchor="b" anchorCtr="0">
            <a:noAutofit/>
          </a:bodyPr>
          <a:lstStyle>
            <a:lvl1pPr marL="457200" lvl="0" indent="-228600" algn="l">
              <a:lnSpc>
                <a:spcPct val="90000"/>
              </a:lnSpc>
              <a:spcBef>
                <a:spcPts val="1000"/>
              </a:spcBef>
              <a:spcAft>
                <a:spcPts val="0"/>
              </a:spcAft>
              <a:buClr>
                <a:schemeClr val="dk2"/>
              </a:buClr>
              <a:buSzPts val="3000"/>
              <a:buNone/>
              <a:defRPr sz="30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body" idx="3"/>
          </p:nvPr>
        </p:nvSpPr>
        <p:spPr>
          <a:xfrm>
            <a:off x="8443800" y="129400"/>
            <a:ext cx="3252900" cy="327900"/>
          </a:xfrm>
          <a:prstGeom prst="rect">
            <a:avLst/>
          </a:prstGeom>
        </p:spPr>
        <p:txBody>
          <a:bodyPr spcFirstLastPara="1" wrap="square" lIns="0" tIns="0" rIns="0" bIns="0" anchor="b" anchorCtr="0">
            <a:noAutofit/>
          </a:bodyPr>
          <a:lstStyle>
            <a:lvl1pPr marL="457200" lvl="0" indent="-292100" algn="r" rtl="0">
              <a:spcBef>
                <a:spcPts val="1000"/>
              </a:spcBef>
              <a:spcAft>
                <a:spcPts val="0"/>
              </a:spcAft>
              <a:buSzPts val="1000"/>
              <a:buChar char="•"/>
              <a:defRPr sz="1000"/>
            </a:lvl1pPr>
            <a:lvl2pPr marL="914400" lvl="1" indent="-292100" algn="r" rtl="0">
              <a:spcBef>
                <a:spcPts val="500"/>
              </a:spcBef>
              <a:spcAft>
                <a:spcPts val="0"/>
              </a:spcAft>
              <a:buSzPts val="1000"/>
              <a:buChar char="•"/>
              <a:defRPr sz="1000"/>
            </a:lvl2pPr>
            <a:lvl3pPr marL="1371600" lvl="2" indent="-292100" algn="r" rtl="0">
              <a:spcBef>
                <a:spcPts val="500"/>
              </a:spcBef>
              <a:spcAft>
                <a:spcPts val="0"/>
              </a:spcAft>
              <a:buSzPts val="1000"/>
              <a:buChar char="•"/>
              <a:defRPr sz="1000"/>
            </a:lvl3pPr>
            <a:lvl4pPr marL="1828800" lvl="3" indent="-292100" algn="r" rtl="0">
              <a:spcBef>
                <a:spcPts val="500"/>
              </a:spcBef>
              <a:spcAft>
                <a:spcPts val="0"/>
              </a:spcAft>
              <a:buSzPts val="1000"/>
              <a:buChar char="•"/>
              <a:defRPr sz="1000"/>
            </a:lvl4pPr>
            <a:lvl5pPr marL="2286000" lvl="4" indent="-292100" algn="r" rtl="0">
              <a:spcBef>
                <a:spcPts val="500"/>
              </a:spcBef>
              <a:spcAft>
                <a:spcPts val="0"/>
              </a:spcAft>
              <a:buSzPts val="1000"/>
              <a:buChar char="•"/>
              <a:defRPr sz="1000"/>
            </a:lvl5pPr>
            <a:lvl6pPr marL="2743200" lvl="5" indent="-292100" algn="r" rtl="0">
              <a:spcBef>
                <a:spcPts val="500"/>
              </a:spcBef>
              <a:spcAft>
                <a:spcPts val="0"/>
              </a:spcAft>
              <a:buSzPts val="1000"/>
              <a:buChar char="•"/>
              <a:defRPr sz="1000"/>
            </a:lvl6pPr>
            <a:lvl7pPr marL="3200400" lvl="6" indent="-292100" algn="r" rtl="0">
              <a:spcBef>
                <a:spcPts val="500"/>
              </a:spcBef>
              <a:spcAft>
                <a:spcPts val="0"/>
              </a:spcAft>
              <a:buSzPts val="1000"/>
              <a:buChar char="•"/>
              <a:defRPr sz="1000"/>
            </a:lvl7pPr>
            <a:lvl8pPr marL="3657600" lvl="7" indent="-292100" algn="r" rtl="0">
              <a:spcBef>
                <a:spcPts val="500"/>
              </a:spcBef>
              <a:spcAft>
                <a:spcPts val="0"/>
              </a:spcAft>
              <a:buSzPts val="1000"/>
              <a:buChar char="•"/>
              <a:defRPr sz="1000"/>
            </a:lvl8pPr>
            <a:lvl9pPr marL="4114800" lvl="8" indent="-292100" algn="r" rtl="0">
              <a:spcBef>
                <a:spcPts val="500"/>
              </a:spcBef>
              <a:spcAft>
                <a:spcPts val="0"/>
              </a:spcAft>
              <a:buSzPts val="1000"/>
              <a:buChar char="•"/>
              <a:defRPr sz="1000"/>
            </a:lvl9pPr>
          </a:lstStyle>
          <a:p>
            <a:endParaRPr/>
          </a:p>
        </p:txBody>
      </p:sp>
      <p:sp>
        <p:nvSpPr>
          <p:cNvPr id="83" name="Google Shape;83;p12"/>
          <p:cNvSpPr txBox="1">
            <a:spLocks noGrp="1"/>
          </p:cNvSpPr>
          <p:nvPr>
            <p:ph type="body" idx="4"/>
          </p:nvPr>
        </p:nvSpPr>
        <p:spPr>
          <a:xfrm>
            <a:off x="501750" y="6160498"/>
            <a:ext cx="3240000" cy="327900"/>
          </a:xfrm>
          <a:prstGeom prst="rect">
            <a:avLst/>
          </a:prstGeom>
        </p:spPr>
        <p:txBody>
          <a:bodyPr spcFirstLastPara="1" wrap="square" lIns="0" tIns="0" rIns="0" bIns="0" anchor="b" anchorCtr="0">
            <a:noAutofit/>
          </a:bodyPr>
          <a:lstStyle>
            <a:lvl1pPr marL="457200" lvl="0" indent="-292100" rtl="0">
              <a:spcBef>
                <a:spcPts val="1000"/>
              </a:spcBef>
              <a:spcAft>
                <a:spcPts val="0"/>
              </a:spcAft>
              <a:buSzPts val="1000"/>
              <a:buChar char="•"/>
              <a:defRPr sz="1000"/>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endParaRPr/>
          </a:p>
        </p:txBody>
      </p:sp>
      <p:sp>
        <p:nvSpPr>
          <p:cNvPr id="2" name="Google Shape;20;p2">
            <a:extLst>
              <a:ext uri="{FF2B5EF4-FFF2-40B4-BE49-F238E27FC236}">
                <a16:creationId xmlns:a16="http://schemas.microsoft.com/office/drawing/2014/main" id="{CB80525A-91C8-3C6A-F9E8-A1AFE4CD8750}"/>
              </a:ext>
            </a:extLst>
          </p:cNvPr>
          <p:cNvSpPr txBox="1">
            <a:spLocks noGrp="1"/>
          </p:cNvSpPr>
          <p:nvPr>
            <p:ph type="body" idx="1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rgbClr val="FF0000"/>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meline" userDrawn="1">
  <p:cSld name="Timeline">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3"/>
          <p:cNvSpPr txBox="1">
            <a:spLocks noGrp="1"/>
          </p:cNvSpPr>
          <p:nvPr>
            <p:ph type="body" idx="1"/>
          </p:nvPr>
        </p:nvSpPr>
        <p:spPr>
          <a:xfrm>
            <a:off x="1341010" y="492457"/>
            <a:ext cx="6438900" cy="980324"/>
          </a:xfrm>
          <a:prstGeom prst="rect">
            <a:avLst/>
          </a:prstGeom>
          <a:noFill/>
          <a:ln>
            <a:noFill/>
          </a:ln>
        </p:spPr>
        <p:txBody>
          <a:bodyPr spcFirstLastPara="1" wrap="square" lIns="0" tIns="0" rIns="0" bIns="91425" anchor="b" anchorCtr="0">
            <a:noAutofit/>
          </a:bodyPr>
          <a:lstStyle>
            <a:lvl1pPr marL="457200" lvl="0" indent="-228600" algn="l">
              <a:lnSpc>
                <a:spcPct val="90000"/>
              </a:lnSpc>
              <a:spcBef>
                <a:spcPts val="1000"/>
              </a:spcBef>
              <a:spcAft>
                <a:spcPts val="0"/>
              </a:spcAft>
              <a:buClr>
                <a:schemeClr val="dk2"/>
              </a:buClr>
              <a:buSzPts val="3000"/>
              <a:buNone/>
              <a:defRPr sz="3000">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87" name="Google Shape;87;p13"/>
          <p:cNvCxnSpPr/>
          <p:nvPr/>
        </p:nvCxnSpPr>
        <p:spPr>
          <a:xfrm rot="10800000">
            <a:off x="1676400" y="1714500"/>
            <a:ext cx="0" cy="3701532"/>
          </a:xfrm>
          <a:prstGeom prst="straightConnector1">
            <a:avLst/>
          </a:prstGeom>
          <a:noFill/>
          <a:ln w="9525" cap="flat" cmpd="sng">
            <a:solidFill>
              <a:schemeClr val="accent1"/>
            </a:solidFill>
            <a:prstDash val="solid"/>
            <a:miter lim="800000"/>
            <a:headEnd type="none" w="sm" len="sm"/>
            <a:tailEnd type="none" w="sm" len="sm"/>
          </a:ln>
        </p:spPr>
      </p:cxnSp>
      <p:cxnSp>
        <p:nvCxnSpPr>
          <p:cNvPr id="88" name="Google Shape;88;p13"/>
          <p:cNvCxnSpPr/>
          <p:nvPr/>
        </p:nvCxnSpPr>
        <p:spPr>
          <a:xfrm rot="10800000">
            <a:off x="2888797" y="1714501"/>
            <a:ext cx="0" cy="3701531"/>
          </a:xfrm>
          <a:prstGeom prst="straightConnector1">
            <a:avLst/>
          </a:prstGeom>
          <a:noFill/>
          <a:ln w="9525" cap="flat" cmpd="sng">
            <a:solidFill>
              <a:srgbClr val="F2F2F2"/>
            </a:solidFill>
            <a:prstDash val="solid"/>
            <a:miter lim="800000"/>
            <a:headEnd type="none" w="sm" len="sm"/>
            <a:tailEnd type="none" w="sm" len="sm"/>
          </a:ln>
        </p:spPr>
      </p:cxnSp>
      <p:cxnSp>
        <p:nvCxnSpPr>
          <p:cNvPr id="89" name="Google Shape;89;p13"/>
          <p:cNvCxnSpPr/>
          <p:nvPr/>
        </p:nvCxnSpPr>
        <p:spPr>
          <a:xfrm rot="10800000">
            <a:off x="4085888" y="1714500"/>
            <a:ext cx="0" cy="3701532"/>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13"/>
          <p:cNvCxnSpPr/>
          <p:nvPr/>
        </p:nvCxnSpPr>
        <p:spPr>
          <a:xfrm rot="10800000">
            <a:off x="5298285" y="1714501"/>
            <a:ext cx="0" cy="3701531"/>
          </a:xfrm>
          <a:prstGeom prst="straightConnector1">
            <a:avLst/>
          </a:prstGeom>
          <a:noFill/>
          <a:ln w="9525" cap="flat" cmpd="sng">
            <a:solidFill>
              <a:srgbClr val="F2F2F2"/>
            </a:solidFill>
            <a:prstDash val="solid"/>
            <a:miter lim="800000"/>
            <a:headEnd type="none" w="sm" len="sm"/>
            <a:tailEnd type="none" w="sm" len="sm"/>
          </a:ln>
        </p:spPr>
      </p:cxnSp>
      <p:cxnSp>
        <p:nvCxnSpPr>
          <p:cNvPr id="91" name="Google Shape;91;p13"/>
          <p:cNvCxnSpPr/>
          <p:nvPr/>
        </p:nvCxnSpPr>
        <p:spPr>
          <a:xfrm rot="10800000" flipH="1">
            <a:off x="6501102" y="1714500"/>
            <a:ext cx="2721" cy="3701532"/>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13"/>
          <p:cNvCxnSpPr/>
          <p:nvPr/>
        </p:nvCxnSpPr>
        <p:spPr>
          <a:xfrm rot="10800000">
            <a:off x="7716220" y="1714501"/>
            <a:ext cx="0" cy="3701531"/>
          </a:xfrm>
          <a:prstGeom prst="straightConnector1">
            <a:avLst/>
          </a:prstGeom>
          <a:noFill/>
          <a:ln w="9525" cap="flat" cmpd="sng">
            <a:solidFill>
              <a:srgbClr val="F2F2F2"/>
            </a:solidFill>
            <a:prstDash val="solid"/>
            <a:miter lim="800000"/>
            <a:headEnd type="none" w="sm" len="sm"/>
            <a:tailEnd type="none" w="sm" len="sm"/>
          </a:ln>
        </p:spPr>
      </p:cxnSp>
      <p:cxnSp>
        <p:nvCxnSpPr>
          <p:cNvPr id="93" name="Google Shape;93;p13"/>
          <p:cNvCxnSpPr/>
          <p:nvPr/>
        </p:nvCxnSpPr>
        <p:spPr>
          <a:xfrm rot="10800000">
            <a:off x="8991600" y="1714501"/>
            <a:ext cx="0" cy="3701531"/>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13"/>
          <p:cNvCxnSpPr/>
          <p:nvPr/>
        </p:nvCxnSpPr>
        <p:spPr>
          <a:xfrm rot="10800000">
            <a:off x="10197138" y="1714500"/>
            <a:ext cx="0" cy="3701532"/>
          </a:xfrm>
          <a:prstGeom prst="straightConnector1">
            <a:avLst/>
          </a:prstGeom>
          <a:noFill/>
          <a:ln w="9525" cap="flat" cmpd="sng">
            <a:solidFill>
              <a:srgbClr val="F2F2F2"/>
            </a:solidFill>
            <a:prstDash val="solid"/>
            <a:miter lim="800000"/>
            <a:headEnd type="none" w="sm" len="sm"/>
            <a:tailEnd type="none" w="sm" len="sm"/>
          </a:ln>
        </p:spPr>
      </p:cxnSp>
      <p:cxnSp>
        <p:nvCxnSpPr>
          <p:cNvPr id="95" name="Google Shape;95;p13"/>
          <p:cNvCxnSpPr/>
          <p:nvPr/>
        </p:nvCxnSpPr>
        <p:spPr>
          <a:xfrm rot="10800000">
            <a:off x="11409535" y="1714501"/>
            <a:ext cx="0" cy="3701531"/>
          </a:xfrm>
          <a:prstGeom prst="straightConnector1">
            <a:avLst/>
          </a:prstGeom>
          <a:noFill/>
          <a:ln w="9525" cap="flat" cmpd="sng">
            <a:solidFill>
              <a:schemeClr val="accent1"/>
            </a:solidFill>
            <a:prstDash val="solid"/>
            <a:miter lim="800000"/>
            <a:headEnd type="none" w="sm" len="sm"/>
            <a:tailEnd type="none" w="sm" len="sm"/>
          </a:ln>
        </p:spPr>
      </p:cxnSp>
      <p:cxnSp>
        <p:nvCxnSpPr>
          <p:cNvPr id="96" name="Google Shape;96;p13"/>
          <p:cNvCxnSpPr/>
          <p:nvPr/>
        </p:nvCxnSpPr>
        <p:spPr>
          <a:xfrm>
            <a:off x="1333500" y="5420475"/>
            <a:ext cx="10363200" cy="0"/>
          </a:xfrm>
          <a:prstGeom prst="straightConnector1">
            <a:avLst/>
          </a:prstGeom>
          <a:noFill/>
          <a:ln w="76200" cap="flat" cmpd="sng">
            <a:solidFill>
              <a:schemeClr val="lt1"/>
            </a:solidFill>
            <a:prstDash val="solid"/>
            <a:miter lim="800000"/>
            <a:headEnd type="none" w="sm" len="sm"/>
            <a:tailEnd type="none" w="sm" len="sm"/>
          </a:ln>
        </p:spPr>
      </p:cxnSp>
      <p:sp>
        <p:nvSpPr>
          <p:cNvPr id="97" name="Google Shape;97;p13"/>
          <p:cNvSpPr txBox="1">
            <a:spLocks noGrp="1"/>
          </p:cNvSpPr>
          <p:nvPr>
            <p:ph type="body" idx="2"/>
          </p:nvPr>
        </p:nvSpPr>
        <p:spPr>
          <a:xfrm>
            <a:off x="914425" y="5531075"/>
            <a:ext cx="1518600" cy="213900"/>
          </a:xfrm>
          <a:prstGeom prst="rect">
            <a:avLst/>
          </a:prstGeom>
        </p:spPr>
        <p:txBody>
          <a:bodyPr spcFirstLastPara="1" wrap="square" lIns="0" tIns="0" rIns="0" bIns="0" anchor="t" anchorCtr="0">
            <a:noAutofit/>
          </a:bodyPr>
          <a:lstStyle>
            <a:lvl1pPr marL="457200" lvl="0" indent="-304800" algn="ctr">
              <a:spcBef>
                <a:spcPts val="1000"/>
              </a:spcBef>
              <a:spcAft>
                <a:spcPts val="0"/>
              </a:spcAft>
              <a:buSzPts val="1200"/>
              <a:buChar char="•"/>
              <a:defRPr sz="1200"/>
            </a:lvl1pPr>
            <a:lvl2pPr marL="914400" lvl="1" indent="-304800" algn="ctr">
              <a:spcBef>
                <a:spcPts val="500"/>
              </a:spcBef>
              <a:spcAft>
                <a:spcPts val="0"/>
              </a:spcAft>
              <a:buSzPts val="1200"/>
              <a:buChar char="•"/>
              <a:defRPr sz="1200"/>
            </a:lvl2pPr>
            <a:lvl3pPr marL="1371600" lvl="2" indent="-304800" algn="ctr">
              <a:spcBef>
                <a:spcPts val="500"/>
              </a:spcBef>
              <a:spcAft>
                <a:spcPts val="0"/>
              </a:spcAft>
              <a:buSzPts val="1200"/>
              <a:buChar char="•"/>
              <a:defRPr sz="1200"/>
            </a:lvl3pPr>
            <a:lvl4pPr marL="1828800" lvl="3" indent="-304800" algn="ctr">
              <a:spcBef>
                <a:spcPts val="500"/>
              </a:spcBef>
              <a:spcAft>
                <a:spcPts val="0"/>
              </a:spcAft>
              <a:buSzPts val="1200"/>
              <a:buChar char="•"/>
              <a:defRPr sz="1200"/>
            </a:lvl4pPr>
            <a:lvl5pPr marL="2286000" lvl="4" indent="-304800" algn="ctr">
              <a:spcBef>
                <a:spcPts val="500"/>
              </a:spcBef>
              <a:spcAft>
                <a:spcPts val="0"/>
              </a:spcAft>
              <a:buSzPts val="1200"/>
              <a:buChar char="•"/>
              <a:defRPr sz="1200"/>
            </a:lvl5pPr>
            <a:lvl6pPr marL="2743200" lvl="5" indent="-304800" algn="ctr">
              <a:spcBef>
                <a:spcPts val="500"/>
              </a:spcBef>
              <a:spcAft>
                <a:spcPts val="0"/>
              </a:spcAft>
              <a:buSzPts val="1200"/>
              <a:buChar char="•"/>
              <a:defRPr sz="1200"/>
            </a:lvl6pPr>
            <a:lvl7pPr marL="3200400" lvl="6" indent="-304800" algn="ctr">
              <a:spcBef>
                <a:spcPts val="500"/>
              </a:spcBef>
              <a:spcAft>
                <a:spcPts val="0"/>
              </a:spcAft>
              <a:buSzPts val="1200"/>
              <a:buChar char="•"/>
              <a:defRPr sz="1200"/>
            </a:lvl7pPr>
            <a:lvl8pPr marL="3657600" lvl="7" indent="-304800" algn="ctr">
              <a:spcBef>
                <a:spcPts val="500"/>
              </a:spcBef>
              <a:spcAft>
                <a:spcPts val="0"/>
              </a:spcAft>
              <a:buSzPts val="1200"/>
              <a:buChar char="•"/>
              <a:defRPr sz="1200"/>
            </a:lvl8pPr>
            <a:lvl9pPr marL="4114800" lvl="8" indent="-304800" algn="ctr">
              <a:spcBef>
                <a:spcPts val="500"/>
              </a:spcBef>
              <a:spcAft>
                <a:spcPts val="0"/>
              </a:spcAft>
              <a:buSzPts val="1200"/>
              <a:buChar char="•"/>
              <a:defRPr sz="1200"/>
            </a:lvl9pPr>
          </a:lstStyle>
          <a:p>
            <a:endParaRPr/>
          </a:p>
        </p:txBody>
      </p:sp>
      <p:sp>
        <p:nvSpPr>
          <p:cNvPr id="98" name="Google Shape;98;p13"/>
          <p:cNvSpPr txBox="1">
            <a:spLocks noGrp="1"/>
          </p:cNvSpPr>
          <p:nvPr>
            <p:ph type="body" idx="3"/>
          </p:nvPr>
        </p:nvSpPr>
        <p:spPr>
          <a:xfrm>
            <a:off x="3348375" y="5531075"/>
            <a:ext cx="1518600" cy="213900"/>
          </a:xfrm>
          <a:prstGeom prst="rect">
            <a:avLst/>
          </a:prstGeom>
        </p:spPr>
        <p:txBody>
          <a:bodyPr spcFirstLastPara="1" wrap="square" lIns="0" tIns="0" rIns="0" bIns="0" anchor="t" anchorCtr="0">
            <a:noAutofit/>
          </a:bodyPr>
          <a:lstStyle>
            <a:lvl1pPr marL="457200" lvl="0" indent="-304800" algn="ctr" rtl="0">
              <a:spcBef>
                <a:spcPts val="1000"/>
              </a:spcBef>
              <a:spcAft>
                <a:spcPts val="0"/>
              </a:spcAft>
              <a:buSzPts val="1200"/>
              <a:buChar char="•"/>
              <a:defRPr sz="1200"/>
            </a:lvl1pPr>
            <a:lvl2pPr marL="914400" lvl="1" indent="-304800" algn="ctr" rtl="0">
              <a:spcBef>
                <a:spcPts val="500"/>
              </a:spcBef>
              <a:spcAft>
                <a:spcPts val="0"/>
              </a:spcAft>
              <a:buSzPts val="1200"/>
              <a:buChar char="•"/>
              <a:defRPr sz="1200"/>
            </a:lvl2pPr>
            <a:lvl3pPr marL="1371600" lvl="2" indent="-304800" algn="ctr" rtl="0">
              <a:spcBef>
                <a:spcPts val="500"/>
              </a:spcBef>
              <a:spcAft>
                <a:spcPts val="0"/>
              </a:spcAft>
              <a:buSzPts val="1200"/>
              <a:buChar char="•"/>
              <a:defRPr sz="1200"/>
            </a:lvl3pPr>
            <a:lvl4pPr marL="1828800" lvl="3" indent="-304800" algn="ctr" rtl="0">
              <a:spcBef>
                <a:spcPts val="500"/>
              </a:spcBef>
              <a:spcAft>
                <a:spcPts val="0"/>
              </a:spcAft>
              <a:buSzPts val="1200"/>
              <a:buChar char="•"/>
              <a:defRPr sz="1200"/>
            </a:lvl4pPr>
            <a:lvl5pPr marL="2286000" lvl="4" indent="-304800" algn="ctr" rtl="0">
              <a:spcBef>
                <a:spcPts val="500"/>
              </a:spcBef>
              <a:spcAft>
                <a:spcPts val="0"/>
              </a:spcAft>
              <a:buSzPts val="1200"/>
              <a:buChar char="•"/>
              <a:defRPr sz="1200"/>
            </a:lvl5pPr>
            <a:lvl6pPr marL="2743200" lvl="5" indent="-304800" algn="ctr" rtl="0">
              <a:spcBef>
                <a:spcPts val="500"/>
              </a:spcBef>
              <a:spcAft>
                <a:spcPts val="0"/>
              </a:spcAft>
              <a:buSzPts val="1200"/>
              <a:buChar char="•"/>
              <a:defRPr sz="1200"/>
            </a:lvl6pPr>
            <a:lvl7pPr marL="3200400" lvl="6" indent="-304800" algn="ctr" rtl="0">
              <a:spcBef>
                <a:spcPts val="500"/>
              </a:spcBef>
              <a:spcAft>
                <a:spcPts val="0"/>
              </a:spcAft>
              <a:buSzPts val="1200"/>
              <a:buChar char="•"/>
              <a:defRPr sz="1200"/>
            </a:lvl7pPr>
            <a:lvl8pPr marL="3657600" lvl="7" indent="-304800" algn="ctr" rtl="0">
              <a:spcBef>
                <a:spcPts val="500"/>
              </a:spcBef>
              <a:spcAft>
                <a:spcPts val="0"/>
              </a:spcAft>
              <a:buSzPts val="1200"/>
              <a:buChar char="•"/>
              <a:defRPr sz="1200"/>
            </a:lvl8pPr>
            <a:lvl9pPr marL="4114800" lvl="8" indent="-304800" algn="ctr" rtl="0">
              <a:spcBef>
                <a:spcPts val="500"/>
              </a:spcBef>
              <a:spcAft>
                <a:spcPts val="0"/>
              </a:spcAft>
              <a:buSzPts val="1200"/>
              <a:buChar char="•"/>
              <a:defRPr sz="1200"/>
            </a:lvl9pPr>
          </a:lstStyle>
          <a:p>
            <a:endParaRPr/>
          </a:p>
        </p:txBody>
      </p:sp>
      <p:sp>
        <p:nvSpPr>
          <p:cNvPr id="99" name="Google Shape;99;p13"/>
          <p:cNvSpPr txBox="1">
            <a:spLocks noGrp="1"/>
          </p:cNvSpPr>
          <p:nvPr>
            <p:ph type="body" idx="4"/>
          </p:nvPr>
        </p:nvSpPr>
        <p:spPr>
          <a:xfrm>
            <a:off x="5743163" y="5531075"/>
            <a:ext cx="1518600" cy="213900"/>
          </a:xfrm>
          <a:prstGeom prst="rect">
            <a:avLst/>
          </a:prstGeom>
        </p:spPr>
        <p:txBody>
          <a:bodyPr spcFirstLastPara="1" wrap="square" lIns="0" tIns="0" rIns="0" bIns="0" anchor="t" anchorCtr="0">
            <a:noAutofit/>
          </a:bodyPr>
          <a:lstStyle>
            <a:lvl1pPr marL="457200" lvl="0" indent="-304800" algn="ctr" rtl="0">
              <a:spcBef>
                <a:spcPts val="1000"/>
              </a:spcBef>
              <a:spcAft>
                <a:spcPts val="0"/>
              </a:spcAft>
              <a:buSzPts val="1200"/>
              <a:buChar char="•"/>
              <a:defRPr sz="1200"/>
            </a:lvl1pPr>
            <a:lvl2pPr marL="914400" lvl="1" indent="-304800" algn="ctr" rtl="0">
              <a:spcBef>
                <a:spcPts val="500"/>
              </a:spcBef>
              <a:spcAft>
                <a:spcPts val="0"/>
              </a:spcAft>
              <a:buSzPts val="1200"/>
              <a:buChar char="•"/>
              <a:defRPr sz="1200"/>
            </a:lvl2pPr>
            <a:lvl3pPr marL="1371600" lvl="2" indent="-304800" algn="ctr" rtl="0">
              <a:spcBef>
                <a:spcPts val="500"/>
              </a:spcBef>
              <a:spcAft>
                <a:spcPts val="0"/>
              </a:spcAft>
              <a:buSzPts val="1200"/>
              <a:buChar char="•"/>
              <a:defRPr sz="1200"/>
            </a:lvl3pPr>
            <a:lvl4pPr marL="1828800" lvl="3" indent="-304800" algn="ctr" rtl="0">
              <a:spcBef>
                <a:spcPts val="500"/>
              </a:spcBef>
              <a:spcAft>
                <a:spcPts val="0"/>
              </a:spcAft>
              <a:buSzPts val="1200"/>
              <a:buChar char="•"/>
              <a:defRPr sz="1200"/>
            </a:lvl4pPr>
            <a:lvl5pPr marL="2286000" lvl="4" indent="-304800" algn="ctr" rtl="0">
              <a:spcBef>
                <a:spcPts val="500"/>
              </a:spcBef>
              <a:spcAft>
                <a:spcPts val="0"/>
              </a:spcAft>
              <a:buSzPts val="1200"/>
              <a:buChar char="•"/>
              <a:defRPr sz="1200"/>
            </a:lvl5pPr>
            <a:lvl6pPr marL="2743200" lvl="5" indent="-304800" algn="ctr" rtl="0">
              <a:spcBef>
                <a:spcPts val="500"/>
              </a:spcBef>
              <a:spcAft>
                <a:spcPts val="0"/>
              </a:spcAft>
              <a:buSzPts val="1200"/>
              <a:buChar char="•"/>
              <a:defRPr sz="1200"/>
            </a:lvl6pPr>
            <a:lvl7pPr marL="3200400" lvl="6" indent="-304800" algn="ctr" rtl="0">
              <a:spcBef>
                <a:spcPts val="500"/>
              </a:spcBef>
              <a:spcAft>
                <a:spcPts val="0"/>
              </a:spcAft>
              <a:buSzPts val="1200"/>
              <a:buChar char="•"/>
              <a:defRPr sz="1200"/>
            </a:lvl7pPr>
            <a:lvl8pPr marL="3657600" lvl="7" indent="-304800" algn="ctr" rtl="0">
              <a:spcBef>
                <a:spcPts val="500"/>
              </a:spcBef>
              <a:spcAft>
                <a:spcPts val="0"/>
              </a:spcAft>
              <a:buSzPts val="1200"/>
              <a:buChar char="•"/>
              <a:defRPr sz="1200"/>
            </a:lvl8pPr>
            <a:lvl9pPr marL="4114800" lvl="8" indent="-304800" algn="ctr" rtl="0">
              <a:spcBef>
                <a:spcPts val="500"/>
              </a:spcBef>
              <a:spcAft>
                <a:spcPts val="0"/>
              </a:spcAft>
              <a:buSzPts val="1200"/>
              <a:buChar char="•"/>
              <a:defRPr sz="1200"/>
            </a:lvl9pPr>
          </a:lstStyle>
          <a:p>
            <a:endParaRPr/>
          </a:p>
        </p:txBody>
      </p:sp>
      <p:sp>
        <p:nvSpPr>
          <p:cNvPr id="100" name="Google Shape;100;p13"/>
          <p:cNvSpPr txBox="1">
            <a:spLocks noGrp="1"/>
          </p:cNvSpPr>
          <p:nvPr>
            <p:ph type="body" idx="5"/>
          </p:nvPr>
        </p:nvSpPr>
        <p:spPr>
          <a:xfrm>
            <a:off x="8232288" y="5531075"/>
            <a:ext cx="1518600" cy="213900"/>
          </a:xfrm>
          <a:prstGeom prst="rect">
            <a:avLst/>
          </a:prstGeom>
        </p:spPr>
        <p:txBody>
          <a:bodyPr spcFirstLastPara="1" wrap="square" lIns="0" tIns="0" rIns="0" bIns="0" anchor="t" anchorCtr="0">
            <a:noAutofit/>
          </a:bodyPr>
          <a:lstStyle>
            <a:lvl1pPr marL="457200" lvl="0" indent="-304800" algn="ctr" rtl="0">
              <a:spcBef>
                <a:spcPts val="1000"/>
              </a:spcBef>
              <a:spcAft>
                <a:spcPts val="0"/>
              </a:spcAft>
              <a:buSzPts val="1200"/>
              <a:buChar char="•"/>
              <a:defRPr sz="1200"/>
            </a:lvl1pPr>
            <a:lvl2pPr marL="914400" lvl="1" indent="-304800" algn="ctr" rtl="0">
              <a:spcBef>
                <a:spcPts val="500"/>
              </a:spcBef>
              <a:spcAft>
                <a:spcPts val="0"/>
              </a:spcAft>
              <a:buSzPts val="1200"/>
              <a:buChar char="•"/>
              <a:defRPr sz="1200"/>
            </a:lvl2pPr>
            <a:lvl3pPr marL="1371600" lvl="2" indent="-304800" algn="ctr" rtl="0">
              <a:spcBef>
                <a:spcPts val="500"/>
              </a:spcBef>
              <a:spcAft>
                <a:spcPts val="0"/>
              </a:spcAft>
              <a:buSzPts val="1200"/>
              <a:buChar char="•"/>
              <a:defRPr sz="1200"/>
            </a:lvl3pPr>
            <a:lvl4pPr marL="1828800" lvl="3" indent="-304800" algn="ctr" rtl="0">
              <a:spcBef>
                <a:spcPts val="500"/>
              </a:spcBef>
              <a:spcAft>
                <a:spcPts val="0"/>
              </a:spcAft>
              <a:buSzPts val="1200"/>
              <a:buChar char="•"/>
              <a:defRPr sz="1200"/>
            </a:lvl4pPr>
            <a:lvl5pPr marL="2286000" lvl="4" indent="-304800" algn="ctr" rtl="0">
              <a:spcBef>
                <a:spcPts val="500"/>
              </a:spcBef>
              <a:spcAft>
                <a:spcPts val="0"/>
              </a:spcAft>
              <a:buSzPts val="1200"/>
              <a:buChar char="•"/>
              <a:defRPr sz="1200"/>
            </a:lvl5pPr>
            <a:lvl6pPr marL="2743200" lvl="5" indent="-304800" algn="ctr" rtl="0">
              <a:spcBef>
                <a:spcPts val="500"/>
              </a:spcBef>
              <a:spcAft>
                <a:spcPts val="0"/>
              </a:spcAft>
              <a:buSzPts val="1200"/>
              <a:buChar char="•"/>
              <a:defRPr sz="1200"/>
            </a:lvl6pPr>
            <a:lvl7pPr marL="3200400" lvl="6" indent="-304800" algn="ctr" rtl="0">
              <a:spcBef>
                <a:spcPts val="500"/>
              </a:spcBef>
              <a:spcAft>
                <a:spcPts val="0"/>
              </a:spcAft>
              <a:buSzPts val="1200"/>
              <a:buChar char="•"/>
              <a:defRPr sz="1200"/>
            </a:lvl7pPr>
            <a:lvl8pPr marL="3657600" lvl="7" indent="-304800" algn="ctr" rtl="0">
              <a:spcBef>
                <a:spcPts val="500"/>
              </a:spcBef>
              <a:spcAft>
                <a:spcPts val="0"/>
              </a:spcAft>
              <a:buSzPts val="1200"/>
              <a:buChar char="•"/>
              <a:defRPr sz="1200"/>
            </a:lvl8pPr>
            <a:lvl9pPr marL="4114800" lvl="8" indent="-304800" algn="ctr" rtl="0">
              <a:spcBef>
                <a:spcPts val="500"/>
              </a:spcBef>
              <a:spcAft>
                <a:spcPts val="0"/>
              </a:spcAft>
              <a:buSzPts val="1200"/>
              <a:buChar char="•"/>
              <a:defRPr sz="1200"/>
            </a:lvl9pPr>
          </a:lstStyle>
          <a:p>
            <a:endParaRPr/>
          </a:p>
        </p:txBody>
      </p:sp>
      <p:sp>
        <p:nvSpPr>
          <p:cNvPr id="101" name="Google Shape;101;p13"/>
          <p:cNvSpPr txBox="1">
            <a:spLocks noGrp="1"/>
          </p:cNvSpPr>
          <p:nvPr>
            <p:ph type="body" idx="6"/>
          </p:nvPr>
        </p:nvSpPr>
        <p:spPr>
          <a:xfrm>
            <a:off x="10650213" y="5531075"/>
            <a:ext cx="1518600" cy="213900"/>
          </a:xfrm>
          <a:prstGeom prst="rect">
            <a:avLst/>
          </a:prstGeom>
        </p:spPr>
        <p:txBody>
          <a:bodyPr spcFirstLastPara="1" wrap="square" lIns="0" tIns="0" rIns="0" bIns="0" anchor="t" anchorCtr="0">
            <a:noAutofit/>
          </a:bodyPr>
          <a:lstStyle>
            <a:lvl1pPr marL="457200" lvl="0" indent="-304800" algn="ctr" rtl="0">
              <a:spcBef>
                <a:spcPts val="1000"/>
              </a:spcBef>
              <a:spcAft>
                <a:spcPts val="0"/>
              </a:spcAft>
              <a:buSzPts val="1200"/>
              <a:buChar char="•"/>
              <a:defRPr sz="1200"/>
            </a:lvl1pPr>
            <a:lvl2pPr marL="914400" lvl="1" indent="-304800" algn="ctr" rtl="0">
              <a:spcBef>
                <a:spcPts val="500"/>
              </a:spcBef>
              <a:spcAft>
                <a:spcPts val="0"/>
              </a:spcAft>
              <a:buSzPts val="1200"/>
              <a:buChar char="•"/>
              <a:defRPr sz="1200"/>
            </a:lvl2pPr>
            <a:lvl3pPr marL="1371600" lvl="2" indent="-304800" algn="ctr" rtl="0">
              <a:spcBef>
                <a:spcPts val="500"/>
              </a:spcBef>
              <a:spcAft>
                <a:spcPts val="0"/>
              </a:spcAft>
              <a:buSzPts val="1200"/>
              <a:buChar char="•"/>
              <a:defRPr sz="1200"/>
            </a:lvl3pPr>
            <a:lvl4pPr marL="1828800" lvl="3" indent="-304800" algn="ctr" rtl="0">
              <a:spcBef>
                <a:spcPts val="500"/>
              </a:spcBef>
              <a:spcAft>
                <a:spcPts val="0"/>
              </a:spcAft>
              <a:buSzPts val="1200"/>
              <a:buChar char="•"/>
              <a:defRPr sz="1200"/>
            </a:lvl4pPr>
            <a:lvl5pPr marL="2286000" lvl="4" indent="-304800" algn="ctr" rtl="0">
              <a:spcBef>
                <a:spcPts val="500"/>
              </a:spcBef>
              <a:spcAft>
                <a:spcPts val="0"/>
              </a:spcAft>
              <a:buSzPts val="1200"/>
              <a:buChar char="•"/>
              <a:defRPr sz="1200"/>
            </a:lvl5pPr>
            <a:lvl6pPr marL="2743200" lvl="5" indent="-304800" algn="ctr" rtl="0">
              <a:spcBef>
                <a:spcPts val="500"/>
              </a:spcBef>
              <a:spcAft>
                <a:spcPts val="0"/>
              </a:spcAft>
              <a:buSzPts val="1200"/>
              <a:buChar char="•"/>
              <a:defRPr sz="1200"/>
            </a:lvl6pPr>
            <a:lvl7pPr marL="3200400" lvl="6" indent="-304800" algn="ctr" rtl="0">
              <a:spcBef>
                <a:spcPts val="500"/>
              </a:spcBef>
              <a:spcAft>
                <a:spcPts val="0"/>
              </a:spcAft>
              <a:buSzPts val="1200"/>
              <a:buChar char="•"/>
              <a:defRPr sz="1200"/>
            </a:lvl7pPr>
            <a:lvl8pPr marL="3657600" lvl="7" indent="-304800" algn="ctr" rtl="0">
              <a:spcBef>
                <a:spcPts val="500"/>
              </a:spcBef>
              <a:spcAft>
                <a:spcPts val="0"/>
              </a:spcAft>
              <a:buSzPts val="1200"/>
              <a:buChar char="•"/>
              <a:defRPr sz="1200"/>
            </a:lvl8pPr>
            <a:lvl9pPr marL="4114800" lvl="8" indent="-304800" algn="ctr" rtl="0">
              <a:spcBef>
                <a:spcPts val="500"/>
              </a:spcBef>
              <a:spcAft>
                <a:spcPts val="0"/>
              </a:spcAft>
              <a:buSzPts val="1200"/>
              <a:buChar char="•"/>
              <a:defRPr sz="1200"/>
            </a:lvl9pPr>
          </a:lstStyle>
          <a:p>
            <a:endParaRPr/>
          </a:p>
        </p:txBody>
      </p:sp>
      <p:sp>
        <p:nvSpPr>
          <p:cNvPr id="102" name="Google Shape;102;p13"/>
          <p:cNvSpPr txBox="1">
            <a:spLocks noGrp="1"/>
          </p:cNvSpPr>
          <p:nvPr>
            <p:ph type="body" idx="7"/>
          </p:nvPr>
        </p:nvSpPr>
        <p:spPr>
          <a:xfrm>
            <a:off x="8443800" y="129400"/>
            <a:ext cx="3252900" cy="327900"/>
          </a:xfrm>
          <a:prstGeom prst="rect">
            <a:avLst/>
          </a:prstGeom>
        </p:spPr>
        <p:txBody>
          <a:bodyPr spcFirstLastPara="1" wrap="square" lIns="0" tIns="0" rIns="0" bIns="0" anchor="b" anchorCtr="0">
            <a:noAutofit/>
          </a:bodyPr>
          <a:lstStyle>
            <a:lvl1pPr marL="457200" lvl="0" indent="-292100" algn="r" rtl="0">
              <a:spcBef>
                <a:spcPts val="1000"/>
              </a:spcBef>
              <a:spcAft>
                <a:spcPts val="0"/>
              </a:spcAft>
              <a:buSzPts val="1000"/>
              <a:buChar char="•"/>
              <a:defRPr sz="1000"/>
            </a:lvl1pPr>
            <a:lvl2pPr marL="914400" lvl="1" indent="-292100" algn="r" rtl="0">
              <a:spcBef>
                <a:spcPts val="500"/>
              </a:spcBef>
              <a:spcAft>
                <a:spcPts val="0"/>
              </a:spcAft>
              <a:buSzPts val="1000"/>
              <a:buChar char="•"/>
              <a:defRPr sz="1000"/>
            </a:lvl2pPr>
            <a:lvl3pPr marL="1371600" lvl="2" indent="-292100" algn="r" rtl="0">
              <a:spcBef>
                <a:spcPts val="500"/>
              </a:spcBef>
              <a:spcAft>
                <a:spcPts val="0"/>
              </a:spcAft>
              <a:buSzPts val="1000"/>
              <a:buChar char="•"/>
              <a:defRPr sz="1000"/>
            </a:lvl3pPr>
            <a:lvl4pPr marL="1828800" lvl="3" indent="-292100" algn="r" rtl="0">
              <a:spcBef>
                <a:spcPts val="500"/>
              </a:spcBef>
              <a:spcAft>
                <a:spcPts val="0"/>
              </a:spcAft>
              <a:buSzPts val="1000"/>
              <a:buChar char="•"/>
              <a:defRPr sz="1000"/>
            </a:lvl4pPr>
            <a:lvl5pPr marL="2286000" lvl="4" indent="-292100" algn="r" rtl="0">
              <a:spcBef>
                <a:spcPts val="500"/>
              </a:spcBef>
              <a:spcAft>
                <a:spcPts val="0"/>
              </a:spcAft>
              <a:buSzPts val="1000"/>
              <a:buChar char="•"/>
              <a:defRPr sz="1000"/>
            </a:lvl5pPr>
            <a:lvl6pPr marL="2743200" lvl="5" indent="-292100" algn="r" rtl="0">
              <a:spcBef>
                <a:spcPts val="500"/>
              </a:spcBef>
              <a:spcAft>
                <a:spcPts val="0"/>
              </a:spcAft>
              <a:buSzPts val="1000"/>
              <a:buChar char="•"/>
              <a:defRPr sz="1000"/>
            </a:lvl6pPr>
            <a:lvl7pPr marL="3200400" lvl="6" indent="-292100" algn="r" rtl="0">
              <a:spcBef>
                <a:spcPts val="500"/>
              </a:spcBef>
              <a:spcAft>
                <a:spcPts val="0"/>
              </a:spcAft>
              <a:buSzPts val="1000"/>
              <a:buChar char="•"/>
              <a:defRPr sz="1000"/>
            </a:lvl7pPr>
            <a:lvl8pPr marL="3657600" lvl="7" indent="-292100" algn="r" rtl="0">
              <a:spcBef>
                <a:spcPts val="500"/>
              </a:spcBef>
              <a:spcAft>
                <a:spcPts val="0"/>
              </a:spcAft>
              <a:buSzPts val="1000"/>
              <a:buChar char="•"/>
              <a:defRPr sz="1000"/>
            </a:lvl8pPr>
            <a:lvl9pPr marL="4114800" lvl="8" indent="-292100" algn="r" rtl="0">
              <a:spcBef>
                <a:spcPts val="500"/>
              </a:spcBef>
              <a:spcAft>
                <a:spcPts val="0"/>
              </a:spcAft>
              <a:buSzPts val="1000"/>
              <a:buChar char="•"/>
              <a:defRPr sz="1000"/>
            </a:lvl9pPr>
          </a:lstStyle>
          <a:p>
            <a:endParaRPr/>
          </a:p>
        </p:txBody>
      </p:sp>
      <p:sp>
        <p:nvSpPr>
          <p:cNvPr id="2" name="Google Shape;20;p2">
            <a:extLst>
              <a:ext uri="{FF2B5EF4-FFF2-40B4-BE49-F238E27FC236}">
                <a16:creationId xmlns:a16="http://schemas.microsoft.com/office/drawing/2014/main" id="{E559E487-7EAE-7A65-18E8-3323587E76B4}"/>
              </a:ext>
            </a:extLst>
          </p:cNvPr>
          <p:cNvSpPr txBox="1">
            <a:spLocks noGrp="1"/>
          </p:cNvSpPr>
          <p:nvPr>
            <p:ph type="body" idx="1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rgbClr val="FF0000"/>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Slide" userDrawn="1">
  <p:cSld name="2_Title Slide">
    <p:spTree>
      <p:nvGrpSpPr>
        <p:cNvPr id="1" name="Shape 119"/>
        <p:cNvGrpSpPr/>
        <p:nvPr/>
      </p:nvGrpSpPr>
      <p:grpSpPr>
        <a:xfrm>
          <a:off x="0" y="0"/>
          <a:ext cx="0" cy="0"/>
          <a:chOff x="0" y="0"/>
          <a:chExt cx="0" cy="0"/>
        </a:xfrm>
      </p:grpSpPr>
      <p:sp>
        <p:nvSpPr>
          <p:cNvPr id="120" name="Google Shape;120;p17"/>
          <p:cNvSpPr/>
          <p:nvPr/>
        </p:nvSpPr>
        <p:spPr>
          <a:xfrm>
            <a:off x="-1" y="0"/>
            <a:ext cx="12192000" cy="675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1" name="Google Shape;121;p17" descr="Logo&#10;&#10;Description automatically generated with medium confidence"/>
          <p:cNvPicPr preferRelativeResize="0"/>
          <p:nvPr/>
        </p:nvPicPr>
        <p:blipFill rotWithShape="1">
          <a:blip r:embed="rId2">
            <a:alphaModFix/>
          </a:blip>
          <a:srcRect/>
          <a:stretch/>
        </p:blipFill>
        <p:spPr>
          <a:xfrm>
            <a:off x="281783" y="109021"/>
            <a:ext cx="1729727" cy="456809"/>
          </a:xfrm>
          <a:prstGeom prst="rect">
            <a:avLst/>
          </a:prstGeom>
          <a:noFill/>
          <a:ln>
            <a:noFill/>
          </a:ln>
        </p:spPr>
      </p:pic>
      <p:sp>
        <p:nvSpPr>
          <p:cNvPr id="122" name="Google Shape;122;p17"/>
          <p:cNvSpPr txBox="1"/>
          <p:nvPr/>
        </p:nvSpPr>
        <p:spPr>
          <a:xfrm>
            <a:off x="2341787" y="131596"/>
            <a:ext cx="1709100" cy="238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950" b="1" i="1">
              <a:solidFill>
                <a:srgbClr val="676A6F"/>
              </a:solidFill>
              <a:latin typeface="Century Schoolbook"/>
              <a:ea typeface="Century Schoolbook"/>
              <a:cs typeface="Century Schoolbook"/>
              <a:sym typeface="Century Schoolbook"/>
            </a:endParaRPr>
          </a:p>
        </p:txBody>
      </p:sp>
      <p:sp>
        <p:nvSpPr>
          <p:cNvPr id="123" name="Google Shape;123;p17"/>
          <p:cNvSpPr txBox="1"/>
          <p:nvPr/>
        </p:nvSpPr>
        <p:spPr>
          <a:xfrm>
            <a:off x="2346550" y="89477"/>
            <a:ext cx="73284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66666"/>
              </a:lnSpc>
              <a:spcBef>
                <a:spcPts val="0"/>
              </a:spcBef>
              <a:spcAft>
                <a:spcPts val="0"/>
              </a:spcAft>
              <a:buClr>
                <a:schemeClr val="accent3"/>
              </a:buClr>
              <a:buSzPts val="900"/>
              <a:buFont typeface="Century Schoolbook"/>
              <a:buNone/>
            </a:pPr>
            <a:r>
              <a:rPr lang="en-US" sz="900" b="1" i="1">
                <a:solidFill>
                  <a:schemeClr val="accent3"/>
                </a:solidFill>
                <a:latin typeface="Century Schoolbook"/>
                <a:ea typeface="Century Schoolbook"/>
                <a:cs typeface="Century Schoolbook"/>
                <a:sym typeface="Century Schoolbook"/>
              </a:rPr>
              <a:t>Priority Life Experiences</a:t>
            </a:r>
            <a:endParaRPr sz="900" b="1">
              <a:solidFill>
                <a:schemeClr val="accent3"/>
              </a:solidFill>
              <a:latin typeface="Calibri"/>
              <a:ea typeface="Calibri"/>
              <a:cs typeface="Calibri"/>
              <a:sym typeface="Calibri"/>
            </a:endParaRPr>
          </a:p>
          <a:p>
            <a:pPr marL="0" marR="0" lvl="0" indent="0" algn="l" rtl="0">
              <a:lnSpc>
                <a:spcPct val="107142"/>
              </a:lnSpc>
              <a:spcBef>
                <a:spcPts val="0"/>
              </a:spcBef>
              <a:spcAft>
                <a:spcPts val="0"/>
              </a:spcAft>
              <a:buNone/>
            </a:pPr>
            <a:r>
              <a:rPr lang="en-US" sz="1400" b="1">
                <a:solidFill>
                  <a:schemeClr val="dk2"/>
                </a:solidFill>
                <a:latin typeface="Calibri"/>
                <a:ea typeface="Calibri"/>
                <a:cs typeface="Calibri"/>
                <a:sym typeface="Calibri"/>
              </a:rPr>
              <a:t>Edit Life Experience title on master slide</a:t>
            </a:r>
            <a:endParaRPr/>
          </a:p>
        </p:txBody>
      </p:sp>
      <p:cxnSp>
        <p:nvCxnSpPr>
          <p:cNvPr id="124" name="Google Shape;124;p17"/>
          <p:cNvCxnSpPr/>
          <p:nvPr/>
        </p:nvCxnSpPr>
        <p:spPr>
          <a:xfrm>
            <a:off x="2265587" y="134261"/>
            <a:ext cx="0" cy="406200"/>
          </a:xfrm>
          <a:prstGeom prst="straightConnector1">
            <a:avLst/>
          </a:prstGeom>
          <a:noFill/>
          <a:ln w="38100" cap="flat" cmpd="sng">
            <a:solidFill>
              <a:srgbClr val="B4B6B9"/>
            </a:solidFill>
            <a:prstDash val="solid"/>
            <a:miter lim="800000"/>
            <a:headEnd type="none" w="sm" len="sm"/>
            <a:tailEnd type="none" w="sm" len="sm"/>
          </a:ln>
        </p:spPr>
      </p:cxnSp>
      <p:sp>
        <p:nvSpPr>
          <p:cNvPr id="2" name="Google Shape;20;p2">
            <a:extLst>
              <a:ext uri="{FF2B5EF4-FFF2-40B4-BE49-F238E27FC236}">
                <a16:creationId xmlns:a16="http://schemas.microsoft.com/office/drawing/2014/main" id="{8F20AC18-C711-C564-A6C2-646B959EEF13}"/>
              </a:ext>
            </a:extLst>
          </p:cNvPr>
          <p:cNvSpPr txBox="1">
            <a:spLocks noGrp="1"/>
          </p:cNvSpPr>
          <p:nvPr>
            <p:ph type="body" idx="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rgbClr val="FF0000"/>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lank" userDrawn="1">
  <p:cSld name="3_Blank">
    <p:spTree>
      <p:nvGrpSpPr>
        <p:cNvPr id="1" name="Shape 51"/>
        <p:cNvGrpSpPr/>
        <p:nvPr/>
      </p:nvGrpSpPr>
      <p:grpSpPr>
        <a:xfrm>
          <a:off x="0" y="0"/>
          <a:ext cx="0" cy="0"/>
          <a:chOff x="0" y="0"/>
          <a:chExt cx="0" cy="0"/>
        </a:xfrm>
      </p:grpSpPr>
      <p:sp>
        <p:nvSpPr>
          <p:cNvPr id="2" name="Google Shape;20;p2">
            <a:extLst>
              <a:ext uri="{FF2B5EF4-FFF2-40B4-BE49-F238E27FC236}">
                <a16:creationId xmlns:a16="http://schemas.microsoft.com/office/drawing/2014/main" id="{417D2CBF-6390-0A9E-7790-8A3D2F283ED1}"/>
              </a:ext>
            </a:extLst>
          </p:cNvPr>
          <p:cNvSpPr txBox="1">
            <a:spLocks noGrp="1"/>
          </p:cNvSpPr>
          <p:nvPr>
            <p:ph type="body" idx="3" hasCustomPrompt="1"/>
          </p:nvPr>
        </p:nvSpPr>
        <p:spPr>
          <a:xfrm>
            <a:off x="8456700" y="6477000"/>
            <a:ext cx="3240000" cy="241875"/>
          </a:xfrm>
          <a:prstGeom prst="rect">
            <a:avLst/>
          </a:prstGeom>
        </p:spPr>
        <p:txBody>
          <a:bodyPr spcFirstLastPara="1" wrap="square" lIns="0" tIns="0" rIns="0" bIns="0" anchor="ctr" anchorCtr="0">
            <a:noAutofit/>
          </a:bodyPr>
          <a:lstStyle>
            <a:lvl1pPr marL="165100" lvl="0" indent="0" algn="r" rtl="0">
              <a:spcBef>
                <a:spcPts val="1000"/>
              </a:spcBef>
              <a:spcAft>
                <a:spcPts val="0"/>
              </a:spcAft>
              <a:buSzPts val="1000"/>
              <a:buNone/>
              <a:defRPr sz="1000" i="1">
                <a:solidFill>
                  <a:srgbClr val="FF0000"/>
                </a:solidFill>
              </a:defRPr>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r>
              <a:rPr lang="en-US" dirty="0"/>
              <a:t>Pre-decisional. For internal use only. Do not distribute.</a:t>
            </a:r>
            <a:endParaRPr dirty="0"/>
          </a:p>
        </p:txBody>
      </p:sp>
    </p:spTree>
    <p:extLst>
      <p:ext uri="{BB962C8B-B14F-4D97-AF65-F5344CB8AC3E}">
        <p14:creationId xmlns:p14="http://schemas.microsoft.com/office/powerpoint/2010/main" val="14387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ue-Content-Text 1">
  <p:cSld name="Blue-Content-Text 1">
    <p:bg>
      <p:bgPr>
        <a:solidFill>
          <a:schemeClr val="dk1"/>
        </a:solidFill>
        <a:effectLst/>
      </p:bgPr>
    </p:bg>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8953500" y="6263073"/>
            <a:ext cx="2743200" cy="2139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p19"/>
          <p:cNvCxnSpPr/>
          <p:nvPr/>
        </p:nvCxnSpPr>
        <p:spPr>
          <a:xfrm>
            <a:off x="1333500" y="1600200"/>
            <a:ext cx="10363200" cy="0"/>
          </a:xfrm>
          <a:prstGeom prst="straightConnector1">
            <a:avLst/>
          </a:prstGeom>
          <a:noFill/>
          <a:ln w="76200" cap="flat" cmpd="sng">
            <a:solidFill>
              <a:schemeClr val="dk2"/>
            </a:solidFill>
            <a:prstDash val="solid"/>
            <a:miter lim="800000"/>
            <a:headEnd type="none" w="sm" len="sm"/>
            <a:tailEnd type="none" w="sm" len="sm"/>
          </a:ln>
        </p:spPr>
      </p:cxnSp>
      <p:sp>
        <p:nvSpPr>
          <p:cNvPr id="133" name="Google Shape;133;p19"/>
          <p:cNvSpPr txBox="1">
            <a:spLocks noGrp="1"/>
          </p:cNvSpPr>
          <p:nvPr>
            <p:ph type="body" idx="1"/>
          </p:nvPr>
        </p:nvSpPr>
        <p:spPr>
          <a:xfrm>
            <a:off x="1333500" y="1714500"/>
            <a:ext cx="8420100" cy="42291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1000"/>
              </a:spcBef>
              <a:spcAft>
                <a:spcPts val="0"/>
              </a:spcAft>
              <a:buClr>
                <a:schemeClr val="dk2"/>
              </a:buClr>
              <a:buSzPts val="1800"/>
              <a:buChar char="•"/>
              <a:defRPr/>
            </a:lvl1pPr>
            <a:lvl2pPr marL="914400" lvl="1" indent="-342900" algn="l">
              <a:lnSpc>
                <a:spcPct val="115000"/>
              </a:lnSpc>
              <a:spcBef>
                <a:spcPts val="500"/>
              </a:spcBef>
              <a:spcAft>
                <a:spcPts val="0"/>
              </a:spcAft>
              <a:buClr>
                <a:schemeClr val="dk2"/>
              </a:buClr>
              <a:buSzPts val="1800"/>
              <a:buChar char="•"/>
              <a:defRPr/>
            </a:lvl2pPr>
            <a:lvl3pPr marL="1371600" lvl="2" indent="-342900" algn="l">
              <a:lnSpc>
                <a:spcPct val="115000"/>
              </a:lnSpc>
              <a:spcBef>
                <a:spcPts val="500"/>
              </a:spcBef>
              <a:spcAft>
                <a:spcPts val="0"/>
              </a:spcAft>
              <a:buClr>
                <a:schemeClr val="dk2"/>
              </a:buClr>
              <a:buSzPts val="1800"/>
              <a:buChar char="•"/>
              <a:defRPr/>
            </a:lvl3pPr>
            <a:lvl4pPr marL="1828800" lvl="3" indent="-342900" algn="l">
              <a:lnSpc>
                <a:spcPct val="115000"/>
              </a:lnSpc>
              <a:spcBef>
                <a:spcPts val="500"/>
              </a:spcBef>
              <a:spcAft>
                <a:spcPts val="0"/>
              </a:spcAft>
              <a:buClr>
                <a:schemeClr val="dk2"/>
              </a:buClr>
              <a:buSzPts val="1800"/>
              <a:buChar char="•"/>
              <a:defRPr/>
            </a:lvl4pPr>
            <a:lvl5pPr marL="2286000" lvl="4" indent="-342900" algn="l">
              <a:lnSpc>
                <a:spcPct val="115000"/>
              </a:lnSpc>
              <a:spcBef>
                <a:spcPts val="500"/>
              </a:spcBef>
              <a:spcAft>
                <a:spcPts val="0"/>
              </a:spcAft>
              <a:buClr>
                <a:schemeClr val="dk2"/>
              </a:buClr>
              <a:buSzPts val="1800"/>
              <a:buChar char="•"/>
              <a:defRPr/>
            </a:lvl5pPr>
            <a:lvl6pPr marL="2743200" lvl="5" indent="-342900" algn="l">
              <a:lnSpc>
                <a:spcPct val="115000"/>
              </a:lnSpc>
              <a:spcBef>
                <a:spcPts val="500"/>
              </a:spcBef>
              <a:spcAft>
                <a:spcPts val="0"/>
              </a:spcAft>
              <a:buClr>
                <a:schemeClr val="dk1"/>
              </a:buClr>
              <a:buSzPts val="1800"/>
              <a:buChar char="•"/>
              <a:defRPr/>
            </a:lvl6pPr>
            <a:lvl7pPr marL="3200400" lvl="6" indent="-342900" algn="l">
              <a:lnSpc>
                <a:spcPct val="115000"/>
              </a:lnSpc>
              <a:spcBef>
                <a:spcPts val="500"/>
              </a:spcBef>
              <a:spcAft>
                <a:spcPts val="0"/>
              </a:spcAft>
              <a:buClr>
                <a:schemeClr val="dk1"/>
              </a:buClr>
              <a:buSzPts val="1800"/>
              <a:buChar char="•"/>
              <a:defRPr/>
            </a:lvl7pPr>
            <a:lvl8pPr marL="3657600" lvl="7" indent="-342900" algn="l">
              <a:lnSpc>
                <a:spcPct val="115000"/>
              </a:lnSpc>
              <a:spcBef>
                <a:spcPts val="500"/>
              </a:spcBef>
              <a:spcAft>
                <a:spcPts val="0"/>
              </a:spcAft>
              <a:buClr>
                <a:schemeClr val="dk1"/>
              </a:buClr>
              <a:buSzPts val="1800"/>
              <a:buChar char="•"/>
              <a:defRPr/>
            </a:lvl8pPr>
            <a:lvl9pPr marL="4114800" lvl="8" indent="-342900" algn="l">
              <a:lnSpc>
                <a:spcPct val="115000"/>
              </a:lnSpc>
              <a:spcBef>
                <a:spcPts val="500"/>
              </a:spcBef>
              <a:spcAft>
                <a:spcPts val="0"/>
              </a:spcAft>
              <a:buClr>
                <a:schemeClr val="dk1"/>
              </a:buClr>
              <a:buSzPts val="1800"/>
              <a:buChar char="•"/>
              <a:defRPr/>
            </a:lvl9pPr>
          </a:lstStyle>
          <a:p>
            <a:endParaRPr/>
          </a:p>
        </p:txBody>
      </p:sp>
      <p:sp>
        <p:nvSpPr>
          <p:cNvPr id="134" name="Google Shape;134;p19"/>
          <p:cNvSpPr txBox="1">
            <a:spLocks noGrp="1"/>
          </p:cNvSpPr>
          <p:nvPr>
            <p:ph type="body" idx="2"/>
          </p:nvPr>
        </p:nvSpPr>
        <p:spPr>
          <a:xfrm>
            <a:off x="1340324" y="482901"/>
            <a:ext cx="6438900" cy="1002900"/>
          </a:xfrm>
          <a:prstGeom prst="rect">
            <a:avLst/>
          </a:prstGeom>
          <a:noFill/>
          <a:ln>
            <a:noFill/>
          </a:ln>
        </p:spPr>
        <p:txBody>
          <a:bodyPr spcFirstLastPara="1" wrap="square" lIns="0" tIns="0" rIns="0" bIns="91425" anchor="b" anchorCtr="0">
            <a:noAutofit/>
          </a:bodyPr>
          <a:lstStyle>
            <a:lvl1pPr marL="457200" lvl="0" indent="-228600" algn="l">
              <a:lnSpc>
                <a:spcPct val="90000"/>
              </a:lnSpc>
              <a:spcBef>
                <a:spcPts val="1000"/>
              </a:spcBef>
              <a:spcAft>
                <a:spcPts val="0"/>
              </a:spcAft>
              <a:buClr>
                <a:schemeClr val="dk2"/>
              </a:buClr>
              <a:buSzPts val="3000"/>
              <a:buNone/>
              <a:defRPr sz="3000">
                <a:latin typeface="Arial"/>
                <a:ea typeface="Arial"/>
                <a:cs typeface="Arial"/>
                <a:sym typeface="Aria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9"/>
          <p:cNvSpPr txBox="1">
            <a:spLocks noGrp="1"/>
          </p:cNvSpPr>
          <p:nvPr>
            <p:ph type="body" idx="3"/>
          </p:nvPr>
        </p:nvSpPr>
        <p:spPr>
          <a:xfrm>
            <a:off x="8443800" y="129400"/>
            <a:ext cx="3252900" cy="327900"/>
          </a:xfrm>
          <a:prstGeom prst="rect">
            <a:avLst/>
          </a:prstGeom>
        </p:spPr>
        <p:txBody>
          <a:bodyPr spcFirstLastPara="1" wrap="square" lIns="0" tIns="0" rIns="0" bIns="0" anchor="b" anchorCtr="0">
            <a:noAutofit/>
          </a:bodyPr>
          <a:lstStyle>
            <a:lvl1pPr marL="457200" lvl="0" indent="-292100" algn="r">
              <a:spcBef>
                <a:spcPts val="1000"/>
              </a:spcBef>
              <a:spcAft>
                <a:spcPts val="0"/>
              </a:spcAft>
              <a:buSzPts val="1000"/>
              <a:buChar char="•"/>
              <a:defRPr sz="1000"/>
            </a:lvl1pPr>
            <a:lvl2pPr marL="914400" lvl="1" indent="-292100" algn="r">
              <a:spcBef>
                <a:spcPts val="500"/>
              </a:spcBef>
              <a:spcAft>
                <a:spcPts val="0"/>
              </a:spcAft>
              <a:buSzPts val="1000"/>
              <a:buChar char="•"/>
              <a:defRPr sz="1000"/>
            </a:lvl2pPr>
            <a:lvl3pPr marL="1371600" lvl="2" indent="-292100" algn="r">
              <a:spcBef>
                <a:spcPts val="500"/>
              </a:spcBef>
              <a:spcAft>
                <a:spcPts val="0"/>
              </a:spcAft>
              <a:buSzPts val="1000"/>
              <a:buChar char="•"/>
              <a:defRPr sz="1000"/>
            </a:lvl3pPr>
            <a:lvl4pPr marL="1828800" lvl="3" indent="-292100" algn="r">
              <a:spcBef>
                <a:spcPts val="500"/>
              </a:spcBef>
              <a:spcAft>
                <a:spcPts val="0"/>
              </a:spcAft>
              <a:buSzPts val="1000"/>
              <a:buChar char="•"/>
              <a:defRPr sz="1000"/>
            </a:lvl4pPr>
            <a:lvl5pPr marL="2286000" lvl="4" indent="-292100" algn="r">
              <a:spcBef>
                <a:spcPts val="500"/>
              </a:spcBef>
              <a:spcAft>
                <a:spcPts val="0"/>
              </a:spcAft>
              <a:buSzPts val="1000"/>
              <a:buChar char="•"/>
              <a:defRPr sz="1000"/>
            </a:lvl5pPr>
            <a:lvl6pPr marL="2743200" lvl="5" indent="-292100" algn="r">
              <a:spcBef>
                <a:spcPts val="500"/>
              </a:spcBef>
              <a:spcAft>
                <a:spcPts val="0"/>
              </a:spcAft>
              <a:buSzPts val="1000"/>
              <a:buChar char="•"/>
              <a:defRPr sz="1000"/>
            </a:lvl6pPr>
            <a:lvl7pPr marL="3200400" lvl="6" indent="-292100" algn="r">
              <a:spcBef>
                <a:spcPts val="500"/>
              </a:spcBef>
              <a:spcAft>
                <a:spcPts val="0"/>
              </a:spcAft>
              <a:buSzPts val="1000"/>
              <a:buChar char="•"/>
              <a:defRPr sz="1000"/>
            </a:lvl7pPr>
            <a:lvl8pPr marL="3657600" lvl="7" indent="-292100" algn="r">
              <a:spcBef>
                <a:spcPts val="500"/>
              </a:spcBef>
              <a:spcAft>
                <a:spcPts val="0"/>
              </a:spcAft>
              <a:buSzPts val="1000"/>
              <a:buChar char="•"/>
              <a:defRPr sz="1000"/>
            </a:lvl8pPr>
            <a:lvl9pPr marL="4114800" lvl="8" indent="-292100" algn="r">
              <a:spcBef>
                <a:spcPts val="500"/>
              </a:spcBef>
              <a:spcAft>
                <a:spcPts val="0"/>
              </a:spcAft>
              <a:buSzPts val="1000"/>
              <a:buChar char="•"/>
              <a:defRPr sz="1000"/>
            </a:lvl9pPr>
          </a:lstStyle>
          <a:p>
            <a:endParaRPr/>
          </a:p>
        </p:txBody>
      </p:sp>
      <p:sp>
        <p:nvSpPr>
          <p:cNvPr id="136" name="Google Shape;136;p19"/>
          <p:cNvSpPr txBox="1">
            <a:spLocks noGrp="1"/>
          </p:cNvSpPr>
          <p:nvPr>
            <p:ph type="body" idx="4"/>
          </p:nvPr>
        </p:nvSpPr>
        <p:spPr>
          <a:xfrm>
            <a:off x="501750" y="6160498"/>
            <a:ext cx="3240000" cy="327900"/>
          </a:xfrm>
          <a:prstGeom prst="rect">
            <a:avLst/>
          </a:prstGeom>
        </p:spPr>
        <p:txBody>
          <a:bodyPr spcFirstLastPara="1" wrap="square" lIns="0" tIns="0" rIns="0" bIns="0" anchor="b" anchorCtr="0">
            <a:noAutofit/>
          </a:bodyPr>
          <a:lstStyle>
            <a:lvl1pPr marL="457200" lvl="0" indent="-292100">
              <a:spcBef>
                <a:spcPts val="1000"/>
              </a:spcBef>
              <a:spcAft>
                <a:spcPts val="0"/>
              </a:spcAft>
              <a:buSzPts val="1000"/>
              <a:buChar char="•"/>
              <a:defRPr sz="1000"/>
            </a:lvl1pPr>
            <a:lvl2pPr marL="914400" lvl="1" indent="-292100">
              <a:spcBef>
                <a:spcPts val="500"/>
              </a:spcBef>
              <a:spcAft>
                <a:spcPts val="0"/>
              </a:spcAft>
              <a:buSzPts val="1000"/>
              <a:buChar char="•"/>
              <a:defRPr sz="1000"/>
            </a:lvl2pPr>
            <a:lvl3pPr marL="1371600" lvl="2" indent="-292100">
              <a:spcBef>
                <a:spcPts val="500"/>
              </a:spcBef>
              <a:spcAft>
                <a:spcPts val="0"/>
              </a:spcAft>
              <a:buSzPts val="1000"/>
              <a:buChar char="•"/>
              <a:defRPr sz="1000"/>
            </a:lvl3pPr>
            <a:lvl4pPr marL="1828800" lvl="3" indent="-292100">
              <a:spcBef>
                <a:spcPts val="500"/>
              </a:spcBef>
              <a:spcAft>
                <a:spcPts val="0"/>
              </a:spcAft>
              <a:buSzPts val="1000"/>
              <a:buChar char="•"/>
              <a:defRPr sz="1000"/>
            </a:lvl4pPr>
            <a:lvl5pPr marL="2286000" lvl="4" indent="-292100">
              <a:spcBef>
                <a:spcPts val="500"/>
              </a:spcBef>
              <a:spcAft>
                <a:spcPts val="0"/>
              </a:spcAft>
              <a:buSzPts val="1000"/>
              <a:buChar char="•"/>
              <a:defRPr sz="1000"/>
            </a:lvl5pPr>
            <a:lvl6pPr marL="2743200" lvl="5" indent="-292100">
              <a:spcBef>
                <a:spcPts val="500"/>
              </a:spcBef>
              <a:spcAft>
                <a:spcPts val="0"/>
              </a:spcAft>
              <a:buSzPts val="1000"/>
              <a:buChar char="•"/>
              <a:defRPr sz="1000"/>
            </a:lvl6pPr>
            <a:lvl7pPr marL="3200400" lvl="6" indent="-292100">
              <a:spcBef>
                <a:spcPts val="500"/>
              </a:spcBef>
              <a:spcAft>
                <a:spcPts val="0"/>
              </a:spcAft>
              <a:buSzPts val="1000"/>
              <a:buChar char="•"/>
              <a:defRPr sz="1000"/>
            </a:lvl7pPr>
            <a:lvl8pPr marL="3657600" lvl="7" indent="-292100">
              <a:spcBef>
                <a:spcPts val="500"/>
              </a:spcBef>
              <a:spcAft>
                <a:spcPts val="0"/>
              </a:spcAft>
              <a:buSzPts val="1000"/>
              <a:buChar char="•"/>
              <a:defRPr sz="1000"/>
            </a:lvl8pPr>
            <a:lvl9pPr marL="4114800" lvl="8" indent="-292100">
              <a:spcBef>
                <a:spcPts val="500"/>
              </a:spcBef>
              <a:spcAft>
                <a:spcPts val="0"/>
              </a:spcAft>
              <a:buSzPts val="1000"/>
              <a:buChar char="•"/>
              <a:defRPr sz="1000"/>
            </a:lvl9pPr>
          </a:lstStyle>
          <a:p>
            <a:endParaRPr/>
          </a:p>
        </p:txBody>
      </p:sp>
    </p:spTree>
    <p:extLst>
      <p:ext uri="{BB962C8B-B14F-4D97-AF65-F5344CB8AC3E}">
        <p14:creationId xmlns:p14="http://schemas.microsoft.com/office/powerpoint/2010/main" val="367984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114"/>
        <p:cNvGrpSpPr/>
        <p:nvPr/>
      </p:nvGrpSpPr>
      <p:grpSpPr>
        <a:xfrm>
          <a:off x="0" y="0"/>
          <a:ext cx="0" cy="0"/>
          <a:chOff x="0" y="0"/>
          <a:chExt cx="0" cy="0"/>
        </a:xfrm>
      </p:grpSpPr>
      <p:sp>
        <p:nvSpPr>
          <p:cNvPr id="115" name="Google Shape;115;p16"/>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16"/>
          <p:cNvSpPr txBox="1">
            <a:spLocks noGrp="1"/>
          </p:cNvSpPr>
          <p:nvPr>
            <p:ph type="body" idx="1"/>
          </p:nvPr>
        </p:nvSpPr>
        <p:spPr>
          <a:xfrm>
            <a:off x="501750" y="6160498"/>
            <a:ext cx="3240000" cy="327900"/>
          </a:xfrm>
          <a:prstGeom prst="rect">
            <a:avLst/>
          </a:prstGeom>
        </p:spPr>
        <p:txBody>
          <a:bodyPr spcFirstLastPara="1" wrap="square" lIns="0" tIns="0" rIns="0" bIns="0" anchor="b" anchorCtr="0">
            <a:noAutofit/>
          </a:bodyPr>
          <a:lstStyle>
            <a:lvl1pPr marL="457200" lvl="0" indent="-292100" rtl="0">
              <a:spcBef>
                <a:spcPts val="1000"/>
              </a:spcBef>
              <a:spcAft>
                <a:spcPts val="0"/>
              </a:spcAft>
              <a:buSzPts val="1000"/>
              <a:buChar char="•"/>
              <a:defRPr sz="1000"/>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endParaRPr/>
          </a:p>
        </p:txBody>
      </p:sp>
      <p:sp>
        <p:nvSpPr>
          <p:cNvPr id="117" name="Google Shape;117;p16"/>
          <p:cNvSpPr txBox="1">
            <a:spLocks noGrp="1"/>
          </p:cNvSpPr>
          <p:nvPr>
            <p:ph type="body" idx="2"/>
          </p:nvPr>
        </p:nvSpPr>
        <p:spPr>
          <a:xfrm>
            <a:off x="8443800" y="129400"/>
            <a:ext cx="3252900" cy="327900"/>
          </a:xfrm>
          <a:prstGeom prst="rect">
            <a:avLst/>
          </a:prstGeom>
        </p:spPr>
        <p:txBody>
          <a:bodyPr spcFirstLastPara="1" wrap="square" lIns="0" tIns="0" rIns="0" bIns="0" anchor="b" anchorCtr="0">
            <a:noAutofit/>
          </a:bodyPr>
          <a:lstStyle>
            <a:lvl1pPr marL="457200" lvl="0" indent="-292100" algn="r" rtl="0">
              <a:spcBef>
                <a:spcPts val="1000"/>
              </a:spcBef>
              <a:spcAft>
                <a:spcPts val="0"/>
              </a:spcAft>
              <a:buSzPts val="1000"/>
              <a:buChar char="•"/>
              <a:defRPr sz="1000"/>
            </a:lvl1pPr>
            <a:lvl2pPr marL="914400" lvl="1" indent="-292100" algn="r" rtl="0">
              <a:spcBef>
                <a:spcPts val="500"/>
              </a:spcBef>
              <a:spcAft>
                <a:spcPts val="0"/>
              </a:spcAft>
              <a:buSzPts val="1000"/>
              <a:buChar char="•"/>
              <a:defRPr sz="1000"/>
            </a:lvl2pPr>
            <a:lvl3pPr marL="1371600" lvl="2" indent="-292100" algn="r" rtl="0">
              <a:spcBef>
                <a:spcPts val="500"/>
              </a:spcBef>
              <a:spcAft>
                <a:spcPts val="0"/>
              </a:spcAft>
              <a:buSzPts val="1000"/>
              <a:buChar char="•"/>
              <a:defRPr sz="1000"/>
            </a:lvl3pPr>
            <a:lvl4pPr marL="1828800" lvl="3" indent="-292100" algn="r" rtl="0">
              <a:spcBef>
                <a:spcPts val="500"/>
              </a:spcBef>
              <a:spcAft>
                <a:spcPts val="0"/>
              </a:spcAft>
              <a:buSzPts val="1000"/>
              <a:buChar char="•"/>
              <a:defRPr sz="1000"/>
            </a:lvl4pPr>
            <a:lvl5pPr marL="2286000" lvl="4" indent="-292100" algn="r" rtl="0">
              <a:spcBef>
                <a:spcPts val="500"/>
              </a:spcBef>
              <a:spcAft>
                <a:spcPts val="0"/>
              </a:spcAft>
              <a:buSzPts val="1000"/>
              <a:buChar char="•"/>
              <a:defRPr sz="1000"/>
            </a:lvl5pPr>
            <a:lvl6pPr marL="2743200" lvl="5" indent="-292100" algn="r" rtl="0">
              <a:spcBef>
                <a:spcPts val="500"/>
              </a:spcBef>
              <a:spcAft>
                <a:spcPts val="0"/>
              </a:spcAft>
              <a:buSzPts val="1000"/>
              <a:buChar char="•"/>
              <a:defRPr sz="1000"/>
            </a:lvl6pPr>
            <a:lvl7pPr marL="3200400" lvl="6" indent="-292100" algn="r" rtl="0">
              <a:spcBef>
                <a:spcPts val="500"/>
              </a:spcBef>
              <a:spcAft>
                <a:spcPts val="0"/>
              </a:spcAft>
              <a:buSzPts val="1000"/>
              <a:buChar char="•"/>
              <a:defRPr sz="1000"/>
            </a:lvl7pPr>
            <a:lvl8pPr marL="3657600" lvl="7" indent="-292100" algn="r" rtl="0">
              <a:spcBef>
                <a:spcPts val="500"/>
              </a:spcBef>
              <a:spcAft>
                <a:spcPts val="0"/>
              </a:spcAft>
              <a:buSzPts val="1000"/>
              <a:buChar char="•"/>
              <a:defRPr sz="1000"/>
            </a:lvl8pPr>
            <a:lvl9pPr marL="4114800" lvl="8" indent="-292100" algn="r" rtl="0">
              <a:spcBef>
                <a:spcPts val="500"/>
              </a:spcBef>
              <a:spcAft>
                <a:spcPts val="0"/>
              </a:spcAft>
              <a:buSzPts val="1000"/>
              <a:buChar char="•"/>
              <a:defRPr sz="1000"/>
            </a:lvl9pPr>
          </a:lstStyle>
          <a:p>
            <a:endParaRPr/>
          </a:p>
        </p:txBody>
      </p:sp>
      <p:sp>
        <p:nvSpPr>
          <p:cNvPr id="118" name="Google Shape;118;p16"/>
          <p:cNvSpPr txBox="1">
            <a:spLocks noGrp="1"/>
          </p:cNvSpPr>
          <p:nvPr>
            <p:ph type="body" idx="3"/>
          </p:nvPr>
        </p:nvSpPr>
        <p:spPr>
          <a:xfrm>
            <a:off x="501750" y="6160498"/>
            <a:ext cx="3240000" cy="327900"/>
          </a:xfrm>
          <a:prstGeom prst="rect">
            <a:avLst/>
          </a:prstGeom>
        </p:spPr>
        <p:txBody>
          <a:bodyPr spcFirstLastPara="1" wrap="square" lIns="0" tIns="0" rIns="0" bIns="0" anchor="b" anchorCtr="0">
            <a:noAutofit/>
          </a:bodyPr>
          <a:lstStyle>
            <a:lvl1pPr marL="457200" lvl="0" indent="-292100" rtl="0">
              <a:spcBef>
                <a:spcPts val="1000"/>
              </a:spcBef>
              <a:spcAft>
                <a:spcPts val="0"/>
              </a:spcAft>
              <a:buSzPts val="1000"/>
              <a:buChar char="•"/>
              <a:defRPr sz="1000"/>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endParaRPr/>
          </a:p>
        </p:txBody>
      </p:sp>
    </p:spTree>
    <p:extLst>
      <p:ext uri="{BB962C8B-B14F-4D97-AF65-F5344CB8AC3E}">
        <p14:creationId xmlns:p14="http://schemas.microsoft.com/office/powerpoint/2010/main" val="638972878"/>
      </p:ext>
    </p:extLst>
  </p:cSld>
  <p:clrMapOvr>
    <a:masterClrMapping/>
  </p:clrMapOvr>
  <p:extLst>
    <p:ext uri="{DCECCB84-F9BA-43D5-87BE-67443E8EF086}">
      <p15:sldGuideLst xmlns:p15="http://schemas.microsoft.com/office/powerpoint/2012/main">
        <p15:guide id="1" orient="horz" pos="8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ue-Section-Divider">
  <p:cSld name="1_Blue-Section-Divider">
    <p:bg>
      <p:bgPr>
        <a:solidFill>
          <a:schemeClr val="dk2"/>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lvl="0" indent="0" algn="r">
              <a:spcBef>
                <a:spcPts val="0"/>
              </a:spcBef>
              <a:buNone/>
              <a:defRPr sz="1200" b="1" i="1">
                <a:solidFill>
                  <a:schemeClr val="dk1"/>
                </a:solidFill>
                <a:latin typeface="Century Schoolbook"/>
                <a:ea typeface="Century Schoolbook"/>
                <a:cs typeface="Century Schoolbook"/>
                <a:sym typeface="Century Schoolbook"/>
              </a:defRPr>
            </a:lvl1pPr>
            <a:lvl2pPr marL="0" lvl="1" indent="0" algn="r">
              <a:spcBef>
                <a:spcPts val="0"/>
              </a:spcBef>
              <a:buNone/>
              <a:defRPr sz="1200" b="1" i="1">
                <a:solidFill>
                  <a:schemeClr val="dk1"/>
                </a:solidFill>
                <a:latin typeface="Century Schoolbook"/>
                <a:ea typeface="Century Schoolbook"/>
                <a:cs typeface="Century Schoolbook"/>
                <a:sym typeface="Century Schoolbook"/>
              </a:defRPr>
            </a:lvl2pPr>
            <a:lvl3pPr marL="0" lvl="2" indent="0" algn="r">
              <a:spcBef>
                <a:spcPts val="0"/>
              </a:spcBef>
              <a:buNone/>
              <a:defRPr sz="1200" b="1" i="1">
                <a:solidFill>
                  <a:schemeClr val="dk1"/>
                </a:solidFill>
                <a:latin typeface="Century Schoolbook"/>
                <a:ea typeface="Century Schoolbook"/>
                <a:cs typeface="Century Schoolbook"/>
                <a:sym typeface="Century Schoolbook"/>
              </a:defRPr>
            </a:lvl3pPr>
            <a:lvl4pPr marL="0" lvl="3" indent="0" algn="r">
              <a:spcBef>
                <a:spcPts val="0"/>
              </a:spcBef>
              <a:buNone/>
              <a:defRPr sz="1200" b="1" i="1">
                <a:solidFill>
                  <a:schemeClr val="dk1"/>
                </a:solidFill>
                <a:latin typeface="Century Schoolbook"/>
                <a:ea typeface="Century Schoolbook"/>
                <a:cs typeface="Century Schoolbook"/>
                <a:sym typeface="Century Schoolbook"/>
              </a:defRPr>
            </a:lvl4pPr>
            <a:lvl5pPr marL="0" lvl="4" indent="0" algn="r">
              <a:spcBef>
                <a:spcPts val="0"/>
              </a:spcBef>
              <a:buNone/>
              <a:defRPr sz="1200" b="1" i="1">
                <a:solidFill>
                  <a:schemeClr val="dk1"/>
                </a:solidFill>
                <a:latin typeface="Century Schoolbook"/>
                <a:ea typeface="Century Schoolbook"/>
                <a:cs typeface="Century Schoolbook"/>
                <a:sym typeface="Century Schoolbook"/>
              </a:defRPr>
            </a:lvl5pPr>
            <a:lvl6pPr marL="0" lvl="5" indent="0" algn="r">
              <a:spcBef>
                <a:spcPts val="0"/>
              </a:spcBef>
              <a:buNone/>
              <a:defRPr sz="1200" b="1" i="1">
                <a:solidFill>
                  <a:schemeClr val="dk1"/>
                </a:solidFill>
                <a:latin typeface="Century Schoolbook"/>
                <a:ea typeface="Century Schoolbook"/>
                <a:cs typeface="Century Schoolbook"/>
                <a:sym typeface="Century Schoolbook"/>
              </a:defRPr>
            </a:lvl6pPr>
            <a:lvl7pPr marL="0" lvl="6" indent="0" algn="r">
              <a:spcBef>
                <a:spcPts val="0"/>
              </a:spcBef>
              <a:buNone/>
              <a:defRPr sz="1200" b="1" i="1">
                <a:solidFill>
                  <a:schemeClr val="dk1"/>
                </a:solidFill>
                <a:latin typeface="Century Schoolbook"/>
                <a:ea typeface="Century Schoolbook"/>
                <a:cs typeface="Century Schoolbook"/>
                <a:sym typeface="Century Schoolbook"/>
              </a:defRPr>
            </a:lvl7pPr>
            <a:lvl8pPr marL="0" lvl="7" indent="0" algn="r">
              <a:spcBef>
                <a:spcPts val="0"/>
              </a:spcBef>
              <a:buNone/>
              <a:defRPr sz="1200" b="1" i="1">
                <a:solidFill>
                  <a:schemeClr val="dk1"/>
                </a:solidFill>
                <a:latin typeface="Century Schoolbook"/>
                <a:ea typeface="Century Schoolbook"/>
                <a:cs typeface="Century Schoolbook"/>
                <a:sym typeface="Century Schoolbook"/>
              </a:defRPr>
            </a:lvl8pPr>
            <a:lvl9pPr marL="0" lvl="8" indent="0" algn="r">
              <a:spcBef>
                <a:spcPts val="0"/>
              </a:spcBef>
              <a:buNone/>
              <a:defRPr sz="1200" b="1" i="1">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4"/>
          <p:cNvSpPr txBox="1"/>
          <p:nvPr/>
        </p:nvSpPr>
        <p:spPr>
          <a:xfrm>
            <a:off x="495300" y="6148000"/>
            <a:ext cx="3252787" cy="3277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a:p>
        </p:txBody>
      </p:sp>
      <p:sp>
        <p:nvSpPr>
          <p:cNvPr id="29" name="Google Shape;29;p4"/>
          <p:cNvSpPr txBox="1">
            <a:spLocks noGrp="1"/>
          </p:cNvSpPr>
          <p:nvPr>
            <p:ph type="body" idx="1"/>
          </p:nvPr>
        </p:nvSpPr>
        <p:spPr>
          <a:xfrm>
            <a:off x="1333500" y="3886200"/>
            <a:ext cx="5600700" cy="1714500"/>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6000"/>
              <a:buFont typeface="Century Schoolbook"/>
              <a:buNone/>
              <a:defRPr sz="6000" b="1">
                <a:solidFill>
                  <a:schemeClr val="dk1"/>
                </a:solidFill>
                <a:latin typeface="Century Schoolbook"/>
                <a:ea typeface="Century Schoolbook"/>
                <a:cs typeface="Century Schoolbook"/>
                <a:sym typeface="Century Schoolbook"/>
              </a:defRPr>
            </a:lvl1pPr>
            <a:lvl2pPr marL="914400" lvl="1"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2pPr>
            <a:lvl3pPr marL="1371600" lvl="2"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3pPr>
            <a:lvl4pPr marL="1828800" lvl="3"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4pPr>
            <a:lvl5pPr marL="2286000" lvl="4" indent="-228600" algn="l">
              <a:lnSpc>
                <a:spcPct val="90000"/>
              </a:lnSpc>
              <a:spcBef>
                <a:spcPts val="500"/>
              </a:spcBef>
              <a:spcAft>
                <a:spcPts val="0"/>
              </a:spcAft>
              <a:buClr>
                <a:schemeClr val="dk2"/>
              </a:buClr>
              <a:buSzPts val="6000"/>
              <a:buFont typeface="Century Schoolbook"/>
              <a:buNone/>
              <a:defRPr sz="6000" b="1">
                <a:latin typeface="Century Schoolbook"/>
                <a:ea typeface="Century Schoolbook"/>
                <a:cs typeface="Century Schoolbook"/>
                <a:sym typeface="Century Schoolbook"/>
              </a:defRPr>
            </a:lvl5pPr>
            <a:lvl6pPr marL="2743200" lvl="5"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6pPr>
            <a:lvl7pPr marL="3200400" lvl="6"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7pPr>
            <a:lvl8pPr marL="3657600" lvl="7"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8pPr>
            <a:lvl9pPr marL="4114800" lvl="8" indent="-342900" algn="l">
              <a:lnSpc>
                <a:spcPct val="90000"/>
              </a:lnSpc>
              <a:spcBef>
                <a:spcPts val="500"/>
              </a:spcBef>
              <a:spcAft>
                <a:spcPts val="0"/>
              </a:spcAft>
              <a:buClr>
                <a:schemeClr val="dk1"/>
              </a:buClr>
              <a:buSzPts val="1800"/>
              <a:buFont typeface="Century Schoolbook"/>
              <a:buChar char="•"/>
              <a:defRPr b="1">
                <a:latin typeface="Century Schoolbook"/>
                <a:ea typeface="Century Schoolbook"/>
                <a:cs typeface="Century Schoolbook"/>
                <a:sym typeface="Century Schoolbook"/>
              </a:defRPr>
            </a:lvl9pPr>
          </a:lstStyle>
          <a:p>
            <a:endParaRPr/>
          </a:p>
        </p:txBody>
      </p:sp>
      <p:sp>
        <p:nvSpPr>
          <p:cNvPr id="30" name="Google Shape;30;p4"/>
          <p:cNvSpPr txBox="1">
            <a:spLocks noGrp="1"/>
          </p:cNvSpPr>
          <p:nvPr>
            <p:ph type="body" idx="2"/>
          </p:nvPr>
        </p:nvSpPr>
        <p:spPr>
          <a:xfrm>
            <a:off x="501750" y="6160498"/>
            <a:ext cx="3240000" cy="327900"/>
          </a:xfrm>
          <a:prstGeom prst="rect">
            <a:avLst/>
          </a:prstGeom>
        </p:spPr>
        <p:txBody>
          <a:bodyPr spcFirstLastPara="1" wrap="square" lIns="0" tIns="0" rIns="0" bIns="0" anchor="b" anchorCtr="0">
            <a:noAutofit/>
          </a:bodyPr>
          <a:lstStyle>
            <a:lvl1pPr marL="457200" lvl="0" indent="-292100" rtl="0">
              <a:spcBef>
                <a:spcPts val="1000"/>
              </a:spcBef>
              <a:spcAft>
                <a:spcPts val="0"/>
              </a:spcAft>
              <a:buSzPts val="1000"/>
              <a:buChar char="•"/>
              <a:defRPr sz="1000"/>
            </a:lvl1pPr>
            <a:lvl2pPr marL="914400" lvl="1" indent="-292100" rtl="0">
              <a:spcBef>
                <a:spcPts val="500"/>
              </a:spcBef>
              <a:spcAft>
                <a:spcPts val="0"/>
              </a:spcAft>
              <a:buSzPts val="1000"/>
              <a:buChar char="•"/>
              <a:defRPr sz="1000"/>
            </a:lvl2pPr>
            <a:lvl3pPr marL="1371600" lvl="2" indent="-292100" rtl="0">
              <a:spcBef>
                <a:spcPts val="500"/>
              </a:spcBef>
              <a:spcAft>
                <a:spcPts val="0"/>
              </a:spcAft>
              <a:buSzPts val="1000"/>
              <a:buChar char="•"/>
              <a:defRPr sz="1000"/>
            </a:lvl3pPr>
            <a:lvl4pPr marL="1828800" lvl="3" indent="-292100" rtl="0">
              <a:spcBef>
                <a:spcPts val="500"/>
              </a:spcBef>
              <a:spcAft>
                <a:spcPts val="0"/>
              </a:spcAft>
              <a:buSzPts val="1000"/>
              <a:buChar char="•"/>
              <a:defRPr sz="1000"/>
            </a:lvl4pPr>
            <a:lvl5pPr marL="2286000" lvl="4" indent="-292100" rtl="0">
              <a:spcBef>
                <a:spcPts val="500"/>
              </a:spcBef>
              <a:spcAft>
                <a:spcPts val="0"/>
              </a:spcAft>
              <a:buSzPts val="1000"/>
              <a:buChar char="•"/>
              <a:defRPr sz="1000"/>
            </a:lvl5pPr>
            <a:lvl6pPr marL="2743200" lvl="5" indent="-292100" rtl="0">
              <a:spcBef>
                <a:spcPts val="500"/>
              </a:spcBef>
              <a:spcAft>
                <a:spcPts val="0"/>
              </a:spcAft>
              <a:buSzPts val="1000"/>
              <a:buChar char="•"/>
              <a:defRPr sz="1000"/>
            </a:lvl6pPr>
            <a:lvl7pPr marL="3200400" lvl="6" indent="-292100" rtl="0">
              <a:spcBef>
                <a:spcPts val="500"/>
              </a:spcBef>
              <a:spcAft>
                <a:spcPts val="0"/>
              </a:spcAft>
              <a:buSzPts val="1000"/>
              <a:buChar char="•"/>
              <a:defRPr sz="1000"/>
            </a:lvl7pPr>
            <a:lvl8pPr marL="3657600" lvl="7" indent="-292100" rtl="0">
              <a:spcBef>
                <a:spcPts val="500"/>
              </a:spcBef>
              <a:spcAft>
                <a:spcPts val="0"/>
              </a:spcAft>
              <a:buSzPts val="1000"/>
              <a:buChar char="•"/>
              <a:defRPr sz="1000"/>
            </a:lvl8pPr>
            <a:lvl9pPr marL="4114800" lvl="8" indent="-292100" rtl="0">
              <a:spcBef>
                <a:spcPts val="500"/>
              </a:spcBef>
              <a:spcAft>
                <a:spcPts val="0"/>
              </a:spcAft>
              <a:buSzPts val="1000"/>
              <a:buChar char="•"/>
              <a:defRPr sz="1000"/>
            </a:lvl9pPr>
          </a:lstStyle>
          <a:p>
            <a:endParaRPr/>
          </a:p>
        </p:txBody>
      </p:sp>
    </p:spTree>
    <p:extLst>
      <p:ext uri="{BB962C8B-B14F-4D97-AF65-F5344CB8AC3E}">
        <p14:creationId xmlns:p14="http://schemas.microsoft.com/office/powerpoint/2010/main" val="133555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5300" y="481013"/>
            <a:ext cx="10340340" cy="1233488"/>
          </a:xfrm>
          <a:prstGeom prst="rect">
            <a:avLst/>
          </a:prstGeom>
          <a:noFill/>
          <a:ln>
            <a:noFill/>
          </a:ln>
        </p:spPr>
        <p:txBody>
          <a:bodyPr spcFirstLastPara="1" wrap="square" lIns="0" tIns="0" rIns="0" bIns="182875" anchor="t" anchorCtr="0">
            <a:noAutofit/>
          </a:bodyPr>
          <a:lstStyle>
            <a:lvl1pPr marR="0" lvl="0" algn="l" rtl="0">
              <a:lnSpc>
                <a:spcPct val="100000"/>
              </a:lnSpc>
              <a:spcBef>
                <a:spcPts val="0"/>
              </a:spcBef>
              <a:spcAft>
                <a:spcPts val="0"/>
              </a:spcAft>
              <a:buClr>
                <a:schemeClr val="dk2"/>
              </a:buClr>
              <a:buSzPts val="3000"/>
              <a:buFont typeface="Source Sans Pro"/>
              <a:buNone/>
              <a:defRPr sz="3000" b="1"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33500" y="1714501"/>
            <a:ext cx="10363200" cy="4229100"/>
          </a:xfrm>
          <a:prstGeom prst="rect">
            <a:avLst/>
          </a:prstGeom>
          <a:noFill/>
          <a:ln>
            <a:noFill/>
          </a:ln>
        </p:spPr>
        <p:txBody>
          <a:bodyPr spcFirstLastPara="1" wrap="square" lIns="0" tIns="0" rIns="0" bIns="0" anchor="t" anchorCtr="0">
            <a:noAutofit/>
          </a:bodyPr>
          <a:lstStyle>
            <a:lvl1pPr marL="457200" marR="0" lvl="0" indent="-355600" algn="l" rtl="0">
              <a:lnSpc>
                <a:spcPct val="115000"/>
              </a:lnSpc>
              <a:spcBef>
                <a:spcPts val="1000"/>
              </a:spcBef>
              <a:spcAft>
                <a:spcPts val="0"/>
              </a:spcAft>
              <a:buClr>
                <a:schemeClr val="dk2"/>
              </a:buClr>
              <a:buSzPts val="2000"/>
              <a:buFont typeface="Source Sans Pro"/>
              <a:buChar char="•"/>
              <a:defRPr sz="200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115000"/>
              </a:lnSpc>
              <a:spcBef>
                <a:spcPts val="500"/>
              </a:spcBef>
              <a:spcAft>
                <a:spcPts val="0"/>
              </a:spcAft>
              <a:buClr>
                <a:schemeClr val="dk2"/>
              </a:buClr>
              <a:buSzPts val="2000"/>
              <a:buFont typeface="Source Sans Pro"/>
              <a:buChar char="•"/>
              <a:defRPr sz="2000" i="0" u="none" strike="noStrike" cap="none">
                <a:solidFill>
                  <a:schemeClr val="dk2"/>
                </a:solidFill>
                <a:latin typeface="Source Sans Pro"/>
                <a:ea typeface="Source Sans Pro"/>
                <a:cs typeface="Source Sans Pro"/>
                <a:sym typeface="Source Sans Pro"/>
              </a:defRPr>
            </a:lvl2pPr>
            <a:lvl3pPr marL="1371600" marR="0" lvl="2" indent="-355600" algn="l" rtl="0">
              <a:lnSpc>
                <a:spcPct val="115000"/>
              </a:lnSpc>
              <a:spcBef>
                <a:spcPts val="500"/>
              </a:spcBef>
              <a:spcAft>
                <a:spcPts val="0"/>
              </a:spcAft>
              <a:buClr>
                <a:schemeClr val="dk2"/>
              </a:buClr>
              <a:buSzPts val="2000"/>
              <a:buFont typeface="Source Sans Pro"/>
              <a:buChar char="•"/>
              <a:defRPr sz="2000" i="0" u="none" strike="noStrike" cap="none">
                <a:solidFill>
                  <a:schemeClr val="dk2"/>
                </a:solidFill>
                <a:latin typeface="Source Sans Pro"/>
                <a:ea typeface="Source Sans Pro"/>
                <a:cs typeface="Source Sans Pro"/>
                <a:sym typeface="Source Sans Pro"/>
              </a:defRPr>
            </a:lvl3pPr>
            <a:lvl4pPr marL="1828800" marR="0" lvl="3" indent="-355600" algn="l" rtl="0">
              <a:lnSpc>
                <a:spcPct val="115000"/>
              </a:lnSpc>
              <a:spcBef>
                <a:spcPts val="500"/>
              </a:spcBef>
              <a:spcAft>
                <a:spcPts val="0"/>
              </a:spcAft>
              <a:buClr>
                <a:schemeClr val="dk2"/>
              </a:buClr>
              <a:buSzPts val="2000"/>
              <a:buFont typeface="Source Sans Pro"/>
              <a:buChar char="•"/>
              <a:defRPr sz="2000" i="0" u="none" strike="noStrike" cap="none">
                <a:solidFill>
                  <a:schemeClr val="dk2"/>
                </a:solidFill>
                <a:latin typeface="Source Sans Pro"/>
                <a:ea typeface="Source Sans Pro"/>
                <a:cs typeface="Source Sans Pro"/>
                <a:sym typeface="Source Sans Pro"/>
              </a:defRPr>
            </a:lvl4pPr>
            <a:lvl5pPr marL="2286000" marR="0" lvl="4" indent="-355600" algn="l" rtl="0">
              <a:lnSpc>
                <a:spcPct val="115000"/>
              </a:lnSpc>
              <a:spcBef>
                <a:spcPts val="500"/>
              </a:spcBef>
              <a:spcAft>
                <a:spcPts val="0"/>
              </a:spcAft>
              <a:buClr>
                <a:schemeClr val="dk2"/>
              </a:buClr>
              <a:buSzPts val="2000"/>
              <a:buFont typeface="Source Sans Pro"/>
              <a:buChar char="•"/>
              <a:defRPr sz="200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115000"/>
              </a:lnSpc>
              <a:spcBef>
                <a:spcPts val="500"/>
              </a:spcBef>
              <a:spcAft>
                <a:spcPts val="0"/>
              </a:spcAft>
              <a:buClr>
                <a:schemeClr val="dk1"/>
              </a:buClr>
              <a:buSzPts val="1800"/>
              <a:buFont typeface="Source Sans Pro"/>
              <a:buChar char="•"/>
              <a:defRPr sz="180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15000"/>
              </a:lnSpc>
              <a:spcBef>
                <a:spcPts val="500"/>
              </a:spcBef>
              <a:spcAft>
                <a:spcPts val="0"/>
              </a:spcAft>
              <a:buClr>
                <a:schemeClr val="dk1"/>
              </a:buClr>
              <a:buSzPts val="1800"/>
              <a:buFont typeface="Source Sans Pro"/>
              <a:buChar char="•"/>
              <a:defRPr sz="180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15000"/>
              </a:lnSpc>
              <a:spcBef>
                <a:spcPts val="500"/>
              </a:spcBef>
              <a:spcAft>
                <a:spcPts val="0"/>
              </a:spcAft>
              <a:buClr>
                <a:schemeClr val="dk1"/>
              </a:buClr>
              <a:buSzPts val="1800"/>
              <a:buFont typeface="Source Sans Pro"/>
              <a:buChar char="•"/>
              <a:defRPr sz="180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15000"/>
              </a:lnSpc>
              <a:spcBef>
                <a:spcPts val="500"/>
              </a:spcBef>
              <a:spcAft>
                <a:spcPts val="0"/>
              </a:spcAft>
              <a:buClr>
                <a:schemeClr val="dk1"/>
              </a:buClr>
              <a:buSzPts val="1800"/>
              <a:buFont typeface="Source Sans Pro"/>
              <a:buChar char="•"/>
              <a:defRPr sz="1800" i="0" u="none" strike="noStrike" cap="none">
                <a:solidFill>
                  <a:schemeClr val="dk1"/>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sldNum" idx="12"/>
          </p:nvPr>
        </p:nvSpPr>
        <p:spPr>
          <a:xfrm>
            <a:off x="8953500" y="6263073"/>
            <a:ext cx="2743200" cy="213927"/>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1pPr>
            <a:lvl2pPr marL="0" marR="0" lvl="1"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2pPr>
            <a:lvl3pPr marL="0" marR="0" lvl="2"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3pPr>
            <a:lvl4pPr marL="0" marR="0" lvl="3"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4pPr>
            <a:lvl5pPr marL="0" marR="0" lvl="4"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5pPr>
            <a:lvl6pPr marL="0" marR="0" lvl="5"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6pPr>
            <a:lvl7pPr marL="0" marR="0" lvl="6"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7pPr>
            <a:lvl8pPr marL="0" marR="0" lvl="7"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8pPr>
            <a:lvl9pPr marL="0" marR="0" lvl="8" indent="0" algn="r" rtl="0">
              <a:spcBef>
                <a:spcPts val="0"/>
              </a:spcBef>
              <a:buNone/>
              <a:defRPr sz="1200" b="1" i="1" u="none" strike="noStrike" cap="none">
                <a:solidFill>
                  <a:schemeClr val="accent3"/>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7" r:id="rId2"/>
    <p:sldLayoutId id="2147483658" r:id="rId3"/>
    <p:sldLayoutId id="2147483659" r:id="rId4"/>
    <p:sldLayoutId id="2147483663" r:id="rId5"/>
    <p:sldLayoutId id="2147483666"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12">
          <p15:clr>
            <a:srgbClr val="F26B43"/>
          </p15:clr>
        </p15:guide>
        <p15:guide id="2" pos="7368">
          <p15:clr>
            <a:srgbClr val="F26B43"/>
          </p15:clr>
        </p15:guide>
        <p15:guide id="3" pos="840">
          <p15:clr>
            <a:srgbClr val="F26B43"/>
          </p15:clr>
        </p15:guide>
        <p15:guide id="4" orient="horz" pos="1080">
          <p15:clr>
            <a:srgbClr val="F26B43"/>
          </p15:clr>
        </p15:guide>
        <p15:guide id="5" pos="3264">
          <p15:clr>
            <a:srgbClr val="F26B43"/>
          </p15:clr>
        </p15:guide>
        <p15:guide id="6" orient="horz" pos="4080">
          <p15:clr>
            <a:srgbClr val="F26B43"/>
          </p15:clr>
        </p15:guide>
        <p15:guide id="7" orient="horz" pos="288">
          <p15:clr>
            <a:srgbClr val="F26B43"/>
          </p15:clr>
        </p15:guide>
        <p15:guide id="8" orient="horz" pos="3744">
          <p15:clr>
            <a:srgbClr val="F26B43"/>
          </p15:clr>
        </p15:guide>
        <p15:guide id="9" pos="61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cms.gov/newsroom/fact-sheets/fiscal-year-2023-improper-payments-fact-sheet"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aymentaccuracy.gov/"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paymentaccuracy.gov/"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www.gao.gov/about/what-gao-does/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body" idx="1"/>
          </p:nvPr>
        </p:nvSpPr>
        <p:spPr>
          <a:xfrm>
            <a:off x="1333500" y="3886200"/>
            <a:ext cx="10541174" cy="1714500"/>
          </a:xfrm>
          <a:prstGeom prst="rect">
            <a:avLst/>
          </a:prstGeom>
        </p:spPr>
        <p:txBody>
          <a:bodyPr spcFirstLastPara="1" wrap="square" lIns="0" tIns="0" rIns="0" bIns="0" anchor="b" anchorCtr="0">
            <a:noAutofit/>
          </a:bodyPr>
          <a:lstStyle/>
          <a:p>
            <a:pPr marL="0" indent="0"/>
            <a:r>
              <a:rPr lang="en-US" b="0" dirty="0"/>
              <a:t>Background </a:t>
            </a:r>
            <a:endParaRPr lang="en-US" dirty="0"/>
          </a:p>
          <a:p>
            <a:pPr marL="0" indent="0"/>
            <a:r>
              <a:rPr lang="en-US" sz="3200" dirty="0"/>
              <a:t>Income Verification as a Service </a:t>
            </a:r>
          </a:p>
        </p:txBody>
      </p:sp>
      <p:sp>
        <p:nvSpPr>
          <p:cNvPr id="265" name="Google Shape;265;p31"/>
          <p:cNvSpPr txBox="1">
            <a:spLocks noGrp="1"/>
          </p:cNvSpPr>
          <p:nvPr>
            <p:ph type="body" idx="4294967295"/>
          </p:nvPr>
        </p:nvSpPr>
        <p:spPr>
          <a:xfrm>
            <a:off x="501750" y="6160498"/>
            <a:ext cx="3240000" cy="327900"/>
          </a:xfrm>
          <a:prstGeom prst="rect">
            <a:avLst/>
          </a:prstGeom>
        </p:spPr>
        <p:txBody>
          <a:bodyPr spcFirstLastPara="1" wrap="square" lIns="0" tIns="0" rIns="0" bIns="0" anchor="b" anchorCtr="0">
            <a:noAutofit/>
          </a:bodyPr>
          <a:lstStyle/>
          <a:p>
            <a:pPr marL="0" lvl="0" indent="0" algn="l" rtl="0">
              <a:spcBef>
                <a:spcPts val="1000"/>
              </a:spcBef>
              <a:spcAft>
                <a:spcPts val="0"/>
              </a:spcAft>
              <a:buNone/>
            </a:pPr>
            <a:r>
              <a:rPr lang="en-US" dirty="0"/>
              <a:t>P</a:t>
            </a:r>
            <a:endParaRPr dirty="0"/>
          </a:p>
        </p:txBody>
      </p:sp>
      <p:sp>
        <p:nvSpPr>
          <p:cNvPr id="266" name="Google Shape;266;p31"/>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4F272F-E507-D759-2C60-945F57066BF2}"/>
              </a:ext>
            </a:extLst>
          </p:cNvPr>
          <p:cNvSpPr>
            <a:spLocks noGrp="1"/>
          </p:cNvSpPr>
          <p:nvPr>
            <p:ph type="sldNum" idx="12"/>
          </p:nvPr>
        </p:nvSpPr>
        <p:spPr>
          <a:xfrm>
            <a:off x="8900203" y="6415920"/>
            <a:ext cx="2743200" cy="213927"/>
          </a:xfrm>
        </p:spPr>
        <p:txBody>
          <a:bodyPr/>
          <a:lstStyle/>
          <a:p>
            <a:pPr marL="0" lvl="0" indent="0" algn="r" rtl="0">
              <a:spcBef>
                <a:spcPts val="0"/>
              </a:spcBef>
              <a:spcAft>
                <a:spcPts val="0"/>
              </a:spcAft>
              <a:buNone/>
            </a:pPr>
            <a:fld id="{00000000-1234-1234-1234-123412341234}" type="slidenum">
              <a:rPr lang="en-US"/>
              <a:t>10</a:t>
            </a:fld>
            <a:endParaRPr lang="en-US"/>
          </a:p>
        </p:txBody>
      </p:sp>
      <p:sp>
        <p:nvSpPr>
          <p:cNvPr id="7" name="Google Shape;288;p35">
            <a:extLst>
              <a:ext uri="{FF2B5EF4-FFF2-40B4-BE49-F238E27FC236}">
                <a16:creationId xmlns:a16="http://schemas.microsoft.com/office/drawing/2014/main" id="{516BBC94-E31F-8EE7-EC90-CF6C9E0B09F9}"/>
              </a:ext>
            </a:extLst>
          </p:cNvPr>
          <p:cNvSpPr txBox="1">
            <a:spLocks/>
          </p:cNvSpPr>
          <p:nvPr/>
        </p:nvSpPr>
        <p:spPr>
          <a:xfrm>
            <a:off x="1287027" y="514303"/>
            <a:ext cx="10356376" cy="1002998"/>
          </a:xfrm>
          <a:prstGeom prst="rect">
            <a:avLst/>
          </a:prstGeom>
          <a:noFill/>
          <a:ln>
            <a:noFill/>
          </a:ln>
        </p:spPr>
        <p:txBody>
          <a:bodyPr spcFirstLastPara="1" wrap="square" lIns="0" tIns="0" rIns="0" bIns="91425" anchor="t"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lnSpc>
                <a:spcPct val="100000"/>
              </a:lnSpc>
              <a:spcBef>
                <a:spcPts val="0"/>
              </a:spcBef>
              <a:buNone/>
            </a:pPr>
            <a:r>
              <a:rPr lang="en-US" sz="2600" dirty="0"/>
              <a:t>The </a:t>
            </a:r>
            <a:r>
              <a:rPr lang="en-US" sz="2600" dirty="0" err="1"/>
              <a:t>IVaaS</a:t>
            </a:r>
            <a:r>
              <a:rPr lang="en-US" sz="2600" dirty="0"/>
              <a:t> platform’s vision is to verify income across benefit programs and earner types, currently focusing on interventions for traditional "W-2" earners and app-based earners for SNAP and Medicaid programs.</a:t>
            </a:r>
          </a:p>
        </p:txBody>
      </p:sp>
      <p:sp>
        <p:nvSpPr>
          <p:cNvPr id="15" name="Google Shape;280;g26d61c70012_0_3">
            <a:extLst>
              <a:ext uri="{FF2B5EF4-FFF2-40B4-BE49-F238E27FC236}">
                <a16:creationId xmlns:a16="http://schemas.microsoft.com/office/drawing/2014/main" id="{5FF95E89-BE24-43D7-CBC3-984CBF80C686}"/>
              </a:ext>
            </a:extLst>
          </p:cNvPr>
          <p:cNvSpPr/>
          <p:nvPr/>
        </p:nvSpPr>
        <p:spPr>
          <a:xfrm>
            <a:off x="4906769" y="5022892"/>
            <a:ext cx="6736634" cy="800496"/>
          </a:xfrm>
          <a:prstGeom prst="roundRect">
            <a:avLst>
              <a:gd name="adj" fmla="val 16667"/>
            </a:avLst>
          </a:prstGeom>
          <a:solidFill>
            <a:schemeClr val="tx1">
              <a:lumMod val="95000"/>
            </a:schemeClr>
          </a:solidFill>
          <a:ln w="28575">
            <a:noFill/>
          </a:ln>
        </p:spPr>
        <p:txBody>
          <a:bodyPr spcFirstLastPara="1" wrap="square" lIns="91425" tIns="45700" rIns="91425" bIns="45700" anchor="ctr" anchorCtr="0">
            <a:noAutofit/>
          </a:bodyPr>
          <a:lstStyle/>
          <a:p>
            <a:r>
              <a:rPr lang="en-US" sz="1600" b="1" dirty="0">
                <a:solidFill>
                  <a:schemeClr val="bg1">
                    <a:lumMod val="50000"/>
                  </a:schemeClr>
                </a:solidFill>
                <a:latin typeface="source sans pro"/>
                <a:ea typeface="source sans pro"/>
                <a:cs typeface="Calibri"/>
                <a:sym typeface="Calibri"/>
              </a:rPr>
              <a:t>Smart document uploading with new technologies</a:t>
            </a:r>
            <a:endParaRPr lang="en-US" sz="1600" b="1" dirty="0">
              <a:solidFill>
                <a:schemeClr val="bg1">
                  <a:lumMod val="50000"/>
                </a:schemeClr>
              </a:solidFill>
              <a:latin typeface="source sans pro"/>
              <a:ea typeface="source sans pro"/>
              <a:cs typeface="Calibri"/>
            </a:endParaRPr>
          </a:p>
          <a:p>
            <a:r>
              <a:rPr lang="en-US" sz="1400" dirty="0">
                <a:solidFill>
                  <a:schemeClr val="bg1">
                    <a:lumMod val="50000"/>
                  </a:schemeClr>
                </a:solidFill>
                <a:latin typeface="source sans pro"/>
                <a:ea typeface="source sans pro"/>
                <a:cs typeface="Calibri"/>
              </a:rPr>
              <a:t>Using the latest technology to improve the quality of documents submitted to agencies</a:t>
            </a:r>
            <a:endParaRPr lang="en-US" dirty="0">
              <a:solidFill>
                <a:schemeClr val="bg1">
                  <a:lumMod val="50000"/>
                </a:schemeClr>
              </a:solidFill>
              <a:latin typeface="source sans pro"/>
              <a:ea typeface="source sans pro"/>
              <a:cs typeface="Calibri"/>
            </a:endParaRPr>
          </a:p>
        </p:txBody>
      </p:sp>
      <p:sp>
        <p:nvSpPr>
          <p:cNvPr id="17" name="Google Shape;281;g26d61c70012_0_3">
            <a:extLst>
              <a:ext uri="{FF2B5EF4-FFF2-40B4-BE49-F238E27FC236}">
                <a16:creationId xmlns:a16="http://schemas.microsoft.com/office/drawing/2014/main" id="{4A739BA1-4104-7355-5F4E-893E1B36A1B8}"/>
              </a:ext>
            </a:extLst>
          </p:cNvPr>
          <p:cNvSpPr/>
          <p:nvPr/>
        </p:nvSpPr>
        <p:spPr>
          <a:xfrm>
            <a:off x="4906779" y="2246710"/>
            <a:ext cx="6736634" cy="776489"/>
          </a:xfrm>
          <a:prstGeom prst="roundRect">
            <a:avLst>
              <a:gd name="adj" fmla="val 16667"/>
            </a:avLst>
          </a:prstGeom>
          <a:solidFill>
            <a:schemeClr val="tx2">
              <a:lumMod val="40000"/>
              <a:lumOff val="60000"/>
            </a:schemeClr>
          </a:solidFill>
          <a:ln w="28575">
            <a:noFill/>
          </a:ln>
        </p:spPr>
        <p:txBody>
          <a:bodyPr spcFirstLastPara="1" wrap="square" lIns="91425" tIns="45700" rIns="91425" bIns="45700" anchor="ctr" anchorCtr="0">
            <a:noAutofit/>
          </a:bodyPr>
          <a:lstStyle/>
          <a:p>
            <a:r>
              <a:rPr lang="en-US" sz="1600" b="1" dirty="0">
                <a:solidFill>
                  <a:schemeClr val="bg1">
                    <a:lumMod val="10000"/>
                  </a:schemeClr>
                </a:solidFill>
                <a:latin typeface="source sans pro"/>
                <a:ea typeface="source sans pro"/>
                <a:cs typeface="Calibri"/>
                <a:sym typeface="Calibri"/>
              </a:rPr>
              <a:t>Consent-based verification to directly access pay information</a:t>
            </a:r>
          </a:p>
          <a:p>
            <a:r>
              <a:rPr lang="en-US" sz="1400" dirty="0">
                <a:solidFill>
                  <a:schemeClr val="bg1">
                    <a:lumMod val="10000"/>
                  </a:schemeClr>
                </a:solidFill>
                <a:latin typeface="source sans pro"/>
                <a:ea typeface="source sans pro"/>
                <a:cs typeface="Calibri"/>
              </a:rPr>
              <a:t>Helping applicants use their payroll credentials (login and password) to access recent </a:t>
            </a:r>
            <a:r>
              <a:rPr lang="en-US" dirty="0">
                <a:solidFill>
                  <a:schemeClr val="bg1">
                    <a:lumMod val="10000"/>
                  </a:schemeClr>
                </a:solidFill>
                <a:latin typeface="source sans pro"/>
                <a:ea typeface="source sans pro"/>
                <a:cs typeface="Calibri"/>
              </a:rPr>
              <a:t>paystub or proof of employment termination</a:t>
            </a:r>
            <a:endParaRPr lang="en-US" sz="1400" dirty="0">
              <a:solidFill>
                <a:schemeClr val="bg1">
                  <a:lumMod val="10000"/>
                </a:schemeClr>
              </a:solidFill>
              <a:latin typeface="source sans pro"/>
              <a:ea typeface="source sans pro"/>
              <a:cs typeface="Calibri"/>
            </a:endParaRPr>
          </a:p>
        </p:txBody>
      </p:sp>
      <p:sp>
        <p:nvSpPr>
          <p:cNvPr id="19" name="Google Shape;282;g26d61c70012_0_3">
            <a:extLst>
              <a:ext uri="{FF2B5EF4-FFF2-40B4-BE49-F238E27FC236}">
                <a16:creationId xmlns:a16="http://schemas.microsoft.com/office/drawing/2014/main" id="{F1E9F5E9-9CD5-08F4-48A3-8E2E53639973}"/>
              </a:ext>
            </a:extLst>
          </p:cNvPr>
          <p:cNvSpPr/>
          <p:nvPr/>
        </p:nvSpPr>
        <p:spPr>
          <a:xfrm>
            <a:off x="4908038" y="4117475"/>
            <a:ext cx="6736634" cy="774706"/>
          </a:xfrm>
          <a:prstGeom prst="roundRect">
            <a:avLst>
              <a:gd name="adj" fmla="val 16667"/>
            </a:avLst>
          </a:prstGeom>
          <a:solidFill>
            <a:schemeClr val="tx1">
              <a:lumMod val="95000"/>
            </a:schemeClr>
          </a:solidFill>
          <a:ln w="28575">
            <a:noFill/>
          </a:ln>
        </p:spPr>
        <p:txBody>
          <a:bodyPr spcFirstLastPara="1" wrap="square" lIns="91425" tIns="45700" rIns="91425" bIns="45700" anchor="ctr" anchorCtr="0">
            <a:noAutofit/>
          </a:bodyPr>
          <a:lstStyle/>
          <a:p>
            <a:r>
              <a:rPr lang="en-US" sz="1600" b="1" dirty="0">
                <a:solidFill>
                  <a:schemeClr val="bg1">
                    <a:lumMod val="50000"/>
                  </a:schemeClr>
                </a:solidFill>
                <a:latin typeface="source sans pro"/>
                <a:ea typeface="source sans pro"/>
                <a:cs typeface="Calibri"/>
                <a:sym typeface="Calibri"/>
              </a:rPr>
              <a:t>Detailed profit and loss records </a:t>
            </a:r>
            <a:endParaRPr lang="en-US" sz="1600" b="1" dirty="0">
              <a:solidFill>
                <a:schemeClr val="bg1">
                  <a:lumMod val="50000"/>
                </a:schemeClr>
              </a:solidFill>
              <a:latin typeface="source sans pro"/>
              <a:ea typeface="source sans pro"/>
              <a:cs typeface="Calibri"/>
            </a:endParaRPr>
          </a:p>
          <a:p>
            <a:r>
              <a:rPr lang="en-US" sz="1400" dirty="0">
                <a:solidFill>
                  <a:schemeClr val="bg1">
                    <a:lumMod val="50000"/>
                  </a:schemeClr>
                </a:solidFill>
                <a:latin typeface="source sans pro"/>
                <a:ea typeface="source sans pro"/>
                <a:cs typeface="Calibri"/>
              </a:rPr>
              <a:t>Guiding  </a:t>
            </a:r>
            <a:r>
              <a:rPr lang="en-US" dirty="0">
                <a:solidFill>
                  <a:schemeClr val="bg1">
                    <a:lumMod val="50000"/>
                  </a:schemeClr>
                </a:solidFill>
                <a:latin typeface="source sans pro"/>
                <a:ea typeface="source sans pro"/>
                <a:cs typeface="Calibri"/>
              </a:rPr>
              <a:t>applicants to report detailed earnings for self-employment income</a:t>
            </a:r>
            <a:endParaRPr lang="en-US" sz="1400" dirty="0">
              <a:solidFill>
                <a:schemeClr val="bg1">
                  <a:lumMod val="50000"/>
                </a:schemeClr>
              </a:solidFill>
              <a:latin typeface="source sans pro"/>
              <a:ea typeface="source sans pro"/>
              <a:cs typeface="Calibri"/>
            </a:endParaRPr>
          </a:p>
        </p:txBody>
      </p:sp>
      <p:sp>
        <p:nvSpPr>
          <p:cNvPr id="21" name="Google Shape;283;g26d61c70012_0_3">
            <a:extLst>
              <a:ext uri="{FF2B5EF4-FFF2-40B4-BE49-F238E27FC236}">
                <a16:creationId xmlns:a16="http://schemas.microsoft.com/office/drawing/2014/main" id="{5FA34199-5848-BDC2-AF02-64FC3DA69067}"/>
              </a:ext>
            </a:extLst>
          </p:cNvPr>
          <p:cNvSpPr/>
          <p:nvPr/>
        </p:nvSpPr>
        <p:spPr>
          <a:xfrm>
            <a:off x="4904843" y="3194936"/>
            <a:ext cx="6736634" cy="776489"/>
          </a:xfrm>
          <a:prstGeom prst="roundRect">
            <a:avLst>
              <a:gd name="adj" fmla="val 16667"/>
            </a:avLst>
          </a:prstGeom>
          <a:solidFill>
            <a:schemeClr val="tx1">
              <a:lumMod val="95000"/>
            </a:schemeClr>
          </a:solidFill>
          <a:ln w="28575">
            <a:noFill/>
          </a:ln>
        </p:spPr>
        <p:txBody>
          <a:bodyPr spcFirstLastPara="1" wrap="square" lIns="91425" tIns="45700" rIns="91425" bIns="45700" anchor="ctr" anchorCtr="0">
            <a:noAutofit/>
          </a:bodyPr>
          <a:lstStyle/>
          <a:p>
            <a:r>
              <a:rPr lang="en-US" sz="1600" b="1" dirty="0">
                <a:solidFill>
                  <a:schemeClr val="bg1">
                    <a:lumMod val="50000"/>
                  </a:schemeClr>
                </a:solidFill>
                <a:latin typeface="source sans pro"/>
                <a:ea typeface="source sans pro"/>
                <a:cs typeface="Calibri"/>
                <a:sym typeface="Calibri"/>
              </a:rPr>
              <a:t>Accurate business-related expense reporting </a:t>
            </a:r>
          </a:p>
          <a:p>
            <a:r>
              <a:rPr lang="en-US" dirty="0">
                <a:solidFill>
                  <a:schemeClr val="bg1">
                    <a:lumMod val="50000"/>
                  </a:schemeClr>
                </a:solidFill>
                <a:latin typeface="source sans pro"/>
                <a:ea typeface="source sans pro"/>
                <a:cs typeface="Calibri"/>
              </a:rPr>
              <a:t>Guiding</a:t>
            </a:r>
            <a:r>
              <a:rPr lang="en-US" sz="1400" dirty="0">
                <a:solidFill>
                  <a:schemeClr val="bg1">
                    <a:lumMod val="50000"/>
                  </a:schemeClr>
                </a:solidFill>
                <a:latin typeface="source sans pro"/>
                <a:ea typeface="source sans pro"/>
                <a:cs typeface="Calibri"/>
              </a:rPr>
              <a:t> self-employed applicants </a:t>
            </a:r>
            <a:r>
              <a:rPr lang="en-US" dirty="0">
                <a:solidFill>
                  <a:schemeClr val="bg1">
                    <a:lumMod val="50000"/>
                  </a:schemeClr>
                </a:solidFill>
                <a:latin typeface="source sans pro"/>
                <a:ea typeface="source sans pro"/>
                <a:cs typeface="Calibri"/>
              </a:rPr>
              <a:t>to report their</a:t>
            </a:r>
            <a:r>
              <a:rPr lang="en-US" sz="1400" dirty="0">
                <a:solidFill>
                  <a:schemeClr val="bg1">
                    <a:lumMod val="50000"/>
                  </a:schemeClr>
                </a:solidFill>
                <a:latin typeface="source sans pro"/>
                <a:ea typeface="source sans pro"/>
                <a:cs typeface="Calibri"/>
              </a:rPr>
              <a:t> business-related expenses in a way that works for agencies</a:t>
            </a:r>
            <a:r>
              <a:rPr lang="en-US" dirty="0">
                <a:solidFill>
                  <a:schemeClr val="bg1">
                    <a:lumMod val="50000"/>
                  </a:schemeClr>
                </a:solidFill>
                <a:latin typeface="source sans pro"/>
                <a:ea typeface="source sans pro"/>
                <a:cs typeface="Calibri"/>
              </a:rPr>
              <a:t> and benefit programs</a:t>
            </a:r>
            <a:endParaRPr lang="en-US" sz="1400" b="1" dirty="0">
              <a:solidFill>
                <a:schemeClr val="bg1">
                  <a:lumMod val="50000"/>
                </a:schemeClr>
              </a:solidFill>
              <a:latin typeface="source sans pro"/>
              <a:ea typeface="source sans pro"/>
              <a:cs typeface="Calibri"/>
            </a:endParaRPr>
          </a:p>
        </p:txBody>
      </p:sp>
      <p:sp>
        <p:nvSpPr>
          <p:cNvPr id="23" name="Rectangle: Rounded Corners 22">
            <a:extLst>
              <a:ext uri="{FF2B5EF4-FFF2-40B4-BE49-F238E27FC236}">
                <a16:creationId xmlns:a16="http://schemas.microsoft.com/office/drawing/2014/main" id="{8D135ACD-3C0E-062D-CF0B-92A48EFBB0E7}"/>
              </a:ext>
            </a:extLst>
          </p:cNvPr>
          <p:cNvSpPr/>
          <p:nvPr/>
        </p:nvSpPr>
        <p:spPr>
          <a:xfrm>
            <a:off x="1249935" y="4260930"/>
            <a:ext cx="2669645" cy="589594"/>
          </a:xfrm>
          <a:prstGeom prst="round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solidFill>
                  <a:schemeClr val="bg1">
                    <a:lumMod val="50000"/>
                  </a:schemeClr>
                </a:solidFill>
                <a:latin typeface="Source Sans Pro"/>
                <a:ea typeface="Source Sans Pro"/>
              </a:rPr>
              <a:t>Self-employed earners</a:t>
            </a:r>
          </a:p>
        </p:txBody>
      </p:sp>
      <p:sp>
        <p:nvSpPr>
          <p:cNvPr id="25" name="Rectangle: Rounded Corners 24">
            <a:extLst>
              <a:ext uri="{FF2B5EF4-FFF2-40B4-BE49-F238E27FC236}">
                <a16:creationId xmlns:a16="http://schemas.microsoft.com/office/drawing/2014/main" id="{8C56196D-3F93-5BFF-B798-28B1A9289BA4}"/>
              </a:ext>
            </a:extLst>
          </p:cNvPr>
          <p:cNvSpPr/>
          <p:nvPr/>
        </p:nvSpPr>
        <p:spPr>
          <a:xfrm>
            <a:off x="1248251" y="2315204"/>
            <a:ext cx="2671329" cy="589595"/>
          </a:xfrm>
          <a:prstGeom prst="round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solidFill>
                  <a:srgbClr val="141516"/>
                </a:solidFill>
                <a:latin typeface="Source Sans Pro"/>
                <a:ea typeface="Source Sans Pro"/>
              </a:rPr>
              <a:t>W-2, </a:t>
            </a:r>
            <a:r>
              <a:rPr lang="en-US" b="1" i="1" dirty="0">
                <a:solidFill>
                  <a:srgbClr val="141516"/>
                </a:solidFill>
                <a:latin typeface="Source Sans Pro"/>
                <a:ea typeface="Source Sans Pro"/>
              </a:rPr>
              <a:t>“</a:t>
            </a:r>
            <a:r>
              <a:rPr lang="en-US" b="1" dirty="0">
                <a:solidFill>
                  <a:srgbClr val="141516"/>
                </a:solidFill>
                <a:latin typeface="Source Sans Pro"/>
                <a:ea typeface="Source Sans Pro"/>
              </a:rPr>
              <a:t>traditional</a:t>
            </a:r>
            <a:r>
              <a:rPr lang="en-US" b="1" i="1" dirty="0">
                <a:solidFill>
                  <a:srgbClr val="141516"/>
                </a:solidFill>
                <a:latin typeface="Source Sans Pro"/>
                <a:ea typeface="Source Sans Pro"/>
              </a:rPr>
              <a:t>”, </a:t>
            </a:r>
            <a:r>
              <a:rPr lang="en-US" b="1" dirty="0">
                <a:solidFill>
                  <a:srgbClr val="141516"/>
                </a:solidFill>
                <a:latin typeface="Source Sans Pro"/>
                <a:ea typeface="Source Sans Pro"/>
              </a:rPr>
              <a:t>earners</a:t>
            </a:r>
          </a:p>
        </p:txBody>
      </p:sp>
      <p:sp>
        <p:nvSpPr>
          <p:cNvPr id="27" name="Rectangle: Rounded Corners 26">
            <a:extLst>
              <a:ext uri="{FF2B5EF4-FFF2-40B4-BE49-F238E27FC236}">
                <a16:creationId xmlns:a16="http://schemas.microsoft.com/office/drawing/2014/main" id="{2356E02C-7CF4-6E19-A733-1CD5F4205DFC}"/>
              </a:ext>
            </a:extLst>
          </p:cNvPr>
          <p:cNvSpPr/>
          <p:nvPr/>
        </p:nvSpPr>
        <p:spPr>
          <a:xfrm>
            <a:off x="1249935" y="3288067"/>
            <a:ext cx="2671329" cy="589595"/>
          </a:xfrm>
          <a:prstGeom prst="round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solidFill>
                  <a:srgbClr val="141516"/>
                </a:solidFill>
                <a:latin typeface="Source Sans Pro"/>
                <a:ea typeface="Source Sans Pro"/>
              </a:rPr>
              <a:t>App-based earners </a:t>
            </a:r>
            <a:endParaRPr lang="en-US">
              <a:solidFill>
                <a:srgbClr val="D6D7D9"/>
              </a:solidFill>
              <a:latin typeface="Source Sans Pro"/>
              <a:ea typeface="Source Sans Pro"/>
              <a:cs typeface="Arial"/>
            </a:endParaRPr>
          </a:p>
          <a:p>
            <a:r>
              <a:rPr lang="en-US" sz="1050" b="1" i="1" dirty="0">
                <a:solidFill>
                  <a:srgbClr val="141516"/>
                </a:solidFill>
                <a:latin typeface="Source Sans Pro"/>
                <a:ea typeface="Source Sans Pro"/>
              </a:rPr>
              <a:t>(Ride share drivers, </a:t>
            </a:r>
            <a:r>
              <a:rPr lang="en-US" sz="1050" b="1" i="1" dirty="0" err="1">
                <a:solidFill>
                  <a:srgbClr val="141516"/>
                </a:solidFill>
                <a:latin typeface="Source Sans Pro"/>
                <a:ea typeface="Source Sans Pro"/>
              </a:rPr>
              <a:t>DoorDash</a:t>
            </a:r>
            <a:r>
              <a:rPr lang="en-US" sz="1050" b="1" i="1" dirty="0">
                <a:solidFill>
                  <a:srgbClr val="141516"/>
                </a:solidFill>
                <a:latin typeface="Source Sans Pro"/>
                <a:ea typeface="Source Sans Pro"/>
              </a:rPr>
              <a:t>, </a:t>
            </a:r>
            <a:r>
              <a:rPr lang="en-US" sz="1050" b="1" i="1" dirty="0" err="1">
                <a:solidFill>
                  <a:srgbClr val="141516"/>
                </a:solidFill>
                <a:latin typeface="Source Sans Pro"/>
                <a:ea typeface="Source Sans Pro"/>
              </a:rPr>
              <a:t>etc</a:t>
            </a:r>
            <a:r>
              <a:rPr lang="en-US" sz="1050" b="1" i="1" dirty="0">
                <a:solidFill>
                  <a:srgbClr val="141516"/>
                </a:solidFill>
                <a:latin typeface="Source Sans Pro"/>
                <a:ea typeface="Source Sans Pro"/>
              </a:rPr>
              <a:t>)</a:t>
            </a:r>
            <a:endParaRPr lang="en-US" sz="1050" dirty="0">
              <a:latin typeface="Source Sans Pro"/>
              <a:ea typeface="Source Sans Pro"/>
              <a:cs typeface="Arial"/>
            </a:endParaRPr>
          </a:p>
        </p:txBody>
      </p:sp>
      <p:sp>
        <p:nvSpPr>
          <p:cNvPr id="29" name="Rectangle: Rounded Corners 38">
            <a:extLst>
              <a:ext uri="{FF2B5EF4-FFF2-40B4-BE49-F238E27FC236}">
                <a16:creationId xmlns:a16="http://schemas.microsoft.com/office/drawing/2014/main" id="{A319D1B5-F6CC-AA19-D4F5-8D388E35B133}"/>
              </a:ext>
            </a:extLst>
          </p:cNvPr>
          <p:cNvSpPr/>
          <p:nvPr/>
        </p:nvSpPr>
        <p:spPr>
          <a:xfrm>
            <a:off x="1249935" y="5233793"/>
            <a:ext cx="2669645" cy="589595"/>
          </a:xfrm>
          <a:prstGeom prst="round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solidFill>
                  <a:schemeClr val="bg1">
                    <a:lumMod val="50000"/>
                  </a:schemeClr>
                </a:solidFill>
                <a:latin typeface="Source Sans Pro"/>
                <a:ea typeface="Source Sans Pro"/>
              </a:rPr>
              <a:t>Cash income earners</a:t>
            </a:r>
          </a:p>
        </p:txBody>
      </p:sp>
      <p:sp>
        <p:nvSpPr>
          <p:cNvPr id="58" name="Text Placeholder 2">
            <a:extLst>
              <a:ext uri="{FF2B5EF4-FFF2-40B4-BE49-F238E27FC236}">
                <a16:creationId xmlns:a16="http://schemas.microsoft.com/office/drawing/2014/main" id="{CF86DCC7-2A37-C830-AEDA-508995277722}"/>
              </a:ext>
            </a:extLst>
          </p:cNvPr>
          <p:cNvSpPr txBox="1">
            <a:spLocks/>
          </p:cNvSpPr>
          <p:nvPr/>
        </p:nvSpPr>
        <p:spPr>
          <a:xfrm>
            <a:off x="1272223" y="1907288"/>
            <a:ext cx="2682525" cy="25766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Source Sans Pro Bold" panose="020B0703030403020204" pitchFamily="34" charset="0"/>
                <a:ea typeface="Source Sans Pro Bold" panose="020B0703030403020204" pitchFamily="34"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b="1" dirty="0">
                <a:solidFill>
                  <a:schemeClr val="bg2"/>
                </a:solidFill>
                <a:latin typeface="Source Sans 3"/>
                <a:ea typeface="Source Sans Pro SemiBold"/>
              </a:rPr>
              <a:t>Income earner types</a:t>
            </a:r>
            <a:endParaRPr lang="en-US" sz="1600" b="1" dirty="0">
              <a:solidFill>
                <a:schemeClr val="bg2"/>
              </a:solidFill>
              <a:latin typeface="Source Sans 3"/>
            </a:endParaRPr>
          </a:p>
        </p:txBody>
      </p:sp>
      <p:sp>
        <p:nvSpPr>
          <p:cNvPr id="59" name="Text Placeholder 2">
            <a:extLst>
              <a:ext uri="{FF2B5EF4-FFF2-40B4-BE49-F238E27FC236}">
                <a16:creationId xmlns:a16="http://schemas.microsoft.com/office/drawing/2014/main" id="{15C2C4DE-6179-D1CD-48D0-655C5162B18C}"/>
              </a:ext>
            </a:extLst>
          </p:cNvPr>
          <p:cNvSpPr txBox="1">
            <a:spLocks/>
          </p:cNvSpPr>
          <p:nvPr/>
        </p:nvSpPr>
        <p:spPr>
          <a:xfrm>
            <a:off x="4936672" y="1907288"/>
            <a:ext cx="2682525" cy="25766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6000" kern="1200">
                <a:solidFill>
                  <a:schemeClr val="tx1"/>
                </a:solidFill>
                <a:latin typeface="Source Sans Pro Bold" panose="020B0703030403020204" pitchFamily="34" charset="0"/>
                <a:ea typeface="Source Sans Pro Bold" panose="020B0703030403020204" pitchFamily="34"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6000" kern="1200">
                <a:solidFill>
                  <a:schemeClr val="tx2"/>
                </a:solidFill>
                <a:latin typeface="Century Schoolbook" panose="02040604050505020304" pitchFamily="18"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b="1" dirty="0" err="1">
                <a:solidFill>
                  <a:schemeClr val="bg2"/>
                </a:solidFill>
                <a:latin typeface="Source Sans 3"/>
                <a:ea typeface="Source Sans Pro SemiBold"/>
              </a:rPr>
              <a:t>IVaaS</a:t>
            </a:r>
            <a:r>
              <a:rPr lang="en-US" sz="1600" b="1" dirty="0">
                <a:solidFill>
                  <a:schemeClr val="bg2"/>
                </a:solidFill>
                <a:latin typeface="Source Sans 3"/>
                <a:ea typeface="Source Sans Pro SemiBold"/>
              </a:rPr>
              <a:t> intervention</a:t>
            </a:r>
            <a:endParaRPr lang="en-US" sz="1600" b="1" dirty="0">
              <a:solidFill>
                <a:schemeClr val="bg2"/>
              </a:solidFill>
              <a:latin typeface="Source Sans 3"/>
            </a:endParaRPr>
          </a:p>
        </p:txBody>
      </p:sp>
      <p:cxnSp>
        <p:nvCxnSpPr>
          <p:cNvPr id="60" name="Straight Arrow Connector 59">
            <a:extLst>
              <a:ext uri="{FF2B5EF4-FFF2-40B4-BE49-F238E27FC236}">
                <a16:creationId xmlns:a16="http://schemas.microsoft.com/office/drawing/2014/main" id="{F5F060A0-7CA7-C66F-DA76-E9A5FC641677}"/>
              </a:ext>
            </a:extLst>
          </p:cNvPr>
          <p:cNvCxnSpPr/>
          <p:nvPr/>
        </p:nvCxnSpPr>
        <p:spPr>
          <a:xfrm flipV="1">
            <a:off x="1276101" y="2152780"/>
            <a:ext cx="2309972" cy="7193"/>
          </a:xfrm>
          <a:prstGeom prst="straightConnector1">
            <a:avLst/>
          </a:prstGeom>
          <a:ln w="28575">
            <a:solidFill>
              <a:schemeClr val="bg2">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4A93FB9-B115-2336-432C-084A009120E3}"/>
              </a:ext>
            </a:extLst>
          </p:cNvPr>
          <p:cNvCxnSpPr>
            <a:cxnSpLocks/>
          </p:cNvCxnSpPr>
          <p:nvPr/>
        </p:nvCxnSpPr>
        <p:spPr>
          <a:xfrm flipV="1">
            <a:off x="4906303" y="2118533"/>
            <a:ext cx="6736421" cy="41439"/>
          </a:xfrm>
          <a:prstGeom prst="straightConnector1">
            <a:avLst/>
          </a:prstGeom>
          <a:ln w="28575">
            <a:solidFill>
              <a:schemeClr val="bg2">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4">
            <a:extLst>
              <a:ext uri="{FF2B5EF4-FFF2-40B4-BE49-F238E27FC236}">
                <a16:creationId xmlns:a16="http://schemas.microsoft.com/office/drawing/2014/main" id="{33727786-F598-4976-8901-A741FC587D39}"/>
              </a:ext>
            </a:extLst>
          </p:cNvPr>
          <p:cNvSpPr/>
          <p:nvPr/>
        </p:nvSpPr>
        <p:spPr>
          <a:xfrm>
            <a:off x="290424" y="6284931"/>
            <a:ext cx="258173" cy="209187"/>
          </a:xfrm>
          <a:prstGeom prst="round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800" b="1" dirty="0">
              <a:solidFill>
                <a:srgbClr val="141516"/>
              </a:solidFill>
              <a:latin typeface="Source Sans Pro"/>
              <a:ea typeface="Source Sans Pro"/>
            </a:endParaRPr>
          </a:p>
        </p:txBody>
      </p:sp>
      <p:sp>
        <p:nvSpPr>
          <p:cNvPr id="5" name="TextBox 4">
            <a:extLst>
              <a:ext uri="{FF2B5EF4-FFF2-40B4-BE49-F238E27FC236}">
                <a16:creationId xmlns:a16="http://schemas.microsoft.com/office/drawing/2014/main" id="{647E810C-4366-81C5-F94D-CAE6CF9D2A20}"/>
              </a:ext>
            </a:extLst>
          </p:cNvPr>
          <p:cNvSpPr txBox="1"/>
          <p:nvPr/>
        </p:nvSpPr>
        <p:spPr>
          <a:xfrm>
            <a:off x="548597" y="6284931"/>
            <a:ext cx="1082979" cy="215444"/>
          </a:xfrm>
          <a:prstGeom prst="rect">
            <a:avLst/>
          </a:prstGeom>
          <a:noFill/>
        </p:spPr>
        <p:txBody>
          <a:bodyPr wrap="square">
            <a:spAutoFit/>
          </a:bodyPr>
          <a:lstStyle/>
          <a:p>
            <a:r>
              <a:rPr lang="en-US" sz="800" dirty="0">
                <a:solidFill>
                  <a:srgbClr val="141516"/>
                </a:solidFill>
                <a:latin typeface="Source Sans Pro"/>
                <a:ea typeface="Source Sans Pro"/>
              </a:rPr>
              <a:t>FY 25 focus area</a:t>
            </a:r>
          </a:p>
        </p:txBody>
      </p:sp>
      <p:sp>
        <p:nvSpPr>
          <p:cNvPr id="6" name="TextBox 5">
            <a:extLst>
              <a:ext uri="{FF2B5EF4-FFF2-40B4-BE49-F238E27FC236}">
                <a16:creationId xmlns:a16="http://schemas.microsoft.com/office/drawing/2014/main" id="{62FEB5D5-2161-C51E-45FF-92115BD9E4C2}"/>
              </a:ext>
            </a:extLst>
          </p:cNvPr>
          <p:cNvSpPr txBox="1"/>
          <p:nvPr/>
        </p:nvSpPr>
        <p:spPr>
          <a:xfrm>
            <a:off x="229828" y="6085246"/>
            <a:ext cx="1273295" cy="707886"/>
          </a:xfrm>
          <a:prstGeom prst="rect">
            <a:avLst/>
          </a:prstGeom>
          <a:noFill/>
          <a:ln>
            <a:solidFill>
              <a:schemeClr val="bg1">
                <a:lumMod val="10000"/>
              </a:schemeClr>
            </a:solidFill>
          </a:ln>
        </p:spPr>
        <p:txBody>
          <a:bodyPr wrap="square">
            <a:spAutoFit/>
          </a:bodyPr>
          <a:lstStyle/>
          <a:p>
            <a:r>
              <a:rPr lang="en-US" sz="800" dirty="0">
                <a:solidFill>
                  <a:srgbClr val="141516"/>
                </a:solidFill>
                <a:latin typeface="Source Sans Pro"/>
                <a:ea typeface="Source Sans Pro"/>
              </a:rPr>
              <a:t>Key</a:t>
            </a:r>
          </a:p>
          <a:p>
            <a:endParaRPr lang="en-US" sz="800" dirty="0">
              <a:solidFill>
                <a:srgbClr val="141516"/>
              </a:solidFill>
              <a:latin typeface="Source Sans Pro"/>
              <a:ea typeface="Source Sans Pro"/>
            </a:endParaRPr>
          </a:p>
          <a:p>
            <a:endParaRPr lang="en-US" sz="800" dirty="0">
              <a:solidFill>
                <a:srgbClr val="141516"/>
              </a:solidFill>
              <a:latin typeface="Source Sans Pro"/>
              <a:ea typeface="Source Sans Pro"/>
            </a:endParaRPr>
          </a:p>
          <a:p>
            <a:endParaRPr lang="en-US" sz="800" dirty="0">
              <a:solidFill>
                <a:srgbClr val="141516"/>
              </a:solidFill>
              <a:latin typeface="Source Sans Pro"/>
              <a:ea typeface="Source Sans Pro"/>
            </a:endParaRPr>
          </a:p>
          <a:p>
            <a:endParaRPr lang="en-US" sz="800" dirty="0">
              <a:solidFill>
                <a:srgbClr val="141516"/>
              </a:solidFill>
              <a:latin typeface="Source Sans Pro"/>
              <a:ea typeface="Source Sans Pro"/>
            </a:endParaRPr>
          </a:p>
        </p:txBody>
      </p:sp>
      <p:sp>
        <p:nvSpPr>
          <p:cNvPr id="8" name="Rectangle: Rounded Corners 24">
            <a:extLst>
              <a:ext uri="{FF2B5EF4-FFF2-40B4-BE49-F238E27FC236}">
                <a16:creationId xmlns:a16="http://schemas.microsoft.com/office/drawing/2014/main" id="{9C1260FE-47E4-0114-9AB4-DB6CBA82811E}"/>
              </a:ext>
            </a:extLst>
          </p:cNvPr>
          <p:cNvSpPr/>
          <p:nvPr/>
        </p:nvSpPr>
        <p:spPr>
          <a:xfrm>
            <a:off x="290424" y="6522125"/>
            <a:ext cx="258173" cy="209187"/>
          </a:xfrm>
          <a:prstGeom prst="round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b="1" dirty="0">
              <a:solidFill>
                <a:schemeClr val="bg1">
                  <a:lumMod val="50000"/>
                </a:schemeClr>
              </a:solidFill>
              <a:latin typeface="Source Sans Pro"/>
              <a:ea typeface="Source Sans Pro"/>
            </a:endParaRPr>
          </a:p>
        </p:txBody>
      </p:sp>
      <p:sp>
        <p:nvSpPr>
          <p:cNvPr id="10" name="TextBox 9">
            <a:extLst>
              <a:ext uri="{FF2B5EF4-FFF2-40B4-BE49-F238E27FC236}">
                <a16:creationId xmlns:a16="http://schemas.microsoft.com/office/drawing/2014/main" id="{30ECF7DF-4E4E-38B6-1022-246DF971AFB9}"/>
              </a:ext>
            </a:extLst>
          </p:cNvPr>
          <p:cNvSpPr txBox="1"/>
          <p:nvPr/>
        </p:nvSpPr>
        <p:spPr>
          <a:xfrm>
            <a:off x="548597" y="6522125"/>
            <a:ext cx="1082979" cy="215444"/>
          </a:xfrm>
          <a:prstGeom prst="rect">
            <a:avLst/>
          </a:prstGeom>
          <a:noFill/>
        </p:spPr>
        <p:txBody>
          <a:bodyPr wrap="square">
            <a:spAutoFit/>
          </a:bodyPr>
          <a:lstStyle/>
          <a:p>
            <a:r>
              <a:rPr lang="en-US" sz="800" dirty="0">
                <a:solidFill>
                  <a:srgbClr val="141516"/>
                </a:solidFill>
                <a:latin typeface="Source Sans Pro"/>
                <a:ea typeface="Source Sans Pro"/>
              </a:rPr>
              <a:t>Future feature</a:t>
            </a:r>
          </a:p>
        </p:txBody>
      </p:sp>
    </p:spTree>
    <p:extLst>
      <p:ext uri="{BB962C8B-B14F-4D97-AF65-F5344CB8AC3E}">
        <p14:creationId xmlns:p14="http://schemas.microsoft.com/office/powerpoint/2010/main" val="27445950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1F991-4182-5931-4CC4-80298A59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3" name="Text Placeholder 2">
            <a:extLst>
              <a:ext uri="{FF2B5EF4-FFF2-40B4-BE49-F238E27FC236}">
                <a16:creationId xmlns:a16="http://schemas.microsoft.com/office/drawing/2014/main" id="{FCFA8D76-8402-4F8B-162A-B4E8AF5B7FDF}"/>
              </a:ext>
            </a:extLst>
          </p:cNvPr>
          <p:cNvSpPr>
            <a:spLocks noGrp="1"/>
          </p:cNvSpPr>
          <p:nvPr>
            <p:ph type="body" idx="1"/>
          </p:nvPr>
        </p:nvSpPr>
        <p:spPr>
          <a:xfrm>
            <a:off x="1333500" y="3886200"/>
            <a:ext cx="10498054" cy="1714500"/>
          </a:xfrm>
        </p:spPr>
        <p:txBody>
          <a:bodyPr/>
          <a:lstStyle/>
          <a:p>
            <a:r>
              <a:rPr lang="en-US" b="0" dirty="0"/>
              <a:t>FY25 Objectives and Goals</a:t>
            </a:r>
            <a:endParaRPr lang="en-US" dirty="0"/>
          </a:p>
        </p:txBody>
      </p:sp>
      <p:sp>
        <p:nvSpPr>
          <p:cNvPr id="4" name="Text Placeholder 3">
            <a:extLst>
              <a:ext uri="{FF2B5EF4-FFF2-40B4-BE49-F238E27FC236}">
                <a16:creationId xmlns:a16="http://schemas.microsoft.com/office/drawing/2014/main" id="{A9E222FA-423D-EFDA-BBD9-3A578CD99D55}"/>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43585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entagon 10">
            <a:extLst>
              <a:ext uri="{FF2B5EF4-FFF2-40B4-BE49-F238E27FC236}">
                <a16:creationId xmlns:a16="http://schemas.microsoft.com/office/drawing/2014/main" id="{2EFDF01C-BA1C-A3C3-143B-732383EE8FA1}"/>
              </a:ext>
            </a:extLst>
          </p:cNvPr>
          <p:cNvSpPr/>
          <p:nvPr/>
        </p:nvSpPr>
        <p:spPr>
          <a:xfrm>
            <a:off x="8077506" y="2072667"/>
            <a:ext cx="3894157" cy="950808"/>
          </a:xfrm>
          <a:prstGeom prst="homePlate">
            <a:avLst>
              <a:gd name="adj" fmla="val 23788"/>
            </a:avLst>
          </a:prstGeom>
          <a:solidFill>
            <a:schemeClr val="bg2">
              <a:lumMod val="90000"/>
              <a:lumOff val="10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algn="ctr">
              <a:spcBef>
                <a:spcPts val="0"/>
              </a:spcBef>
              <a:spcAft>
                <a:spcPts val="0"/>
              </a:spcAft>
            </a:pPr>
            <a:r>
              <a:rPr lang="en-US" sz="1600" b="1"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t>Scale Nationally </a:t>
            </a:r>
          </a:p>
          <a:p>
            <a:pPr marL="0" marR="0" algn="ctr">
              <a:spcBef>
                <a:spcPts val="0"/>
              </a:spcBef>
              <a:spcAft>
                <a:spcPts val="0"/>
              </a:spcAft>
            </a:pPr>
            <a:r>
              <a:rPr lang="en-US" sz="1600" kern="100" dirty="0">
                <a:solidFill>
                  <a:srgbClr val="FFFFFF"/>
                </a:solidFill>
                <a:latin typeface="Source Sans Pro" panose="020B0503030403020204" pitchFamily="34" charset="0"/>
                <a:ea typeface="Calibri" panose="020F0502020204030204" pitchFamily="34" charset="0"/>
                <a:cs typeface="Times New Roman" panose="02020603050405020304" pitchFamily="18" charset="0"/>
              </a:rPr>
              <a:t>6-12 months </a:t>
            </a:r>
            <a:endParaRPr lang="en-US" sz="1600" kern="100" dirty="0">
              <a:effectLst/>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4F813324-4FBD-9F1D-1B6B-5556F0B0670E}"/>
              </a:ext>
            </a:extLst>
          </p:cNvPr>
          <p:cNvSpPr>
            <a:spLocks noGrp="1"/>
          </p:cNvSpPr>
          <p:nvPr>
            <p:ph type="title" idx="4294967295"/>
          </p:nvPr>
        </p:nvSpPr>
        <p:spPr>
          <a:xfrm>
            <a:off x="515907" y="457203"/>
            <a:ext cx="11362267" cy="764117"/>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b="1" dirty="0">
                <a:latin typeface="Source Sans Pro"/>
              </a:rPr>
              <a:t>Phases of Work ***</a:t>
            </a:r>
          </a:p>
        </p:txBody>
      </p:sp>
      <p:sp>
        <p:nvSpPr>
          <p:cNvPr id="3" name="Text Placeholder 2">
            <a:extLst>
              <a:ext uri="{FF2B5EF4-FFF2-40B4-BE49-F238E27FC236}">
                <a16:creationId xmlns:a16="http://schemas.microsoft.com/office/drawing/2014/main" id="{C24DC9FE-4FF0-F14F-DE8E-DE0C956E87E2}"/>
              </a:ext>
            </a:extLst>
          </p:cNvPr>
          <p:cNvSpPr>
            <a:spLocks noGrp="1"/>
          </p:cNvSpPr>
          <p:nvPr>
            <p:ph type="body" idx="4294967295"/>
          </p:nvPr>
        </p:nvSpPr>
        <p:spPr>
          <a:xfrm>
            <a:off x="0" y="1778000"/>
            <a:ext cx="5005917" cy="4555067"/>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86262" indent="0">
              <a:buNone/>
            </a:pPr>
            <a:br>
              <a:rPr lang="en-US" dirty="0"/>
            </a:br>
            <a:endParaRPr lang="en-US" dirty="0"/>
          </a:p>
          <a:p>
            <a:endParaRPr lang="en-US" dirty="0"/>
          </a:p>
          <a:p>
            <a:pPr marL="186262" indent="0">
              <a:buNone/>
            </a:pPr>
            <a:endParaRPr lang="en-US" dirty="0"/>
          </a:p>
        </p:txBody>
      </p:sp>
      <p:sp>
        <p:nvSpPr>
          <p:cNvPr id="6" name="TextBox 5">
            <a:extLst>
              <a:ext uri="{FF2B5EF4-FFF2-40B4-BE49-F238E27FC236}">
                <a16:creationId xmlns:a16="http://schemas.microsoft.com/office/drawing/2014/main" id="{CC48B82C-2EA9-A10A-C120-634FE57A3C3D}"/>
              </a:ext>
            </a:extLst>
          </p:cNvPr>
          <p:cNvSpPr txBox="1"/>
          <p:nvPr/>
        </p:nvSpPr>
        <p:spPr>
          <a:xfrm>
            <a:off x="297914" y="1500551"/>
            <a:ext cx="2154241" cy="40254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R="0" lvl="0" algn="ctr">
              <a:lnSpc>
                <a:spcPct val="115000"/>
              </a:lnSpc>
              <a:spcBef>
                <a:spcPts val="0"/>
              </a:spcBef>
              <a:spcAft>
                <a:spcPts val="0"/>
              </a:spcAft>
            </a:pPr>
            <a:r>
              <a:rPr lang="en-US" sz="1867" i="1" dirty="0">
                <a:effectLst/>
                <a:latin typeface="Source Sans Pro" panose="020B0503030403020204" pitchFamily="34" charset="0"/>
                <a:ea typeface="Source Sans Pro" panose="020B0503030403020204" pitchFamily="34" charset="0"/>
              </a:rPr>
              <a:t>Start </a:t>
            </a:r>
          </a:p>
        </p:txBody>
      </p:sp>
      <p:sp>
        <p:nvSpPr>
          <p:cNvPr id="8" name="Pentagon 7">
            <a:extLst>
              <a:ext uri="{FF2B5EF4-FFF2-40B4-BE49-F238E27FC236}">
                <a16:creationId xmlns:a16="http://schemas.microsoft.com/office/drawing/2014/main" id="{6D8DDF7F-8413-FB11-1569-B5F2E2DDA265}"/>
              </a:ext>
            </a:extLst>
          </p:cNvPr>
          <p:cNvSpPr/>
          <p:nvPr/>
        </p:nvSpPr>
        <p:spPr>
          <a:xfrm>
            <a:off x="4449285" y="2072667"/>
            <a:ext cx="4452345" cy="950808"/>
          </a:xfrm>
          <a:prstGeom prst="homePlate">
            <a:avLst>
              <a:gd name="adj" fmla="val 23788"/>
            </a:avLst>
          </a:prstGeom>
          <a:solidFill>
            <a:srgbClr val="092D48"/>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algn="ctr">
              <a:spcBef>
                <a:spcPts val="0"/>
              </a:spcBef>
              <a:spcAft>
                <a:spcPts val="0"/>
              </a:spcAft>
            </a:pPr>
            <a:r>
              <a:rPr lang="en-US" sz="1600" b="1"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t>State Pilots</a:t>
            </a:r>
            <a:br>
              <a:rPr lang="en-US" sz="1600" b="1"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br>
            <a:r>
              <a:rPr lang="en-US" sz="1600" kern="100" dirty="0">
                <a:solidFill>
                  <a:srgbClr val="FFFFFF"/>
                </a:solidFill>
                <a:latin typeface="Source Sans Pro" panose="020B0503030403020204" pitchFamily="34" charset="0"/>
                <a:ea typeface="Calibri" panose="020F0502020204030204" pitchFamily="34" charset="0"/>
                <a:cs typeface="Times New Roman" panose="02020603050405020304" pitchFamily="18" charset="0"/>
              </a:rPr>
              <a:t>3 -</a:t>
            </a:r>
            <a:r>
              <a:rPr lang="en-US" sz="1600"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t> 6 months</a:t>
            </a:r>
            <a:endParaRPr lang="en-US" sz="1600" kern="100" dirty="0">
              <a:effectLst/>
              <a:ea typeface="Calibri" panose="020F0502020204030204" pitchFamily="34" charset="0"/>
              <a:cs typeface="Times New Roman" panose="02020603050405020304" pitchFamily="18" charset="0"/>
            </a:endParaRPr>
          </a:p>
        </p:txBody>
      </p:sp>
      <p:sp>
        <p:nvSpPr>
          <p:cNvPr id="9" name="Pentagon 8">
            <a:extLst>
              <a:ext uri="{FF2B5EF4-FFF2-40B4-BE49-F238E27FC236}">
                <a16:creationId xmlns:a16="http://schemas.microsoft.com/office/drawing/2014/main" id="{116F3FBE-A6F3-4702-66F2-53784F6231C9}"/>
              </a:ext>
            </a:extLst>
          </p:cNvPr>
          <p:cNvSpPr/>
          <p:nvPr/>
        </p:nvSpPr>
        <p:spPr>
          <a:xfrm>
            <a:off x="2255241" y="2081315"/>
            <a:ext cx="3043011" cy="950807"/>
          </a:xfrm>
          <a:prstGeom prst="homePlate">
            <a:avLst>
              <a:gd name="adj" fmla="val 18545"/>
            </a:avLst>
          </a:prstGeom>
          <a:solidFill>
            <a:srgbClr val="1D6183"/>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algn="ctr">
              <a:spcBef>
                <a:spcPts val="0"/>
              </a:spcBef>
              <a:spcAft>
                <a:spcPts val="0"/>
              </a:spcAft>
            </a:pPr>
            <a:r>
              <a:rPr lang="en-US" sz="1600" b="1" kern="100" dirty="0">
                <a:solidFill>
                  <a:srgbClr val="FFFFFF"/>
                </a:solidFill>
                <a:latin typeface="Source Sans Pro" panose="020B0503030403020204" pitchFamily="34" charset="0"/>
                <a:ea typeface="Calibri" panose="020F0502020204030204" pitchFamily="34" charset="0"/>
                <a:cs typeface="Times New Roman" panose="02020603050405020304" pitchFamily="18" charset="0"/>
              </a:rPr>
              <a:t>Design &amp; Test </a:t>
            </a:r>
            <a:br>
              <a:rPr lang="en-US" sz="1600" b="1"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br>
            <a:r>
              <a:rPr lang="en-US" sz="1600" kern="100" dirty="0">
                <a:solidFill>
                  <a:srgbClr val="FFFFFF"/>
                </a:solidFill>
                <a:effectLst/>
                <a:latin typeface="Source Sans Pro" panose="020B0503030403020204" pitchFamily="34" charset="0"/>
                <a:ea typeface="Calibri" panose="020F0502020204030204" pitchFamily="34" charset="0"/>
                <a:cs typeface="Times New Roman" panose="02020603050405020304" pitchFamily="18" charset="0"/>
              </a:rPr>
              <a:t>1 -3 months </a:t>
            </a:r>
            <a:endParaRPr lang="en-US" sz="1600" kern="100" dirty="0">
              <a:effectLst/>
              <a:ea typeface="Calibri" panose="020F0502020204030204" pitchFamily="34" charset="0"/>
              <a:cs typeface="Times New Roman" panose="02020603050405020304" pitchFamily="18" charset="0"/>
            </a:endParaRPr>
          </a:p>
        </p:txBody>
      </p:sp>
      <p:sp>
        <p:nvSpPr>
          <p:cNvPr id="10" name="Pentagon 9">
            <a:extLst>
              <a:ext uri="{FF2B5EF4-FFF2-40B4-BE49-F238E27FC236}">
                <a16:creationId xmlns:a16="http://schemas.microsoft.com/office/drawing/2014/main" id="{7380D148-FB6B-D815-0993-954904DF432D}"/>
              </a:ext>
            </a:extLst>
          </p:cNvPr>
          <p:cNvSpPr/>
          <p:nvPr/>
        </p:nvSpPr>
        <p:spPr>
          <a:xfrm>
            <a:off x="297914" y="2079525"/>
            <a:ext cx="2373065" cy="950807"/>
          </a:xfrm>
          <a:prstGeom prst="homePlate">
            <a:avLst>
              <a:gd name="adj" fmla="val 21166"/>
            </a:avLst>
          </a:prstGeom>
          <a:solidFill>
            <a:srgbClr val="AACFE4"/>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algn="ctr">
              <a:spcBef>
                <a:spcPts val="0"/>
              </a:spcBef>
              <a:spcAft>
                <a:spcPts val="0"/>
              </a:spcAft>
            </a:pPr>
            <a:r>
              <a:rPr lang="en-US" sz="1600" b="1" kern="100" dirty="0">
                <a:solidFill>
                  <a:srgbClr val="0B3F63"/>
                </a:solidFill>
                <a:effectLst/>
                <a:latin typeface="Source Sans Pro" panose="020B0503030403020204" pitchFamily="34" charset="0"/>
                <a:ea typeface="Calibri" panose="020F0502020204030204" pitchFamily="34" charset="0"/>
                <a:cs typeface="Times New Roman" panose="02020603050405020304" pitchFamily="18" charset="0"/>
              </a:rPr>
              <a:t>Research Sprint</a:t>
            </a:r>
            <a:br>
              <a:rPr lang="en-US" sz="1600" b="1" kern="100" dirty="0">
                <a:solidFill>
                  <a:srgbClr val="0B3F63"/>
                </a:solidFill>
                <a:effectLst/>
                <a:latin typeface="Source Sans Pro" panose="020B0503030403020204" pitchFamily="34" charset="0"/>
                <a:ea typeface="Calibri" panose="020F0502020204030204" pitchFamily="34" charset="0"/>
                <a:cs typeface="Times New Roman" panose="02020603050405020304" pitchFamily="18" charset="0"/>
              </a:rPr>
            </a:br>
            <a:r>
              <a:rPr lang="en-US" sz="1600" kern="100" dirty="0">
                <a:solidFill>
                  <a:srgbClr val="0B3F63"/>
                </a:solidFill>
                <a:effectLst/>
                <a:latin typeface="Source Sans Pro" panose="020B0503030403020204" pitchFamily="34" charset="0"/>
                <a:ea typeface="Calibri" panose="020F0502020204030204" pitchFamily="34" charset="0"/>
                <a:cs typeface="Times New Roman" panose="02020603050405020304" pitchFamily="18" charset="0"/>
              </a:rPr>
              <a:t>1 month</a:t>
            </a:r>
            <a:endParaRPr lang="en-US" sz="1600" kern="100" dirty="0">
              <a:effectLst/>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07CC160-B86C-ACBE-545D-B39E062984AC}"/>
              </a:ext>
            </a:extLst>
          </p:cNvPr>
          <p:cNvSpPr txBox="1"/>
          <p:nvPr/>
        </p:nvSpPr>
        <p:spPr>
          <a:xfrm>
            <a:off x="2747456" y="1500553"/>
            <a:ext cx="2422731" cy="4246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R="0" lvl="0">
              <a:lnSpc>
                <a:spcPct val="115000"/>
              </a:lnSpc>
              <a:spcBef>
                <a:spcPts val="0"/>
              </a:spcBef>
              <a:spcAft>
                <a:spcPts val="0"/>
              </a:spcAft>
            </a:pPr>
            <a:r>
              <a:rPr lang="en-US" sz="2000" i="1" dirty="0">
                <a:latin typeface="Source Sans Pro" panose="020B0503030403020204" pitchFamily="34" charset="0"/>
                <a:ea typeface="Source Sans Pro" panose="020B0503030403020204" pitchFamily="34" charset="0"/>
              </a:rPr>
              <a:t>Nov 2023 – Jan 2024  </a:t>
            </a:r>
            <a:endParaRPr lang="en-US" sz="2000" i="1" dirty="0">
              <a:effectLst/>
              <a:latin typeface="Source Sans Pro" panose="020B0503030403020204" pitchFamily="34" charset="0"/>
              <a:ea typeface="Source Sans Pro" panose="020B0503030403020204" pitchFamily="34" charset="0"/>
            </a:endParaRPr>
          </a:p>
        </p:txBody>
      </p:sp>
      <p:sp>
        <p:nvSpPr>
          <p:cNvPr id="13" name="TextBox 12">
            <a:extLst>
              <a:ext uri="{FF2B5EF4-FFF2-40B4-BE49-F238E27FC236}">
                <a16:creationId xmlns:a16="http://schemas.microsoft.com/office/drawing/2014/main" id="{7A673405-BF7D-EBD8-B480-35635464C6AB}"/>
              </a:ext>
            </a:extLst>
          </p:cNvPr>
          <p:cNvSpPr txBox="1"/>
          <p:nvPr/>
        </p:nvSpPr>
        <p:spPr>
          <a:xfrm>
            <a:off x="5170187" y="1486337"/>
            <a:ext cx="3419995" cy="4246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R="0" lvl="0" algn="ctr">
              <a:lnSpc>
                <a:spcPct val="115000"/>
              </a:lnSpc>
              <a:spcBef>
                <a:spcPts val="0"/>
              </a:spcBef>
              <a:spcAft>
                <a:spcPts val="0"/>
              </a:spcAft>
            </a:pPr>
            <a:r>
              <a:rPr lang="en-US" sz="2000" i="1" dirty="0">
                <a:latin typeface="Source Sans Pro" panose="020B0503030403020204" pitchFamily="34" charset="0"/>
                <a:ea typeface="Source Sans Pro" panose="020B0503030403020204" pitchFamily="34" charset="0"/>
              </a:rPr>
              <a:t>Feb 2024 – Aug 2024 </a:t>
            </a:r>
            <a:endParaRPr lang="en-US" sz="2000" i="1" dirty="0">
              <a:effectLst/>
              <a:latin typeface="Source Sans Pro" panose="020B0503030403020204" pitchFamily="34" charset="0"/>
              <a:ea typeface="Source Sans Pro" panose="020B0503030403020204" pitchFamily="34" charset="0"/>
            </a:endParaRPr>
          </a:p>
        </p:txBody>
      </p:sp>
      <p:sp>
        <p:nvSpPr>
          <p:cNvPr id="14" name="TextBox 13">
            <a:extLst>
              <a:ext uri="{FF2B5EF4-FFF2-40B4-BE49-F238E27FC236}">
                <a16:creationId xmlns:a16="http://schemas.microsoft.com/office/drawing/2014/main" id="{50CACEFF-3E2F-1E83-BE27-EC2D012035E3}"/>
              </a:ext>
            </a:extLst>
          </p:cNvPr>
          <p:cNvSpPr txBox="1"/>
          <p:nvPr/>
        </p:nvSpPr>
        <p:spPr>
          <a:xfrm>
            <a:off x="8676159" y="1500551"/>
            <a:ext cx="3001722" cy="4246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R="0" lvl="0" algn="ctr">
              <a:lnSpc>
                <a:spcPct val="115000"/>
              </a:lnSpc>
              <a:spcBef>
                <a:spcPts val="0"/>
              </a:spcBef>
              <a:spcAft>
                <a:spcPts val="0"/>
              </a:spcAft>
            </a:pPr>
            <a:r>
              <a:rPr lang="en-US" sz="2000" i="1" dirty="0">
                <a:latin typeface="Source Sans Pro" panose="020B0503030403020204" pitchFamily="34" charset="0"/>
                <a:ea typeface="Source Sans Pro" panose="020B0503030403020204" pitchFamily="34" charset="0"/>
              </a:rPr>
              <a:t>Sept 2024 – Sept 2025</a:t>
            </a:r>
            <a:endParaRPr lang="en-US" sz="2000" i="1" dirty="0">
              <a:effectLst/>
              <a:latin typeface="Source Sans Pro" panose="020B0503030403020204" pitchFamily="34" charset="0"/>
              <a:ea typeface="Source Sans Pro" panose="020B0503030403020204" pitchFamily="34" charset="0"/>
            </a:endParaRPr>
          </a:p>
        </p:txBody>
      </p:sp>
      <p:sp>
        <p:nvSpPr>
          <p:cNvPr id="16" name="TextBox 15">
            <a:extLst>
              <a:ext uri="{FF2B5EF4-FFF2-40B4-BE49-F238E27FC236}">
                <a16:creationId xmlns:a16="http://schemas.microsoft.com/office/drawing/2014/main" id="{DBD2BF3E-AEFA-3B99-951F-55F2CEC8BA31}"/>
              </a:ext>
            </a:extLst>
          </p:cNvPr>
          <p:cNvSpPr txBox="1"/>
          <p:nvPr/>
        </p:nvSpPr>
        <p:spPr>
          <a:xfrm>
            <a:off x="2866537" y="3144514"/>
            <a:ext cx="2273432" cy="230832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00" b="1" i="1" dirty="0">
                <a:solidFill>
                  <a:schemeClr val="bg2"/>
                </a:solidFill>
                <a:latin typeface="Source Sans Pro" panose="020B0503030403020204" pitchFamily="34" charset="0"/>
                <a:ea typeface="Source Sans Pro" panose="020B0503030403020204" pitchFamily="34" charset="0"/>
              </a:rPr>
              <a:t>Testing  </a:t>
            </a:r>
          </a:p>
          <a:p>
            <a:r>
              <a:rPr lang="en-US" sz="1800" i="1" dirty="0">
                <a:solidFill>
                  <a:schemeClr val="bg2"/>
                </a:solidFill>
                <a:latin typeface="Source Sans Pro" panose="020B0503030403020204" pitchFamily="34" charset="0"/>
                <a:ea typeface="Source Sans Pro" panose="020B0503030403020204" pitchFamily="34" charset="0"/>
              </a:rPr>
              <a:t>Design and test proof of concepts based on research. Address highest needs first</a:t>
            </a:r>
            <a:br>
              <a:rPr lang="en-US" sz="1800" i="1" dirty="0">
                <a:solidFill>
                  <a:schemeClr val="bg2"/>
                </a:solidFill>
                <a:latin typeface="Source Sans Pro" panose="020B0503030403020204" pitchFamily="34" charset="0"/>
                <a:ea typeface="Source Sans Pro" panose="020B0503030403020204" pitchFamily="34" charset="0"/>
              </a:rPr>
            </a:br>
            <a:br>
              <a:rPr lang="en-US" sz="1800" i="1" dirty="0">
                <a:solidFill>
                  <a:schemeClr val="bg2"/>
                </a:solidFill>
                <a:latin typeface="Source Sans Pro" panose="020B0503030403020204" pitchFamily="34" charset="0"/>
                <a:ea typeface="Source Sans Pro" panose="020B0503030403020204" pitchFamily="34" charset="0"/>
              </a:rPr>
            </a:br>
            <a:br>
              <a:rPr lang="en-US" sz="1800" i="1" dirty="0">
                <a:solidFill>
                  <a:schemeClr val="bg2"/>
                </a:solidFill>
                <a:latin typeface="Source Sans Pro" panose="020B0503030403020204" pitchFamily="34" charset="0"/>
                <a:ea typeface="Source Sans Pro" panose="020B0503030403020204" pitchFamily="34" charset="0"/>
              </a:rPr>
            </a:br>
            <a:r>
              <a:rPr lang="en-US" sz="1800" i="1" dirty="0">
                <a:solidFill>
                  <a:schemeClr val="bg2"/>
                </a:solidFill>
                <a:latin typeface="Source Sans Pro" panose="020B0503030403020204" pitchFamily="34" charset="0"/>
                <a:ea typeface="Source Sans Pro" panose="020B0503030403020204" pitchFamily="34" charset="0"/>
              </a:rPr>
              <a:t>  </a:t>
            </a:r>
          </a:p>
        </p:txBody>
      </p:sp>
      <p:sp>
        <p:nvSpPr>
          <p:cNvPr id="17" name="TextBox 16">
            <a:extLst>
              <a:ext uri="{FF2B5EF4-FFF2-40B4-BE49-F238E27FC236}">
                <a16:creationId xmlns:a16="http://schemas.microsoft.com/office/drawing/2014/main" id="{FE8D052E-C09E-7C92-2919-EBBFFDB74F68}"/>
              </a:ext>
            </a:extLst>
          </p:cNvPr>
          <p:cNvSpPr txBox="1"/>
          <p:nvPr/>
        </p:nvSpPr>
        <p:spPr>
          <a:xfrm>
            <a:off x="399976" y="3160767"/>
            <a:ext cx="1979416" cy="2031325"/>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00" b="1" i="1" dirty="0">
                <a:solidFill>
                  <a:schemeClr val="bg2"/>
                </a:solidFill>
                <a:latin typeface="Source Sans Pro"/>
                <a:ea typeface="Source Sans Pro"/>
              </a:rPr>
              <a:t>Research Sprint </a:t>
            </a:r>
          </a:p>
          <a:p>
            <a:r>
              <a:rPr lang="en-US" sz="1800" i="1" dirty="0">
                <a:solidFill>
                  <a:schemeClr val="bg2"/>
                </a:solidFill>
                <a:latin typeface="Source Sans Pro"/>
                <a:ea typeface="Source Sans Pro"/>
              </a:rPr>
              <a:t>4-week baseline </a:t>
            </a:r>
          </a:p>
          <a:p>
            <a:r>
              <a:rPr lang="en-US" sz="1800" i="1" dirty="0">
                <a:solidFill>
                  <a:schemeClr val="bg2"/>
                </a:solidFill>
                <a:latin typeface="Source Sans Pro"/>
                <a:ea typeface="Source Sans Pro"/>
              </a:rPr>
              <a:t>to define and validate specific needs for income verification at the state level </a:t>
            </a:r>
            <a:endParaRPr lang="en-US" sz="1800" i="1" dirty="0">
              <a:solidFill>
                <a:schemeClr val="bg2"/>
              </a:solidFill>
              <a:latin typeface="Source Sans Pro" panose="020B0503030403020204" pitchFamily="34" charset="0"/>
              <a:ea typeface="Source Sans Pro" panose="020B0503030403020204" pitchFamily="34" charset="0"/>
            </a:endParaRPr>
          </a:p>
        </p:txBody>
      </p:sp>
      <p:sp>
        <p:nvSpPr>
          <p:cNvPr id="18" name="TextBox 17">
            <a:extLst>
              <a:ext uri="{FF2B5EF4-FFF2-40B4-BE49-F238E27FC236}">
                <a16:creationId xmlns:a16="http://schemas.microsoft.com/office/drawing/2014/main" id="{285563A4-5DA2-1ADF-DACB-DF7FE3405FC1}"/>
              </a:ext>
            </a:extLst>
          </p:cNvPr>
          <p:cNvSpPr txBox="1"/>
          <p:nvPr/>
        </p:nvSpPr>
        <p:spPr>
          <a:xfrm>
            <a:off x="5420299" y="3144512"/>
            <a:ext cx="3082275" cy="175432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00" b="1" i="1" dirty="0">
                <a:solidFill>
                  <a:schemeClr val="bg2"/>
                </a:solidFill>
                <a:latin typeface="Source Sans Pro" panose="020B0503030403020204" pitchFamily="34" charset="0"/>
                <a:ea typeface="Source Sans Pro" panose="020B0503030403020204" pitchFamily="34" charset="0"/>
              </a:rPr>
              <a:t>Pilot with States </a:t>
            </a:r>
          </a:p>
          <a:p>
            <a:r>
              <a:rPr lang="en-US" sz="1800" i="1" dirty="0">
                <a:solidFill>
                  <a:schemeClr val="bg2"/>
                </a:solidFill>
                <a:latin typeface="Source Sans Pro" panose="020B0503030403020204" pitchFamily="34" charset="0"/>
                <a:ea typeface="Source Sans Pro" panose="020B0503030403020204" pitchFamily="34" charset="0"/>
              </a:rPr>
              <a:t>Pilot proven strategies at the state level with real populations. Incrementally increase testing populations in a time-bound pilot phase.</a:t>
            </a:r>
          </a:p>
        </p:txBody>
      </p:sp>
      <p:sp>
        <p:nvSpPr>
          <p:cNvPr id="19" name="TextBox 18">
            <a:extLst>
              <a:ext uri="{FF2B5EF4-FFF2-40B4-BE49-F238E27FC236}">
                <a16:creationId xmlns:a16="http://schemas.microsoft.com/office/drawing/2014/main" id="{FB1CE000-AB38-896A-D577-BA72DFD76545}"/>
              </a:ext>
            </a:extLst>
          </p:cNvPr>
          <p:cNvSpPr txBox="1"/>
          <p:nvPr/>
        </p:nvSpPr>
        <p:spPr>
          <a:xfrm>
            <a:off x="8502574" y="3144512"/>
            <a:ext cx="2511845" cy="120032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00" b="1" i="1" dirty="0">
                <a:solidFill>
                  <a:schemeClr val="bg2"/>
                </a:solidFill>
                <a:latin typeface="Source Sans Pro" panose="020B0503030403020204" pitchFamily="34" charset="0"/>
                <a:ea typeface="Source Sans Pro" panose="020B0503030403020204" pitchFamily="34" charset="0"/>
              </a:rPr>
              <a:t>Scale successful Pilots</a:t>
            </a:r>
          </a:p>
          <a:p>
            <a:r>
              <a:rPr lang="en-US" sz="1800" i="1" dirty="0">
                <a:solidFill>
                  <a:schemeClr val="bg2"/>
                </a:solidFill>
                <a:latin typeface="Source Sans Pro" panose="020B0503030403020204" pitchFamily="34" charset="0"/>
                <a:ea typeface="Source Sans Pro" panose="020B0503030403020204" pitchFamily="34" charset="0"/>
              </a:rPr>
              <a:t>Upon proven pilot work, scale up interventions nationally </a:t>
            </a:r>
          </a:p>
        </p:txBody>
      </p:sp>
      <p:sp>
        <p:nvSpPr>
          <p:cNvPr id="22" name="TextBox 21">
            <a:extLst>
              <a:ext uri="{FF2B5EF4-FFF2-40B4-BE49-F238E27FC236}">
                <a16:creationId xmlns:a16="http://schemas.microsoft.com/office/drawing/2014/main" id="{0578BB4C-F8F4-0EF9-0337-80BAA0F46207}"/>
              </a:ext>
            </a:extLst>
          </p:cNvPr>
          <p:cNvSpPr txBox="1"/>
          <p:nvPr/>
        </p:nvSpPr>
        <p:spPr>
          <a:xfrm>
            <a:off x="414134" y="1013877"/>
            <a:ext cx="11556063" cy="36933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800" i="1" dirty="0">
                <a:latin typeface="Source Sans Pro"/>
                <a:ea typeface="Source Sans Pro"/>
              </a:rPr>
              <a:t>Each priority area will move through discrete phases. Not all concepts will move to pilot or scaling phase. </a:t>
            </a:r>
          </a:p>
        </p:txBody>
      </p:sp>
      <p:sp>
        <p:nvSpPr>
          <p:cNvPr id="26" name="Oval 25">
            <a:extLst>
              <a:ext uri="{FF2B5EF4-FFF2-40B4-BE49-F238E27FC236}">
                <a16:creationId xmlns:a16="http://schemas.microsoft.com/office/drawing/2014/main" id="{24098349-6E2D-F0D1-CEEA-54EEA5F0366F}"/>
              </a:ext>
            </a:extLst>
          </p:cNvPr>
          <p:cNvSpPr/>
          <p:nvPr/>
        </p:nvSpPr>
        <p:spPr>
          <a:xfrm>
            <a:off x="2452155" y="2396275"/>
            <a:ext cx="320887" cy="320887"/>
          </a:xfrm>
          <a:prstGeom prst="ellipse">
            <a:avLst/>
          </a:prstGeom>
          <a:solidFill>
            <a:schemeClr val="accent4"/>
          </a:solidFill>
          <a:ln>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cxnSp>
        <p:nvCxnSpPr>
          <p:cNvPr id="28" name="Straight Connector 27">
            <a:extLst>
              <a:ext uri="{FF2B5EF4-FFF2-40B4-BE49-F238E27FC236}">
                <a16:creationId xmlns:a16="http://schemas.microsoft.com/office/drawing/2014/main" id="{6EE058C8-5733-BB04-7CFC-8B1EF9A15234}"/>
              </a:ext>
            </a:extLst>
          </p:cNvPr>
          <p:cNvCxnSpPr>
            <a:cxnSpLocks/>
          </p:cNvCxnSpPr>
          <p:nvPr/>
        </p:nvCxnSpPr>
        <p:spPr>
          <a:xfrm flipH="1">
            <a:off x="2513445" y="3047671"/>
            <a:ext cx="1" cy="30845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8F2DF49C-9459-3419-9307-C87FE701B01C}"/>
              </a:ext>
            </a:extLst>
          </p:cNvPr>
          <p:cNvSpPr txBox="1"/>
          <p:nvPr/>
        </p:nvSpPr>
        <p:spPr>
          <a:xfrm>
            <a:off x="1756658" y="6285799"/>
            <a:ext cx="1711879" cy="307777"/>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1400" b="1" i="1" dirty="0">
                <a:latin typeface="Source Sans Pro"/>
                <a:ea typeface="Source Sans Pro"/>
              </a:rPr>
              <a:t>Decision to proceed </a:t>
            </a:r>
          </a:p>
        </p:txBody>
      </p:sp>
      <p:sp>
        <p:nvSpPr>
          <p:cNvPr id="33" name="Oval 32">
            <a:extLst>
              <a:ext uri="{FF2B5EF4-FFF2-40B4-BE49-F238E27FC236}">
                <a16:creationId xmlns:a16="http://schemas.microsoft.com/office/drawing/2014/main" id="{ADEB45FC-DC6C-4DAC-279D-B70BC009BF1A}"/>
              </a:ext>
            </a:extLst>
          </p:cNvPr>
          <p:cNvSpPr/>
          <p:nvPr/>
        </p:nvSpPr>
        <p:spPr>
          <a:xfrm>
            <a:off x="5170187" y="2387627"/>
            <a:ext cx="320887" cy="320887"/>
          </a:xfrm>
          <a:prstGeom prst="ellipse">
            <a:avLst/>
          </a:prstGeom>
          <a:solidFill>
            <a:schemeClr val="accent4"/>
          </a:solidFill>
          <a:ln>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sp>
        <p:nvSpPr>
          <p:cNvPr id="34" name="Oval 33">
            <a:extLst>
              <a:ext uri="{FF2B5EF4-FFF2-40B4-BE49-F238E27FC236}">
                <a16:creationId xmlns:a16="http://schemas.microsoft.com/office/drawing/2014/main" id="{E2653E01-752A-F262-1FBD-9BC21BF44291}"/>
              </a:ext>
            </a:extLst>
          </p:cNvPr>
          <p:cNvSpPr/>
          <p:nvPr/>
        </p:nvSpPr>
        <p:spPr>
          <a:xfrm>
            <a:off x="8735831" y="2370237"/>
            <a:ext cx="320887" cy="320887"/>
          </a:xfrm>
          <a:prstGeom prst="ellipse">
            <a:avLst/>
          </a:prstGeom>
          <a:solidFill>
            <a:schemeClr val="accent4"/>
          </a:solidFill>
          <a:ln>
            <a:solidFill>
              <a:schemeClr val="tx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sp>
        <p:nvSpPr>
          <p:cNvPr id="21" name="TextBox 20">
            <a:extLst>
              <a:ext uri="{FF2B5EF4-FFF2-40B4-BE49-F238E27FC236}">
                <a16:creationId xmlns:a16="http://schemas.microsoft.com/office/drawing/2014/main" id="{BB58CE67-A7A2-CCF8-5875-04FEBA76B789}"/>
              </a:ext>
            </a:extLst>
          </p:cNvPr>
          <p:cNvSpPr txBox="1"/>
          <p:nvPr/>
        </p:nvSpPr>
        <p:spPr>
          <a:xfrm>
            <a:off x="2747456" y="5335017"/>
            <a:ext cx="2392513" cy="307777"/>
          </a:xfrm>
          <a:prstGeom prst="rect">
            <a:avLst/>
          </a:prstGeom>
          <a:noFill/>
        </p:spPr>
        <p:txBody>
          <a:bodyPr wrap="square">
            <a:spAutoFit/>
          </a:bodyPr>
          <a:lstStyle/>
          <a:p>
            <a:r>
              <a:rPr lang="en-US" sz="1400" i="1" dirty="0">
                <a:solidFill>
                  <a:schemeClr val="bg2"/>
                </a:solidFill>
                <a:latin typeface="Source Sans Pro" panose="020B0503030403020204" pitchFamily="34" charset="0"/>
                <a:ea typeface="Source Sans Pro" panose="020B0503030403020204" pitchFamily="34" charset="0"/>
              </a:rPr>
              <a:t>Output: Tested concepts </a:t>
            </a:r>
            <a:endParaRPr lang="en-US" dirty="0"/>
          </a:p>
        </p:txBody>
      </p:sp>
      <p:sp>
        <p:nvSpPr>
          <p:cNvPr id="24" name="TextBox 23">
            <a:extLst>
              <a:ext uri="{FF2B5EF4-FFF2-40B4-BE49-F238E27FC236}">
                <a16:creationId xmlns:a16="http://schemas.microsoft.com/office/drawing/2014/main" id="{A8972899-7454-FCCB-A832-06E5E46F90AC}"/>
              </a:ext>
            </a:extLst>
          </p:cNvPr>
          <p:cNvSpPr txBox="1"/>
          <p:nvPr/>
        </p:nvSpPr>
        <p:spPr>
          <a:xfrm>
            <a:off x="5474524" y="5335017"/>
            <a:ext cx="3082275" cy="307777"/>
          </a:xfrm>
          <a:prstGeom prst="rect">
            <a:avLst/>
          </a:prstGeom>
          <a:noFill/>
        </p:spPr>
        <p:txBody>
          <a:bodyPr wrap="square">
            <a:spAutoFit/>
          </a:bodyPr>
          <a:lstStyle/>
          <a:p>
            <a:r>
              <a:rPr lang="en-US" sz="1400" i="1" dirty="0">
                <a:solidFill>
                  <a:schemeClr val="bg2"/>
                </a:solidFill>
                <a:latin typeface="Source Sans Pro" panose="020B0503030403020204" pitchFamily="34" charset="0"/>
                <a:ea typeface="Source Sans Pro" panose="020B0503030403020204" pitchFamily="34" charset="0"/>
              </a:rPr>
              <a:t>Output: Beta Launch</a:t>
            </a:r>
          </a:p>
        </p:txBody>
      </p:sp>
      <p:sp>
        <p:nvSpPr>
          <p:cNvPr id="27" name="TextBox 26">
            <a:extLst>
              <a:ext uri="{FF2B5EF4-FFF2-40B4-BE49-F238E27FC236}">
                <a16:creationId xmlns:a16="http://schemas.microsoft.com/office/drawing/2014/main" id="{CEE61C38-EDB2-DCE7-5BA4-DFC5F178EA47}"/>
              </a:ext>
            </a:extLst>
          </p:cNvPr>
          <p:cNvSpPr txBox="1"/>
          <p:nvPr/>
        </p:nvSpPr>
        <p:spPr>
          <a:xfrm>
            <a:off x="399976" y="5335017"/>
            <a:ext cx="2071551" cy="307777"/>
          </a:xfrm>
          <a:prstGeom prst="rect">
            <a:avLst/>
          </a:prstGeom>
          <a:noFill/>
        </p:spPr>
        <p:txBody>
          <a:bodyPr wrap="square">
            <a:spAutoFit/>
          </a:bodyPr>
          <a:lstStyle/>
          <a:p>
            <a:r>
              <a:rPr lang="en-US" sz="1400" i="1" dirty="0">
                <a:solidFill>
                  <a:schemeClr val="bg2"/>
                </a:solidFill>
                <a:latin typeface="Source Sans Pro"/>
                <a:ea typeface="Source Sans Pro"/>
              </a:rPr>
              <a:t>Output: </a:t>
            </a:r>
            <a:r>
              <a:rPr lang="en-US" i="1" dirty="0">
                <a:solidFill>
                  <a:schemeClr val="bg2"/>
                </a:solidFill>
                <a:latin typeface="Source Sans Pro" panose="020B0503030403020204" pitchFamily="34" charset="0"/>
                <a:ea typeface="Source Sans Pro" panose="020B0503030403020204" pitchFamily="34" charset="0"/>
              </a:rPr>
              <a:t> </a:t>
            </a:r>
            <a:r>
              <a:rPr lang="en-US" sz="1400" i="1" dirty="0">
                <a:solidFill>
                  <a:schemeClr val="bg2"/>
                </a:solidFill>
                <a:latin typeface="Source Sans Pro"/>
                <a:ea typeface="Source Sans Pro"/>
              </a:rPr>
              <a:t>Process Map</a:t>
            </a:r>
          </a:p>
        </p:txBody>
      </p:sp>
    </p:spTree>
    <p:extLst>
      <p:ext uri="{BB962C8B-B14F-4D97-AF65-F5344CB8AC3E}">
        <p14:creationId xmlns:p14="http://schemas.microsoft.com/office/powerpoint/2010/main" val="10233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a:extLst>
            <a:ext uri="{FF2B5EF4-FFF2-40B4-BE49-F238E27FC236}">
              <a16:creationId xmlns:a16="http://schemas.microsoft.com/office/drawing/2014/main" id="{F4259D1E-FAA1-B812-F98B-92B87A056B00}"/>
            </a:ext>
          </a:extLst>
        </p:cNvPr>
        <p:cNvGrpSpPr/>
        <p:nvPr/>
      </p:nvGrpSpPr>
      <p:grpSpPr>
        <a:xfrm>
          <a:off x="0" y="0"/>
          <a:ext cx="0" cy="0"/>
          <a:chOff x="0" y="0"/>
          <a:chExt cx="0" cy="0"/>
        </a:xfrm>
      </p:grpSpPr>
      <p:sp>
        <p:nvSpPr>
          <p:cNvPr id="179" name="Google Shape;179;p25">
            <a:extLst>
              <a:ext uri="{FF2B5EF4-FFF2-40B4-BE49-F238E27FC236}">
                <a16:creationId xmlns:a16="http://schemas.microsoft.com/office/drawing/2014/main" id="{14B83EE3-C6FE-10C0-F672-0E3711DBA3EE}"/>
              </a:ext>
            </a:extLst>
          </p:cNvPr>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13</a:t>
            </a:fld>
            <a:endParaRPr dirty="0"/>
          </a:p>
        </p:txBody>
      </p:sp>
      <p:sp>
        <p:nvSpPr>
          <p:cNvPr id="3" name="Google Shape;286;p35">
            <a:extLst>
              <a:ext uri="{FF2B5EF4-FFF2-40B4-BE49-F238E27FC236}">
                <a16:creationId xmlns:a16="http://schemas.microsoft.com/office/drawing/2014/main" id="{AA025E22-6B42-22B4-55A9-4B7FC920C7CA}"/>
              </a:ext>
            </a:extLst>
          </p:cNvPr>
          <p:cNvSpPr txBox="1">
            <a:spLocks/>
          </p:cNvSpPr>
          <p:nvPr/>
        </p:nvSpPr>
        <p:spPr>
          <a:xfrm>
            <a:off x="8953500" y="6263073"/>
            <a:ext cx="2743200" cy="21392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1pPr>
            <a:lvl2pPr marL="0" marR="0" lvl="1"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2pPr>
            <a:lvl3pPr marL="0" marR="0" lvl="2"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3pPr>
            <a:lvl4pPr marL="0" marR="0" lvl="3"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4pPr>
            <a:lvl5pPr marL="0" marR="0" lvl="4"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5pPr>
            <a:lvl6pPr marL="0" marR="0" lvl="5"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6pPr>
            <a:lvl7pPr marL="0" marR="0" lvl="6"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7pPr>
            <a:lvl8pPr marL="0" marR="0" lvl="7"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8pPr>
            <a:lvl9pPr marL="0" marR="0" lvl="8"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9pPr>
          </a:lstStyle>
          <a:p>
            <a:fld id="{00000000-1234-1234-1234-123412341234}" type="slidenum">
              <a:rPr lang="en-US" dirty="0"/>
              <a:pPr/>
              <a:t>13</a:t>
            </a:fld>
            <a:endParaRPr lang="en-US" dirty="0"/>
          </a:p>
        </p:txBody>
      </p:sp>
      <p:sp>
        <p:nvSpPr>
          <p:cNvPr id="5" name="Google Shape;288;p35">
            <a:extLst>
              <a:ext uri="{FF2B5EF4-FFF2-40B4-BE49-F238E27FC236}">
                <a16:creationId xmlns:a16="http://schemas.microsoft.com/office/drawing/2014/main" id="{51EC7C22-87FA-9A59-B196-154E67B43F3D}"/>
              </a:ext>
            </a:extLst>
          </p:cNvPr>
          <p:cNvSpPr txBox="1">
            <a:spLocks/>
          </p:cNvSpPr>
          <p:nvPr/>
        </p:nvSpPr>
        <p:spPr>
          <a:xfrm>
            <a:off x="1340324" y="482901"/>
            <a:ext cx="10356376" cy="1002998"/>
          </a:xfrm>
          <a:prstGeom prst="rect">
            <a:avLst/>
          </a:prstGeom>
          <a:noFill/>
          <a:ln>
            <a:noFill/>
          </a:ln>
        </p:spPr>
        <p:txBody>
          <a:bodyPr spcFirstLastPara="1" wrap="square" lIns="0" tIns="0" rIns="0" bIns="91425"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lnSpc>
                <a:spcPct val="114999"/>
              </a:lnSpc>
              <a:spcBef>
                <a:spcPts val="0"/>
              </a:spcBef>
              <a:buNone/>
            </a:pPr>
            <a:r>
              <a:rPr lang="en-US" sz="3000" dirty="0">
                <a:cs typeface="Arial"/>
                <a:sym typeface="Arial"/>
              </a:rPr>
              <a:t>FY 2025 Objectives </a:t>
            </a:r>
            <a:endParaRPr lang="en-US" dirty="0"/>
          </a:p>
        </p:txBody>
      </p:sp>
      <p:sp>
        <p:nvSpPr>
          <p:cNvPr id="4" name="Text Placeholder 2">
            <a:extLst>
              <a:ext uri="{FF2B5EF4-FFF2-40B4-BE49-F238E27FC236}">
                <a16:creationId xmlns:a16="http://schemas.microsoft.com/office/drawing/2014/main" id="{630A0144-7358-73B8-CA4F-FCF783D06EDD}"/>
              </a:ext>
            </a:extLst>
          </p:cNvPr>
          <p:cNvSpPr txBox="1">
            <a:spLocks/>
          </p:cNvSpPr>
          <p:nvPr/>
        </p:nvSpPr>
        <p:spPr>
          <a:xfrm>
            <a:off x="1340324" y="1765846"/>
            <a:ext cx="9060976" cy="29839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171450">
              <a:lnSpc>
                <a:spcPct val="114999"/>
              </a:lnSpc>
            </a:pPr>
            <a:r>
              <a:rPr lang="en-US" sz="1800" b="1" dirty="0">
                <a:solidFill>
                  <a:srgbClr val="172B4D"/>
                </a:solidFill>
                <a:latin typeface="Source Sans 3"/>
              </a:rPr>
              <a:t>Quantitatively demonstrate </a:t>
            </a:r>
            <a:r>
              <a:rPr lang="en-US" sz="1800" b="1" err="1">
                <a:solidFill>
                  <a:srgbClr val="172B4D"/>
                </a:solidFill>
                <a:latin typeface="Source Sans 3"/>
              </a:rPr>
              <a:t>IVaaS's</a:t>
            </a:r>
            <a:r>
              <a:rPr lang="en-US" sz="1800" b="1" dirty="0">
                <a:solidFill>
                  <a:srgbClr val="172B4D"/>
                </a:solidFill>
                <a:latin typeface="Source Sans 3"/>
              </a:rPr>
              <a:t> impact on Payment Integrity by June establishing a clear causal link or the closest measurable correlation possible (demonstrate causation).</a:t>
            </a:r>
            <a:endParaRPr lang="en-US" sz="1800" b="1" dirty="0">
              <a:latin typeface="Source Sans 3"/>
            </a:endParaRPr>
          </a:p>
          <a:p>
            <a:pPr marL="285750" indent="-171450">
              <a:lnSpc>
                <a:spcPct val="114999"/>
              </a:lnSpc>
            </a:pPr>
            <a:r>
              <a:rPr lang="en-US" sz="1800" dirty="0">
                <a:solidFill>
                  <a:srgbClr val="172B4D"/>
                </a:solidFill>
                <a:latin typeface="Source Sans 3"/>
              </a:rPr>
              <a:t>Adapt and validate </a:t>
            </a:r>
            <a:r>
              <a:rPr lang="en-US" sz="1800" err="1">
                <a:solidFill>
                  <a:srgbClr val="172B4D"/>
                </a:solidFill>
                <a:latin typeface="Source Sans 3"/>
              </a:rPr>
              <a:t>IVaaS</a:t>
            </a:r>
            <a:r>
              <a:rPr lang="en-US" sz="1800" dirty="0">
                <a:solidFill>
                  <a:srgbClr val="172B4D"/>
                </a:solidFill>
                <a:latin typeface="Source Sans 3"/>
              </a:rPr>
              <a:t> platform for the Medicaid context</a:t>
            </a:r>
            <a:endParaRPr lang="en-US" sz="1800">
              <a:solidFill>
                <a:srgbClr val="112E51"/>
              </a:solidFill>
              <a:latin typeface="Source Sans 3"/>
            </a:endParaRPr>
          </a:p>
          <a:p>
            <a:pPr marL="285750" indent="-171450">
              <a:lnSpc>
                <a:spcPct val="114999"/>
              </a:lnSpc>
            </a:pPr>
            <a:r>
              <a:rPr lang="en-US" sz="1800" dirty="0">
                <a:solidFill>
                  <a:srgbClr val="172B4D"/>
                </a:solidFill>
                <a:latin typeface="Source Sans 3"/>
              </a:rPr>
              <a:t>Build a federally compliant income verification system.</a:t>
            </a:r>
            <a:endParaRPr lang="en-US" sz="1800">
              <a:solidFill>
                <a:srgbClr val="112E51"/>
              </a:solidFill>
              <a:latin typeface="Source Sans 3"/>
            </a:endParaRPr>
          </a:p>
          <a:p>
            <a:pPr marL="742950" lvl="1">
              <a:lnSpc>
                <a:spcPct val="114999"/>
              </a:lnSpc>
            </a:pPr>
            <a:r>
              <a:rPr lang="en-US" sz="1800" dirty="0">
                <a:solidFill>
                  <a:srgbClr val="172B4D"/>
                </a:solidFill>
                <a:latin typeface="Source Sans 3"/>
              </a:rPr>
              <a:t>Technical compliance such as Data, Privacy, and Security</a:t>
            </a:r>
            <a:endParaRPr lang="en-US" sz="1800">
              <a:solidFill>
                <a:srgbClr val="112E51"/>
              </a:solidFill>
              <a:latin typeface="Source Sans 3"/>
            </a:endParaRPr>
          </a:p>
          <a:p>
            <a:pPr marL="742950" lvl="1">
              <a:lnSpc>
                <a:spcPct val="114999"/>
              </a:lnSpc>
            </a:pPr>
            <a:r>
              <a:rPr lang="en-US" sz="1800" dirty="0">
                <a:solidFill>
                  <a:srgbClr val="172B4D"/>
                </a:solidFill>
                <a:latin typeface="Source Sans 3"/>
              </a:rPr>
              <a:t>Policy compliant to both Medicaid and SNAP income verification requirements</a:t>
            </a:r>
            <a:endParaRPr lang="en-US" sz="1800">
              <a:solidFill>
                <a:srgbClr val="112E51"/>
              </a:solidFill>
              <a:latin typeface="Source Sans 3"/>
            </a:endParaRPr>
          </a:p>
          <a:p>
            <a:pPr marL="742950" lvl="1">
              <a:lnSpc>
                <a:spcPct val="114999"/>
              </a:lnSpc>
            </a:pPr>
            <a:r>
              <a:rPr lang="en-US" sz="1800" dirty="0">
                <a:solidFill>
                  <a:srgbClr val="172B4D"/>
                </a:solidFill>
                <a:latin typeface="Source Sans 3"/>
              </a:rPr>
              <a:t>508 Compliant</a:t>
            </a:r>
            <a:endParaRPr lang="en-US" sz="1800">
              <a:solidFill>
                <a:srgbClr val="112E51"/>
              </a:solidFill>
              <a:latin typeface="Source Sans 3"/>
            </a:endParaRPr>
          </a:p>
          <a:p>
            <a:pPr marL="285750" indent="-285750">
              <a:lnSpc>
                <a:spcPct val="114999"/>
              </a:lnSpc>
            </a:pPr>
            <a:r>
              <a:rPr lang="en-US" sz="1800" dirty="0">
                <a:solidFill>
                  <a:srgbClr val="172B4D"/>
                </a:solidFill>
                <a:latin typeface="Source Sans 3"/>
              </a:rPr>
              <a:t>Build a sustainable and extensible platform</a:t>
            </a:r>
          </a:p>
          <a:p>
            <a:pPr marL="285750" indent="-285750">
              <a:lnSpc>
                <a:spcPct val="114999"/>
              </a:lnSpc>
            </a:pPr>
            <a:r>
              <a:rPr lang="en-US" sz="1800" err="1">
                <a:solidFill>
                  <a:srgbClr val="000000"/>
                </a:solidFill>
                <a:latin typeface="Source Sans 3"/>
              </a:rPr>
              <a:t>IVaaS</a:t>
            </a:r>
            <a:r>
              <a:rPr lang="en-US" sz="1800" dirty="0">
                <a:solidFill>
                  <a:srgbClr val="000000"/>
                </a:solidFill>
                <a:latin typeface="Source Sans 3"/>
              </a:rPr>
              <a:t> tools meet the needs of both applicants and benefit agencies.</a:t>
            </a:r>
            <a:endParaRPr lang="en-US" sz="1800" dirty="0">
              <a:solidFill>
                <a:srgbClr val="172B4D"/>
              </a:solidFill>
              <a:latin typeface="Source Sans 3"/>
            </a:endParaRPr>
          </a:p>
          <a:p>
            <a:pPr marL="114300" indent="0">
              <a:lnSpc>
                <a:spcPct val="114999"/>
              </a:lnSpc>
              <a:buNone/>
            </a:pPr>
            <a:endParaRPr lang="en-US" sz="1800" dirty="0">
              <a:solidFill>
                <a:srgbClr val="172B4D"/>
              </a:solidFill>
              <a:latin typeface="Source Sans 3"/>
            </a:endParaRPr>
          </a:p>
          <a:p>
            <a:pPr marL="285750" indent="-171450">
              <a:lnSpc>
                <a:spcPct val="114999"/>
              </a:lnSpc>
            </a:pPr>
            <a:endParaRPr lang="en-US" sz="1800" dirty="0">
              <a:solidFill>
                <a:srgbClr val="172B4D"/>
              </a:solidFill>
              <a:latin typeface="Source Sans 3"/>
            </a:endParaRPr>
          </a:p>
        </p:txBody>
      </p:sp>
      <p:sp>
        <p:nvSpPr>
          <p:cNvPr id="2" name="Google Shape;534;p74">
            <a:extLst>
              <a:ext uri="{FF2B5EF4-FFF2-40B4-BE49-F238E27FC236}">
                <a16:creationId xmlns:a16="http://schemas.microsoft.com/office/drawing/2014/main" id="{436C21DF-DCFD-F91A-1E4C-8F30DBC39079}"/>
              </a:ext>
            </a:extLst>
          </p:cNvPr>
          <p:cNvSpPr txBox="1">
            <a:spLocks/>
          </p:cNvSpPr>
          <p:nvPr/>
        </p:nvSpPr>
        <p:spPr>
          <a:xfrm>
            <a:off x="8498400" y="155000"/>
            <a:ext cx="3198300" cy="302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nSpc>
                <a:spcPct val="114999"/>
              </a:lnSpc>
              <a:buNone/>
            </a:pPr>
            <a:r>
              <a:rPr lang="en-US" dirty="0" err="1"/>
              <a:t>IVaaS</a:t>
            </a:r>
            <a:r>
              <a:rPr lang="en-US" dirty="0"/>
              <a:t> &amp; Consent-based Verification | FY 2025 Objectives</a:t>
            </a:r>
          </a:p>
        </p:txBody>
      </p:sp>
    </p:spTree>
    <p:extLst>
      <p:ext uri="{BB962C8B-B14F-4D97-AF65-F5344CB8AC3E}">
        <p14:creationId xmlns:p14="http://schemas.microsoft.com/office/powerpoint/2010/main" val="26233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a:extLst>
            <a:ext uri="{FF2B5EF4-FFF2-40B4-BE49-F238E27FC236}">
              <a16:creationId xmlns:a16="http://schemas.microsoft.com/office/drawing/2014/main" id="{8E3A278D-630D-2A2D-D4D8-7AF2C0463C81}"/>
            </a:ext>
          </a:extLst>
        </p:cNvPr>
        <p:cNvGrpSpPr/>
        <p:nvPr/>
      </p:nvGrpSpPr>
      <p:grpSpPr>
        <a:xfrm>
          <a:off x="0" y="0"/>
          <a:ext cx="0" cy="0"/>
          <a:chOff x="0" y="0"/>
          <a:chExt cx="0" cy="0"/>
        </a:xfrm>
      </p:grpSpPr>
      <p:sp>
        <p:nvSpPr>
          <p:cNvPr id="179" name="Google Shape;179;p25">
            <a:extLst>
              <a:ext uri="{FF2B5EF4-FFF2-40B4-BE49-F238E27FC236}">
                <a16:creationId xmlns:a16="http://schemas.microsoft.com/office/drawing/2014/main" id="{2241727C-3178-AA68-5DEE-E4FDB5E0661E}"/>
              </a:ext>
            </a:extLst>
          </p:cNvPr>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14</a:t>
            </a:fld>
            <a:endParaRPr dirty="0"/>
          </a:p>
        </p:txBody>
      </p:sp>
      <p:sp>
        <p:nvSpPr>
          <p:cNvPr id="3" name="Google Shape;286;p35">
            <a:extLst>
              <a:ext uri="{FF2B5EF4-FFF2-40B4-BE49-F238E27FC236}">
                <a16:creationId xmlns:a16="http://schemas.microsoft.com/office/drawing/2014/main" id="{75564A1E-F1B4-52B8-5902-FBF54F5EDB36}"/>
              </a:ext>
            </a:extLst>
          </p:cNvPr>
          <p:cNvSpPr txBox="1">
            <a:spLocks/>
          </p:cNvSpPr>
          <p:nvPr/>
        </p:nvSpPr>
        <p:spPr>
          <a:xfrm>
            <a:off x="8953500" y="6263073"/>
            <a:ext cx="2743200" cy="21392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1pPr>
            <a:lvl2pPr marL="0" marR="0" lvl="1"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2pPr>
            <a:lvl3pPr marL="0" marR="0" lvl="2"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3pPr>
            <a:lvl4pPr marL="0" marR="0" lvl="3"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4pPr>
            <a:lvl5pPr marL="0" marR="0" lvl="4"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5pPr>
            <a:lvl6pPr marL="0" marR="0" lvl="5"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6pPr>
            <a:lvl7pPr marL="0" marR="0" lvl="6"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7pPr>
            <a:lvl8pPr marL="0" marR="0" lvl="7"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8pPr>
            <a:lvl9pPr marL="0" marR="0" lvl="8"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9pPr>
          </a:lstStyle>
          <a:p>
            <a:fld id="{00000000-1234-1234-1234-123412341234}" type="slidenum">
              <a:rPr lang="en-US" dirty="0"/>
              <a:pPr/>
              <a:t>14</a:t>
            </a:fld>
            <a:endParaRPr lang="en-US" dirty="0"/>
          </a:p>
        </p:txBody>
      </p:sp>
      <p:sp>
        <p:nvSpPr>
          <p:cNvPr id="5" name="Google Shape;288;p35">
            <a:extLst>
              <a:ext uri="{FF2B5EF4-FFF2-40B4-BE49-F238E27FC236}">
                <a16:creationId xmlns:a16="http://schemas.microsoft.com/office/drawing/2014/main" id="{D4D62970-04F1-2A12-9323-AFC5E25B8436}"/>
              </a:ext>
            </a:extLst>
          </p:cNvPr>
          <p:cNvSpPr txBox="1">
            <a:spLocks/>
          </p:cNvSpPr>
          <p:nvPr/>
        </p:nvSpPr>
        <p:spPr>
          <a:xfrm>
            <a:off x="1340324" y="482901"/>
            <a:ext cx="10356376" cy="1002998"/>
          </a:xfrm>
          <a:prstGeom prst="rect">
            <a:avLst/>
          </a:prstGeom>
          <a:noFill/>
          <a:ln>
            <a:noFill/>
          </a:ln>
        </p:spPr>
        <p:txBody>
          <a:bodyPr spcFirstLastPara="1" wrap="square" lIns="0" tIns="0" rIns="0" bIns="91425"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lnSpc>
                <a:spcPct val="114999"/>
              </a:lnSpc>
              <a:spcBef>
                <a:spcPts val="0"/>
              </a:spcBef>
              <a:buNone/>
            </a:pPr>
            <a:r>
              <a:rPr lang="en-US" sz="3000" dirty="0">
                <a:cs typeface="Arial"/>
                <a:sym typeface="Arial"/>
              </a:rPr>
              <a:t>FY 2025, H1 Roadmap</a:t>
            </a:r>
            <a:endParaRPr lang="en-US" dirty="0"/>
          </a:p>
        </p:txBody>
      </p:sp>
      <p:pic>
        <p:nvPicPr>
          <p:cNvPr id="6" name="Picture 5">
            <a:extLst>
              <a:ext uri="{FF2B5EF4-FFF2-40B4-BE49-F238E27FC236}">
                <a16:creationId xmlns:a16="http://schemas.microsoft.com/office/drawing/2014/main" id="{8F4E1609-458B-4FA2-F2E2-36F164F2D09D}"/>
              </a:ext>
            </a:extLst>
          </p:cNvPr>
          <p:cNvPicPr>
            <a:picLocks noChangeAspect="1"/>
          </p:cNvPicPr>
          <p:nvPr/>
        </p:nvPicPr>
        <p:blipFill>
          <a:blip r:embed="rId3"/>
          <a:stretch>
            <a:fillRect/>
          </a:stretch>
        </p:blipFill>
        <p:spPr>
          <a:xfrm>
            <a:off x="1667212" y="1784975"/>
            <a:ext cx="8857576" cy="4691998"/>
          </a:xfrm>
          <a:prstGeom prst="rect">
            <a:avLst/>
          </a:prstGeom>
        </p:spPr>
      </p:pic>
    </p:spTree>
    <p:extLst>
      <p:ext uri="{BB962C8B-B14F-4D97-AF65-F5344CB8AC3E}">
        <p14:creationId xmlns:p14="http://schemas.microsoft.com/office/powerpoint/2010/main" val="420116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980B005C-54F2-D1E2-4C48-CF3580FAF4F7}"/>
            </a:ext>
          </a:extLst>
        </p:cNvPr>
        <p:cNvGrpSpPr/>
        <p:nvPr/>
      </p:nvGrpSpPr>
      <p:grpSpPr>
        <a:xfrm>
          <a:off x="0" y="0"/>
          <a:ext cx="0" cy="0"/>
          <a:chOff x="0" y="0"/>
          <a:chExt cx="0" cy="0"/>
        </a:xfrm>
      </p:grpSpPr>
      <p:sp>
        <p:nvSpPr>
          <p:cNvPr id="264" name="Google Shape;264;p31">
            <a:extLst>
              <a:ext uri="{FF2B5EF4-FFF2-40B4-BE49-F238E27FC236}">
                <a16:creationId xmlns:a16="http://schemas.microsoft.com/office/drawing/2014/main" id="{96D8D35D-E01F-744B-7737-870A15EE5FBD}"/>
              </a:ext>
            </a:extLst>
          </p:cNvPr>
          <p:cNvSpPr txBox="1">
            <a:spLocks noGrp="1"/>
          </p:cNvSpPr>
          <p:nvPr>
            <p:ph type="body" idx="1"/>
          </p:nvPr>
        </p:nvSpPr>
        <p:spPr>
          <a:xfrm>
            <a:off x="1333500" y="3886200"/>
            <a:ext cx="10541174" cy="1714500"/>
          </a:xfrm>
          <a:prstGeom prst="rect">
            <a:avLst/>
          </a:prstGeom>
        </p:spPr>
        <p:txBody>
          <a:bodyPr spcFirstLastPara="1" wrap="square" lIns="0" tIns="0" rIns="0" bIns="0" anchor="b" anchorCtr="0">
            <a:noAutofit/>
          </a:bodyPr>
          <a:lstStyle/>
          <a:p>
            <a:pPr marL="0" indent="0"/>
            <a:r>
              <a:rPr lang="en-US" b="0" dirty="0"/>
              <a:t>Background </a:t>
            </a:r>
            <a:endParaRPr lang="en-US" dirty="0"/>
          </a:p>
          <a:p>
            <a:pPr marL="0" indent="0"/>
            <a:r>
              <a:rPr lang="en-US" sz="3200" dirty="0"/>
              <a:t>Consent Based Verification</a:t>
            </a:r>
          </a:p>
        </p:txBody>
      </p:sp>
      <p:sp>
        <p:nvSpPr>
          <p:cNvPr id="265" name="Google Shape;265;p31">
            <a:extLst>
              <a:ext uri="{FF2B5EF4-FFF2-40B4-BE49-F238E27FC236}">
                <a16:creationId xmlns:a16="http://schemas.microsoft.com/office/drawing/2014/main" id="{9961C038-8A25-88D1-A91F-B69C6183AFD0}"/>
              </a:ext>
            </a:extLst>
          </p:cNvPr>
          <p:cNvSpPr txBox="1">
            <a:spLocks noGrp="1"/>
          </p:cNvSpPr>
          <p:nvPr>
            <p:ph type="body" idx="4294967295"/>
          </p:nvPr>
        </p:nvSpPr>
        <p:spPr>
          <a:xfrm>
            <a:off x="501750" y="6160498"/>
            <a:ext cx="3240000" cy="327900"/>
          </a:xfrm>
          <a:prstGeom prst="rect">
            <a:avLst/>
          </a:prstGeom>
        </p:spPr>
        <p:txBody>
          <a:bodyPr spcFirstLastPara="1" wrap="square" lIns="0" tIns="0" rIns="0" bIns="0" anchor="b" anchorCtr="0">
            <a:noAutofit/>
          </a:bodyPr>
          <a:lstStyle/>
          <a:p>
            <a:pPr marL="0" lvl="0" indent="0" algn="l" rtl="0">
              <a:spcBef>
                <a:spcPts val="1000"/>
              </a:spcBef>
              <a:spcAft>
                <a:spcPts val="0"/>
              </a:spcAft>
              <a:buNone/>
            </a:pPr>
            <a:r>
              <a:rPr lang="en-US" dirty="0"/>
              <a:t>P</a:t>
            </a:r>
            <a:endParaRPr dirty="0"/>
          </a:p>
        </p:txBody>
      </p:sp>
      <p:sp>
        <p:nvSpPr>
          <p:cNvPr id="266" name="Google Shape;266;p31">
            <a:extLst>
              <a:ext uri="{FF2B5EF4-FFF2-40B4-BE49-F238E27FC236}">
                <a16:creationId xmlns:a16="http://schemas.microsoft.com/office/drawing/2014/main" id="{C10ED8DE-B299-1BBA-10AF-F8FFC9C738E5}"/>
              </a:ext>
            </a:extLst>
          </p:cNvPr>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21201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16</a:t>
            </a:fld>
            <a:endParaRPr dirty="0"/>
          </a:p>
        </p:txBody>
      </p:sp>
      <p:sp>
        <p:nvSpPr>
          <p:cNvPr id="163" name="Google Shape;163;p23"/>
          <p:cNvSpPr txBox="1">
            <a:spLocks noGrp="1"/>
          </p:cNvSpPr>
          <p:nvPr>
            <p:ph type="body" idx="2"/>
          </p:nvPr>
        </p:nvSpPr>
        <p:spPr>
          <a:xfrm>
            <a:off x="495300" y="453826"/>
            <a:ext cx="11485418" cy="3103414"/>
          </a:xfrm>
          <a:prstGeom prst="rect">
            <a:avLst/>
          </a:prstGeom>
        </p:spPr>
        <p:txBody>
          <a:bodyPr spcFirstLastPara="1" wrap="square" lIns="0" tIns="0" rIns="0" bIns="0" anchor="t" anchorCtr="0">
            <a:spAutoFit/>
          </a:bodyPr>
          <a:lstStyle/>
          <a:p>
            <a:pPr marL="57150" indent="0" algn="l">
              <a:lnSpc>
                <a:spcPct val="100000"/>
              </a:lnSpc>
              <a:buNone/>
            </a:pPr>
            <a:r>
              <a:rPr lang="en-US" sz="2000" kern="1200" dirty="0">
                <a:solidFill>
                  <a:schemeClr val="bg2"/>
                </a:solidFill>
              </a:rPr>
              <a:t>The consent-based verification intervention is a </a:t>
            </a:r>
            <a:r>
              <a:rPr lang="en-US" sz="2000" kern="1200" dirty="0">
                <a:solidFill>
                  <a:schemeClr val="bg2"/>
                </a:solidFill>
                <a:cs typeface="Arial"/>
              </a:rPr>
              <a:t>feature that allows </a:t>
            </a:r>
            <a:r>
              <a:rPr lang="en-US" sz="2000" b="1" kern="1200" dirty="0">
                <a:solidFill>
                  <a:schemeClr val="bg2"/>
                </a:solidFill>
                <a:cs typeface="Arial"/>
              </a:rPr>
              <a:t>means tested public benefit systems </a:t>
            </a:r>
            <a:r>
              <a:rPr lang="en-US" sz="2000" kern="1200" dirty="0">
                <a:solidFill>
                  <a:schemeClr val="bg2"/>
                </a:solidFill>
                <a:cs typeface="Arial"/>
              </a:rPr>
              <a:t>to receive applicant’s </a:t>
            </a:r>
            <a:r>
              <a:rPr lang="en-US" sz="2000" b="1" kern="1200" dirty="0">
                <a:solidFill>
                  <a:schemeClr val="bg2"/>
                </a:solidFill>
                <a:cs typeface="Arial"/>
              </a:rPr>
              <a:t>income data </a:t>
            </a:r>
            <a:r>
              <a:rPr lang="en-US" sz="2000" b="1" u="sng" kern="1200" dirty="0">
                <a:solidFill>
                  <a:schemeClr val="bg2"/>
                </a:solidFill>
                <a:cs typeface="Arial"/>
              </a:rPr>
              <a:t>directly</a:t>
            </a:r>
            <a:r>
              <a:rPr lang="en-US" sz="2000" b="1" kern="1200" dirty="0">
                <a:solidFill>
                  <a:schemeClr val="bg2"/>
                </a:solidFill>
                <a:cs typeface="Arial"/>
              </a:rPr>
              <a:t> </a:t>
            </a:r>
            <a:r>
              <a:rPr lang="en-US" sz="2000" kern="1200" dirty="0">
                <a:solidFill>
                  <a:schemeClr val="bg2"/>
                </a:solidFill>
                <a:cs typeface="Arial"/>
              </a:rPr>
              <a:t>from</a:t>
            </a:r>
            <a:r>
              <a:rPr lang="en-US" sz="2000" b="1" kern="1200" dirty="0">
                <a:solidFill>
                  <a:schemeClr val="bg2"/>
                </a:solidFill>
                <a:cs typeface="Arial"/>
              </a:rPr>
              <a:t> payroll providers. </a:t>
            </a:r>
          </a:p>
          <a:p>
            <a:pPr marL="57150" indent="0" algn="l">
              <a:lnSpc>
                <a:spcPct val="100000"/>
              </a:lnSpc>
              <a:buNone/>
            </a:pPr>
            <a:endParaRPr lang="en-US" sz="2000" b="1" dirty="0">
              <a:solidFill>
                <a:schemeClr val="bg2"/>
              </a:solidFill>
              <a:cs typeface="Arial"/>
            </a:endParaRPr>
          </a:p>
          <a:p>
            <a:pPr marL="57150" indent="0" algn="l">
              <a:lnSpc>
                <a:spcPct val="100000"/>
              </a:lnSpc>
              <a:buNone/>
            </a:pPr>
            <a:r>
              <a:rPr lang="en-US" sz="2000" kern="1200" dirty="0">
                <a:solidFill>
                  <a:schemeClr val="bg2"/>
                </a:solidFill>
                <a:cs typeface="Arial"/>
              </a:rPr>
              <a:t>After applicant consent, the tool automatically pulls income data from the source of truth (the paystub), which will increase the accuracy and quality of data flowing into eligibility and enrollment systems. </a:t>
            </a:r>
          </a:p>
          <a:p>
            <a:pPr marL="57150" indent="0" algn="l">
              <a:lnSpc>
                <a:spcPct val="100000"/>
              </a:lnSpc>
              <a:buNone/>
            </a:pPr>
            <a:endParaRPr lang="en-US" sz="2000" dirty="0">
              <a:solidFill>
                <a:schemeClr val="bg2"/>
              </a:solidFill>
              <a:cs typeface="Arial"/>
            </a:endParaRPr>
          </a:p>
          <a:p>
            <a:pPr marL="57150" indent="0" algn="l">
              <a:lnSpc>
                <a:spcPct val="100000"/>
              </a:lnSpc>
              <a:buNone/>
            </a:pPr>
            <a:r>
              <a:rPr lang="en-US" sz="2000" kern="1200" dirty="0">
                <a:solidFill>
                  <a:schemeClr val="bg2"/>
                </a:solidFill>
                <a:cs typeface="Arial"/>
              </a:rPr>
              <a:t>This automation will improve programs’</a:t>
            </a:r>
            <a:r>
              <a:rPr lang="en-US" sz="2000" b="1" kern="1200" dirty="0">
                <a:solidFill>
                  <a:schemeClr val="bg2"/>
                </a:solidFill>
                <a:cs typeface="Arial"/>
              </a:rPr>
              <a:t> payment integrity</a:t>
            </a:r>
            <a:r>
              <a:rPr lang="en-US" sz="2000" kern="1200" dirty="0">
                <a:solidFill>
                  <a:schemeClr val="bg2"/>
                </a:solidFill>
                <a:cs typeface="Arial"/>
              </a:rPr>
              <a:t>, </a:t>
            </a:r>
            <a:r>
              <a:rPr lang="en-US" sz="2000" b="1" kern="1200" dirty="0">
                <a:solidFill>
                  <a:schemeClr val="bg2"/>
                </a:solidFill>
                <a:cs typeface="Arial"/>
              </a:rPr>
              <a:t>operational efficiency</a:t>
            </a:r>
            <a:r>
              <a:rPr lang="en-US" sz="2000" kern="1200" dirty="0">
                <a:solidFill>
                  <a:schemeClr val="bg2"/>
                </a:solidFill>
                <a:cs typeface="Arial"/>
              </a:rPr>
              <a:t>, </a:t>
            </a:r>
            <a:r>
              <a:rPr lang="en-US" sz="2000" i="1" u="sng" kern="1200" dirty="0">
                <a:solidFill>
                  <a:schemeClr val="bg2"/>
                </a:solidFill>
                <a:cs typeface="Arial"/>
              </a:rPr>
              <a:t>and</a:t>
            </a:r>
            <a:r>
              <a:rPr lang="en-US" sz="2000" b="1" i="1" kern="1200" dirty="0">
                <a:solidFill>
                  <a:schemeClr val="bg2"/>
                </a:solidFill>
                <a:cs typeface="Arial"/>
              </a:rPr>
              <a:t> </a:t>
            </a:r>
            <a:r>
              <a:rPr lang="en-US" sz="2000" b="1" kern="1200" dirty="0">
                <a:solidFill>
                  <a:schemeClr val="bg2"/>
                </a:solidFill>
                <a:cs typeface="Arial"/>
              </a:rPr>
              <a:t>provide</a:t>
            </a:r>
            <a:r>
              <a:rPr lang="en-US" sz="2000" b="1" i="1" kern="1200" dirty="0">
                <a:solidFill>
                  <a:schemeClr val="bg2"/>
                </a:solidFill>
                <a:cs typeface="Arial"/>
              </a:rPr>
              <a:t> </a:t>
            </a:r>
            <a:r>
              <a:rPr lang="en-US" sz="2000" b="1" kern="1200" dirty="0">
                <a:solidFill>
                  <a:schemeClr val="bg2"/>
                </a:solidFill>
                <a:cs typeface="Arial"/>
              </a:rPr>
              <a:t>a better customer experience</a:t>
            </a:r>
            <a:r>
              <a:rPr lang="en-US" sz="2000" kern="1200" dirty="0">
                <a:solidFill>
                  <a:schemeClr val="bg2"/>
                </a:solidFill>
                <a:cs typeface="Arial"/>
              </a:rPr>
              <a:t>. </a:t>
            </a:r>
          </a:p>
        </p:txBody>
      </p:sp>
      <p:pic>
        <p:nvPicPr>
          <p:cNvPr id="3" name="Picture 2">
            <a:extLst>
              <a:ext uri="{FF2B5EF4-FFF2-40B4-BE49-F238E27FC236}">
                <a16:creationId xmlns:a16="http://schemas.microsoft.com/office/drawing/2014/main" id="{02B57548-0019-8EBF-BD43-F4E9BC824566}"/>
              </a:ext>
            </a:extLst>
          </p:cNvPr>
          <p:cNvPicPr>
            <a:picLocks noChangeAspect="1"/>
          </p:cNvPicPr>
          <p:nvPr/>
        </p:nvPicPr>
        <p:blipFill>
          <a:blip r:embed="rId3"/>
          <a:stretch>
            <a:fillRect/>
          </a:stretch>
        </p:blipFill>
        <p:spPr>
          <a:xfrm>
            <a:off x="1781966" y="4097777"/>
            <a:ext cx="8912086" cy="2545451"/>
          </a:xfrm>
          <a:prstGeom prst="rect">
            <a:avLst/>
          </a:prstGeom>
        </p:spPr>
      </p:pic>
    </p:spTree>
    <p:extLst>
      <p:ext uri="{BB962C8B-B14F-4D97-AF65-F5344CB8AC3E}">
        <p14:creationId xmlns:p14="http://schemas.microsoft.com/office/powerpoint/2010/main" val="358675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0291D92-44AD-476E-AD08-B1BF9A0E2194}"/>
              </a:ext>
            </a:extLst>
          </p:cNvPr>
          <p:cNvSpPr/>
          <p:nvPr/>
        </p:nvSpPr>
        <p:spPr>
          <a:xfrm>
            <a:off x="6183967" y="0"/>
            <a:ext cx="6008033" cy="6858000"/>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12786F4-AE82-F2F9-4389-784EAC958736}"/>
              </a:ext>
            </a:extLst>
          </p:cNvPr>
          <p:cNvSpPr txBox="1"/>
          <p:nvPr/>
        </p:nvSpPr>
        <p:spPr>
          <a:xfrm>
            <a:off x="572802" y="235253"/>
            <a:ext cx="8492679" cy="400110"/>
          </a:xfrm>
          <a:prstGeom prst="rect">
            <a:avLst/>
          </a:prstGeom>
          <a:noFill/>
        </p:spPr>
        <p:txBody>
          <a:bodyPr wrap="square" lIns="91440" tIns="45720" rIns="91440" bIns="45720" anchor="t">
            <a:spAutoFit/>
          </a:bodyPr>
          <a:lstStyle/>
          <a:p>
            <a:pPr>
              <a:defRPr/>
            </a:pPr>
            <a:r>
              <a:rPr lang="en-US" sz="2000" dirty="0">
                <a:latin typeface="Source Sans Pro Black"/>
                <a:ea typeface="Source Sans Pro Black"/>
              </a:rPr>
              <a:t>How consent-based verification works</a:t>
            </a:r>
          </a:p>
        </p:txBody>
      </p:sp>
      <p:sp>
        <p:nvSpPr>
          <p:cNvPr id="22" name="TextBox 21">
            <a:extLst>
              <a:ext uri="{FF2B5EF4-FFF2-40B4-BE49-F238E27FC236}">
                <a16:creationId xmlns:a16="http://schemas.microsoft.com/office/drawing/2014/main" id="{B68E01F4-1FFE-6373-0FC1-69B2DC585D08}"/>
              </a:ext>
            </a:extLst>
          </p:cNvPr>
          <p:cNvSpPr txBox="1"/>
          <p:nvPr/>
        </p:nvSpPr>
        <p:spPr>
          <a:xfrm>
            <a:off x="6424631" y="748936"/>
            <a:ext cx="5456493" cy="923330"/>
          </a:xfrm>
          <a:prstGeom prst="rect">
            <a:avLst/>
          </a:prstGeom>
          <a:noFill/>
        </p:spPr>
        <p:txBody>
          <a:bodyPr wrap="square" lIns="91440" tIns="45720" rIns="91440" bIns="45720" anchor="t">
            <a:spAutoFit/>
          </a:bodyPr>
          <a:lstStyle/>
          <a:p>
            <a:pPr>
              <a:defRPr/>
            </a:pPr>
            <a:r>
              <a:rPr lang="en-US" sz="1800" b="1" dirty="0">
                <a:latin typeface="Source Sans Pro"/>
                <a:ea typeface="Source Sans Pro"/>
              </a:rPr>
              <a:t>…and an easy-to-process Income Report</a:t>
            </a:r>
            <a:r>
              <a:rPr lang="en-US" sz="1800" dirty="0">
                <a:latin typeface="Source Sans Pro"/>
                <a:ea typeface="Source Sans Pro"/>
              </a:rPr>
              <a:t> </a:t>
            </a:r>
            <a:br>
              <a:rPr lang="en-US" sz="1800" dirty="0">
                <a:latin typeface="Source Sans Pro"/>
                <a:ea typeface="Source Sans Pro"/>
                <a:sym typeface="Source Sans Pro"/>
              </a:rPr>
            </a:br>
            <a:r>
              <a:rPr lang="en-US" sz="1800" dirty="0">
                <a:latin typeface="Source Sans Pro"/>
                <a:ea typeface="Source Sans Pro"/>
              </a:rPr>
              <a:t>which </a:t>
            </a:r>
            <a:r>
              <a:rPr lang="en-US" sz="1800" dirty="0">
                <a:solidFill>
                  <a:schemeClr val="bg1">
                    <a:lumMod val="10000"/>
                  </a:schemeClr>
                </a:solidFill>
                <a:latin typeface="Source Sans Pro"/>
                <a:ea typeface="Source Sans Pro"/>
                <a:cs typeface="Source Sans Pro"/>
                <a:sym typeface="Source Sans Pro"/>
              </a:rPr>
              <a:t>automatically formats the necessary paystub information for eligibility workers to take action</a:t>
            </a:r>
            <a:endParaRPr lang="en-US" sz="1800" dirty="0">
              <a:solidFill>
                <a:schemeClr val="bg1">
                  <a:lumMod val="10000"/>
                </a:schemeClr>
              </a:solidFill>
              <a:latin typeface="Source Sans Pro" panose="020B0503030403020204" pitchFamily="34" charset="0"/>
              <a:ea typeface="Source Sans Pro" panose="020B0503030403020204" pitchFamily="34" charset="0"/>
            </a:endParaRPr>
          </a:p>
        </p:txBody>
      </p:sp>
      <p:grpSp>
        <p:nvGrpSpPr>
          <p:cNvPr id="6" name="Group 5">
            <a:extLst>
              <a:ext uri="{FF2B5EF4-FFF2-40B4-BE49-F238E27FC236}">
                <a16:creationId xmlns:a16="http://schemas.microsoft.com/office/drawing/2014/main" id="{90790988-1848-50E1-67B7-C2CC1EEB5C73}"/>
              </a:ext>
            </a:extLst>
          </p:cNvPr>
          <p:cNvGrpSpPr/>
          <p:nvPr/>
        </p:nvGrpSpPr>
        <p:grpSpPr>
          <a:xfrm>
            <a:off x="6424632" y="1954322"/>
            <a:ext cx="5431150" cy="4607755"/>
            <a:chOff x="5196546" y="1468631"/>
            <a:chExt cx="6067420" cy="5147565"/>
          </a:xfrm>
        </p:grpSpPr>
        <p:grpSp>
          <p:nvGrpSpPr>
            <p:cNvPr id="7" name="Group 6">
              <a:extLst>
                <a:ext uri="{FF2B5EF4-FFF2-40B4-BE49-F238E27FC236}">
                  <a16:creationId xmlns:a16="http://schemas.microsoft.com/office/drawing/2014/main" id="{C931DA1A-6C57-4D9E-E40C-F1F341195F12}"/>
                </a:ext>
              </a:extLst>
            </p:cNvPr>
            <p:cNvGrpSpPr/>
            <p:nvPr/>
          </p:nvGrpSpPr>
          <p:grpSpPr>
            <a:xfrm>
              <a:off x="5196546" y="1468631"/>
              <a:ext cx="6067420" cy="5147565"/>
              <a:chOff x="5196546" y="1532131"/>
              <a:chExt cx="6067420" cy="5147565"/>
            </a:xfrm>
          </p:grpSpPr>
          <p:pic>
            <p:nvPicPr>
              <p:cNvPr id="9" name="Picture 2">
                <a:extLst>
                  <a:ext uri="{FF2B5EF4-FFF2-40B4-BE49-F238E27FC236}">
                    <a16:creationId xmlns:a16="http://schemas.microsoft.com/office/drawing/2014/main" id="{FF6C7549-F03A-7337-E6CF-3FBF693E2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546" y="1532131"/>
                <a:ext cx="3354711" cy="43651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ED4F560D-950E-E60F-43A9-34AB084463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256" y="2346864"/>
                <a:ext cx="3354710" cy="43328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732F8C9E-9558-5442-979C-864B5E87A34D}"/>
                </a:ext>
              </a:extLst>
            </p:cNvPr>
            <p:cNvSpPr txBox="1"/>
            <p:nvPr/>
          </p:nvSpPr>
          <p:spPr>
            <a:xfrm>
              <a:off x="6285749" y="1681990"/>
              <a:ext cx="1533489" cy="189108"/>
            </a:xfrm>
            <a:prstGeom prst="rect">
              <a:avLst/>
            </a:prstGeom>
            <a:solidFill>
              <a:schemeClr val="tx1"/>
            </a:solidFill>
          </p:spPr>
          <p:txBody>
            <a:bodyPr wrap="square" lIns="45720" rtlCol="0">
              <a:spAutoFit/>
            </a:bodyPr>
            <a:lstStyle/>
            <a:p>
              <a:r>
                <a:rPr lang="en-US" sz="500" b="1" dirty="0">
                  <a:latin typeface="Source Sans Pro" panose="020B0503030403020204" pitchFamily="34" charset="0"/>
                  <a:ea typeface="Source Sans Pro" panose="020B0503030403020204" pitchFamily="34" charset="0"/>
                </a:rPr>
                <a:t>Agency Name</a:t>
              </a:r>
            </a:p>
          </p:txBody>
        </p:sp>
      </p:grpSp>
      <p:pic>
        <p:nvPicPr>
          <p:cNvPr id="12" name="Picture 11" descr="A screenshot of the first page clients see, which explains the step-by-step process for using CBV&#10;">
            <a:extLst>
              <a:ext uri="{FF2B5EF4-FFF2-40B4-BE49-F238E27FC236}">
                <a16:creationId xmlns:a16="http://schemas.microsoft.com/office/drawing/2014/main" id="{D0C23DD7-1002-5C1F-F194-77AEFDF8B452}"/>
              </a:ext>
            </a:extLst>
          </p:cNvPr>
          <p:cNvPicPr>
            <a:picLocks noChangeAspect="1"/>
          </p:cNvPicPr>
          <p:nvPr/>
        </p:nvPicPr>
        <p:blipFill>
          <a:blip r:embed="rId5"/>
          <a:stretch>
            <a:fillRect/>
          </a:stretch>
        </p:blipFill>
        <p:spPr>
          <a:xfrm>
            <a:off x="576362" y="2229303"/>
            <a:ext cx="3325461" cy="2938700"/>
          </a:xfrm>
          <a:prstGeom prst="rect">
            <a:avLst/>
          </a:prstGeom>
          <a:ln w="3175">
            <a:solidFill>
              <a:schemeClr val="bg2"/>
            </a:solidFill>
          </a:ln>
          <a:effectLst>
            <a:outerShdw blurRad="50800" dist="38100" dir="2700000" algn="tl" rotWithShape="0">
              <a:prstClr val="black">
                <a:alpha val="19000"/>
              </a:prstClr>
            </a:outerShdw>
          </a:effectLst>
        </p:spPr>
      </p:pic>
      <p:pic>
        <p:nvPicPr>
          <p:cNvPr id="16" name="Picture 15" descr="A screenshot of a computer&#10;&#10;Description automatically generated">
            <a:extLst>
              <a:ext uri="{FF2B5EF4-FFF2-40B4-BE49-F238E27FC236}">
                <a16:creationId xmlns:a16="http://schemas.microsoft.com/office/drawing/2014/main" id="{33B90F69-1901-AC76-965E-DB7C0DC20351}"/>
              </a:ext>
            </a:extLst>
          </p:cNvPr>
          <p:cNvPicPr>
            <a:picLocks noChangeAspect="1"/>
          </p:cNvPicPr>
          <p:nvPr/>
        </p:nvPicPr>
        <p:blipFill>
          <a:blip r:embed="rId6"/>
          <a:stretch>
            <a:fillRect/>
          </a:stretch>
        </p:blipFill>
        <p:spPr>
          <a:xfrm>
            <a:off x="2006011" y="3032659"/>
            <a:ext cx="3434434" cy="2938700"/>
          </a:xfrm>
          <a:prstGeom prst="rect">
            <a:avLst/>
          </a:prstGeom>
          <a:ln w="3175">
            <a:solidFill>
              <a:schemeClr val="bg2"/>
            </a:solidFill>
          </a:ln>
          <a:effectLst>
            <a:outerShdw blurRad="50800" dist="50800" dir="2700000" algn="ctr" rotWithShape="0">
              <a:srgbClr val="000000">
                <a:alpha val="19000"/>
              </a:srgbClr>
            </a:outerShdw>
          </a:effectLst>
        </p:spPr>
      </p:pic>
      <p:sp>
        <p:nvSpPr>
          <p:cNvPr id="20" name="TextBox 19">
            <a:extLst>
              <a:ext uri="{FF2B5EF4-FFF2-40B4-BE49-F238E27FC236}">
                <a16:creationId xmlns:a16="http://schemas.microsoft.com/office/drawing/2014/main" id="{B6B49845-DD87-0D59-D444-26E6407F04BB}"/>
              </a:ext>
            </a:extLst>
          </p:cNvPr>
          <p:cNvSpPr txBox="1"/>
          <p:nvPr/>
        </p:nvSpPr>
        <p:spPr>
          <a:xfrm>
            <a:off x="576362" y="748936"/>
            <a:ext cx="5697157" cy="1200329"/>
          </a:xfrm>
          <a:prstGeom prst="rect">
            <a:avLst/>
          </a:prstGeom>
          <a:noFill/>
        </p:spPr>
        <p:txBody>
          <a:bodyPr wrap="square" lIns="91440" tIns="45720" rIns="91440" bIns="45720" anchor="t">
            <a:spAutoFit/>
          </a:bodyPr>
          <a:lstStyle/>
          <a:p>
            <a:r>
              <a:rPr lang="en-US" sz="1800" b="1" dirty="0">
                <a:latin typeface="Source Sans Pro"/>
                <a:ea typeface="Source Sans Pro"/>
              </a:rPr>
              <a:t>An easy-to-use tool for </a:t>
            </a:r>
            <a:r>
              <a:rPr lang="en-US" sz="1800" b="1" dirty="0">
                <a:solidFill>
                  <a:schemeClr val="bg1">
                    <a:lumMod val="10000"/>
                  </a:schemeClr>
                </a:solidFill>
                <a:latin typeface="Source Sans Pro"/>
                <a:ea typeface="Source Sans Pro"/>
              </a:rPr>
              <a:t>W-2 and app-based workers...  </a:t>
            </a:r>
            <a:br>
              <a:rPr lang="en-US" sz="1800" b="1" dirty="0">
                <a:solidFill>
                  <a:schemeClr val="bg1">
                    <a:lumMod val="10000"/>
                  </a:schemeClr>
                </a:solidFill>
                <a:latin typeface="Source Sans Pro"/>
                <a:ea typeface="Source Sans Pro"/>
              </a:rPr>
            </a:br>
            <a:r>
              <a:rPr lang="en-US" sz="1800" dirty="0">
                <a:solidFill>
                  <a:schemeClr val="bg1">
                    <a:lumMod val="10000"/>
                  </a:schemeClr>
                </a:solidFill>
                <a:latin typeface="Source Sans Pro"/>
                <a:ea typeface="Source Sans Pro"/>
              </a:rPr>
              <a:t>Applicant </a:t>
            </a:r>
            <a:r>
              <a:rPr lang="en-US" sz="1800" dirty="0">
                <a:solidFill>
                  <a:schemeClr val="bg1">
                    <a:lumMod val="10000"/>
                  </a:schemeClr>
                </a:solidFill>
                <a:latin typeface="Source Sans Pro"/>
                <a:ea typeface="Source Sans Pro"/>
                <a:cs typeface="Source Sans Pro"/>
                <a:sym typeface="Source Sans Pro"/>
              </a:rPr>
              <a:t>consents to share their income data directly with the requesting agency by using their payroll credentials</a:t>
            </a:r>
            <a:endParaRPr lang="en-US" sz="1800" dirty="0">
              <a:solidFill>
                <a:schemeClr val="bg1">
                  <a:lumMod val="10000"/>
                </a:schemeClr>
              </a:solidFill>
            </a:endParaRPr>
          </a:p>
        </p:txBody>
      </p:sp>
    </p:spTree>
    <p:extLst>
      <p:ext uri="{BB962C8B-B14F-4D97-AF65-F5344CB8AC3E}">
        <p14:creationId xmlns:p14="http://schemas.microsoft.com/office/powerpoint/2010/main" val="185081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body" idx="1"/>
          </p:nvPr>
        </p:nvSpPr>
        <p:spPr>
          <a:xfrm>
            <a:off x="1333500" y="3886200"/>
            <a:ext cx="8673000" cy="1714500"/>
          </a:xfrm>
          <a:prstGeom prst="rect">
            <a:avLst/>
          </a:prstGeom>
          <a:ln>
            <a:solidFill>
              <a:schemeClr val="accent5">
                <a:lumMod val="50000"/>
              </a:schemeClr>
            </a:solidFill>
          </a:ln>
        </p:spPr>
        <p:txBody>
          <a:bodyPr spcFirstLastPara="1" wrap="square" lIns="0" tIns="0" rIns="0" bIns="0" anchor="b" anchorCtr="0">
            <a:noAutofit/>
          </a:bodyPr>
          <a:lstStyle/>
          <a:p>
            <a:pPr marL="0" indent="0"/>
            <a:r>
              <a:rPr lang="en-US" dirty="0"/>
              <a:t>Background</a:t>
            </a:r>
          </a:p>
          <a:p>
            <a:pPr marL="0" indent="0"/>
            <a:r>
              <a:rPr lang="en-US" sz="3200" b="0" dirty="0">
                <a:solidFill>
                  <a:srgbClr val="FFFFFF"/>
                </a:solidFill>
                <a:ea typeface="Source Sans Pro"/>
              </a:rPr>
              <a:t>Payment integrity + w</a:t>
            </a:r>
            <a:r>
              <a:rPr lang="en-US" sz="3200" b="0" dirty="0">
                <a:ea typeface="Source Sans Pro"/>
              </a:rPr>
              <a:t>hy this is important</a:t>
            </a:r>
            <a:endParaRPr lang="en-US" b="0" dirty="0"/>
          </a:p>
        </p:txBody>
      </p:sp>
      <p:sp>
        <p:nvSpPr>
          <p:cNvPr id="172" name="Google Shape;172;p24"/>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18</a:t>
            </a:fld>
            <a:endParaRPr dirty="0"/>
          </a:p>
        </p:txBody>
      </p:sp>
    </p:spTree>
    <p:extLst>
      <p:ext uri="{BB962C8B-B14F-4D97-AF65-F5344CB8AC3E}">
        <p14:creationId xmlns:p14="http://schemas.microsoft.com/office/powerpoint/2010/main" val="270128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a:extLst>
            <a:ext uri="{FF2B5EF4-FFF2-40B4-BE49-F238E27FC236}">
              <a16:creationId xmlns:a16="http://schemas.microsoft.com/office/drawing/2014/main" id="{F4259D1E-FAA1-B812-F98B-92B87A056B00}"/>
            </a:ext>
          </a:extLst>
        </p:cNvPr>
        <p:cNvGrpSpPr/>
        <p:nvPr/>
      </p:nvGrpSpPr>
      <p:grpSpPr>
        <a:xfrm>
          <a:off x="0" y="0"/>
          <a:ext cx="0" cy="0"/>
          <a:chOff x="0" y="0"/>
          <a:chExt cx="0" cy="0"/>
        </a:xfrm>
      </p:grpSpPr>
      <p:sp>
        <p:nvSpPr>
          <p:cNvPr id="179" name="Google Shape;179;p25">
            <a:extLst>
              <a:ext uri="{FF2B5EF4-FFF2-40B4-BE49-F238E27FC236}">
                <a16:creationId xmlns:a16="http://schemas.microsoft.com/office/drawing/2014/main" id="{14B83EE3-C6FE-10C0-F672-0E3711DBA3EE}"/>
              </a:ext>
            </a:extLst>
          </p:cNvPr>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19</a:t>
            </a:fld>
            <a:endParaRPr dirty="0"/>
          </a:p>
        </p:txBody>
      </p:sp>
      <p:sp>
        <p:nvSpPr>
          <p:cNvPr id="3" name="Google Shape;286;p35">
            <a:extLst>
              <a:ext uri="{FF2B5EF4-FFF2-40B4-BE49-F238E27FC236}">
                <a16:creationId xmlns:a16="http://schemas.microsoft.com/office/drawing/2014/main" id="{AA025E22-6B42-22B4-55A9-4B7FC920C7CA}"/>
              </a:ext>
            </a:extLst>
          </p:cNvPr>
          <p:cNvSpPr txBox="1">
            <a:spLocks/>
          </p:cNvSpPr>
          <p:nvPr/>
        </p:nvSpPr>
        <p:spPr>
          <a:xfrm>
            <a:off x="8953500" y="6263073"/>
            <a:ext cx="2743200" cy="21392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1pPr>
            <a:lvl2pPr marL="0" marR="0" lvl="1"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2pPr>
            <a:lvl3pPr marL="0" marR="0" lvl="2"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3pPr>
            <a:lvl4pPr marL="0" marR="0" lvl="3"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4pPr>
            <a:lvl5pPr marL="0" marR="0" lvl="4"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5pPr>
            <a:lvl6pPr marL="0" marR="0" lvl="5"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6pPr>
            <a:lvl7pPr marL="0" marR="0" lvl="6"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7pPr>
            <a:lvl8pPr marL="0" marR="0" lvl="7"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8pPr>
            <a:lvl9pPr marL="0" marR="0" lvl="8"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9pPr>
          </a:lstStyle>
          <a:p>
            <a:fld id="{00000000-1234-1234-1234-123412341234}" type="slidenum">
              <a:rPr lang="en-US" dirty="0"/>
              <a:pPr/>
              <a:t>19</a:t>
            </a:fld>
            <a:endParaRPr lang="en-US" dirty="0"/>
          </a:p>
        </p:txBody>
      </p:sp>
      <p:sp>
        <p:nvSpPr>
          <p:cNvPr id="5" name="Google Shape;288;p35">
            <a:extLst>
              <a:ext uri="{FF2B5EF4-FFF2-40B4-BE49-F238E27FC236}">
                <a16:creationId xmlns:a16="http://schemas.microsoft.com/office/drawing/2014/main" id="{51EC7C22-87FA-9A59-B196-154E67B43F3D}"/>
              </a:ext>
            </a:extLst>
          </p:cNvPr>
          <p:cNvSpPr txBox="1">
            <a:spLocks/>
          </p:cNvSpPr>
          <p:nvPr/>
        </p:nvSpPr>
        <p:spPr>
          <a:xfrm>
            <a:off x="1340324" y="482901"/>
            <a:ext cx="10356376" cy="1002998"/>
          </a:xfrm>
          <a:prstGeom prst="rect">
            <a:avLst/>
          </a:prstGeom>
          <a:noFill/>
          <a:ln>
            <a:noFill/>
          </a:ln>
        </p:spPr>
        <p:txBody>
          <a:bodyPr spcFirstLastPara="1" wrap="square" lIns="0" tIns="0" rIns="0" bIns="91425"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lnSpc>
                <a:spcPct val="114999"/>
              </a:lnSpc>
              <a:spcBef>
                <a:spcPts val="0"/>
              </a:spcBef>
              <a:buNone/>
            </a:pPr>
            <a:r>
              <a:rPr lang="en-US" sz="3000" dirty="0">
                <a:cs typeface="Arial"/>
                <a:sym typeface="Arial"/>
              </a:rPr>
              <a:t>What is payment integrity?</a:t>
            </a:r>
            <a:endParaRPr lang="en-US" dirty="0"/>
          </a:p>
        </p:txBody>
      </p:sp>
      <p:sp>
        <p:nvSpPr>
          <p:cNvPr id="4" name="Text Placeholder 2">
            <a:extLst>
              <a:ext uri="{FF2B5EF4-FFF2-40B4-BE49-F238E27FC236}">
                <a16:creationId xmlns:a16="http://schemas.microsoft.com/office/drawing/2014/main" id="{630A0144-7358-73B8-CA4F-FCF783D06EDD}"/>
              </a:ext>
            </a:extLst>
          </p:cNvPr>
          <p:cNvSpPr txBox="1">
            <a:spLocks/>
          </p:cNvSpPr>
          <p:nvPr/>
        </p:nvSpPr>
        <p:spPr>
          <a:xfrm>
            <a:off x="1340324" y="1713656"/>
            <a:ext cx="10139252" cy="39159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14300" indent="0">
              <a:lnSpc>
                <a:spcPct val="114999"/>
              </a:lnSpc>
              <a:buNone/>
            </a:pPr>
            <a:r>
              <a:rPr lang="en-US" sz="1600" dirty="0">
                <a:solidFill>
                  <a:srgbClr val="000000"/>
                </a:solidFill>
                <a:latin typeface="Source Sans 3"/>
              </a:rPr>
              <a:t>In short, payment integrity is trying to make sure agencies provide: </a:t>
            </a:r>
            <a:endParaRPr lang="en-US" sz="1600" dirty="0">
              <a:solidFill>
                <a:srgbClr val="112E51"/>
              </a:solidFill>
              <a:latin typeface="Source Sans 3"/>
            </a:endParaRPr>
          </a:p>
          <a:p>
            <a:pPr marL="400050" indent="-285750">
              <a:lnSpc>
                <a:spcPct val="114999"/>
              </a:lnSpc>
            </a:pPr>
            <a:r>
              <a:rPr lang="en-US" sz="1600" dirty="0">
                <a:solidFill>
                  <a:srgbClr val="000000"/>
                </a:solidFill>
                <a:latin typeface="Source Sans 3"/>
              </a:rPr>
              <a:t>the </a:t>
            </a:r>
            <a:r>
              <a:rPr lang="en-US" sz="1600" b="1" dirty="0">
                <a:solidFill>
                  <a:srgbClr val="000000"/>
                </a:solidFill>
                <a:latin typeface="Source Sans 3"/>
              </a:rPr>
              <a:t>right amount</a:t>
            </a:r>
            <a:r>
              <a:rPr lang="en-US" sz="1600" dirty="0">
                <a:solidFill>
                  <a:srgbClr val="000000"/>
                </a:solidFill>
                <a:latin typeface="Source Sans 3"/>
              </a:rPr>
              <a:t> of benefit</a:t>
            </a:r>
            <a:endParaRPr lang="en-US" sz="1600" dirty="0">
              <a:latin typeface="Source Sans 3"/>
            </a:endParaRPr>
          </a:p>
          <a:p>
            <a:pPr marL="400050" indent="-285750">
              <a:lnSpc>
                <a:spcPct val="114999"/>
              </a:lnSpc>
            </a:pPr>
            <a:r>
              <a:rPr lang="en-US" sz="1600" dirty="0">
                <a:solidFill>
                  <a:srgbClr val="000000"/>
                </a:solidFill>
                <a:latin typeface="Source Sans 3"/>
              </a:rPr>
              <a:t>at the</a:t>
            </a:r>
            <a:r>
              <a:rPr lang="en-US" sz="1600" b="1" dirty="0">
                <a:solidFill>
                  <a:srgbClr val="000000"/>
                </a:solidFill>
                <a:latin typeface="Source Sans 3"/>
              </a:rPr>
              <a:t> right time</a:t>
            </a:r>
            <a:endParaRPr lang="en-US" sz="1600" b="1" dirty="0">
              <a:latin typeface="Source Sans 3"/>
            </a:endParaRPr>
          </a:p>
          <a:p>
            <a:pPr marL="400050" indent="-285750">
              <a:lnSpc>
                <a:spcPct val="114999"/>
              </a:lnSpc>
            </a:pPr>
            <a:r>
              <a:rPr lang="en-US" sz="1600" dirty="0">
                <a:solidFill>
                  <a:srgbClr val="000000"/>
                </a:solidFill>
                <a:latin typeface="Source Sans 3"/>
              </a:rPr>
              <a:t>to the right person</a:t>
            </a:r>
            <a:endParaRPr lang="en-US" sz="1600" dirty="0">
              <a:solidFill>
                <a:srgbClr val="112E51"/>
              </a:solidFill>
              <a:latin typeface="Source Sans 3"/>
            </a:endParaRPr>
          </a:p>
          <a:p>
            <a:pPr marL="400050" indent="-285750">
              <a:lnSpc>
                <a:spcPct val="114999"/>
              </a:lnSpc>
            </a:pPr>
            <a:r>
              <a:rPr lang="en-US" sz="1600" dirty="0">
                <a:solidFill>
                  <a:srgbClr val="000000"/>
                </a:solidFill>
                <a:latin typeface="Source Sans 3"/>
              </a:rPr>
              <a:t>following the right process *</a:t>
            </a:r>
          </a:p>
          <a:p>
            <a:pPr marL="400050" indent="-285750">
              <a:lnSpc>
                <a:spcPct val="114999"/>
              </a:lnSpc>
            </a:pPr>
            <a:endParaRPr lang="en-US" sz="1600" dirty="0">
              <a:latin typeface="Source Sans 3"/>
            </a:endParaRPr>
          </a:p>
          <a:p>
            <a:pPr marL="114300" indent="0">
              <a:lnSpc>
                <a:spcPct val="114999"/>
              </a:lnSpc>
              <a:buNone/>
            </a:pPr>
            <a:r>
              <a:rPr lang="en-US" sz="1600" dirty="0">
                <a:solidFill>
                  <a:srgbClr val="000000"/>
                </a:solidFill>
                <a:latin typeface="Source Sans 3"/>
              </a:rPr>
              <a:t>It isn't </a:t>
            </a:r>
            <a:r>
              <a:rPr lang="en-US" sz="1600" i="1" u="sng" dirty="0">
                <a:solidFill>
                  <a:srgbClr val="000000"/>
                </a:solidFill>
                <a:latin typeface="Source Sans 3"/>
              </a:rPr>
              <a:t>just</a:t>
            </a:r>
            <a:r>
              <a:rPr lang="en-US" sz="1600" dirty="0">
                <a:solidFill>
                  <a:srgbClr val="000000"/>
                </a:solidFill>
                <a:latin typeface="Source Sans 3"/>
              </a:rPr>
              <a:t> a measure of paying too much - it's also paying </a:t>
            </a:r>
            <a:r>
              <a:rPr lang="en-US" sz="1600" i="1" dirty="0">
                <a:solidFill>
                  <a:srgbClr val="000000"/>
                </a:solidFill>
                <a:latin typeface="Source Sans 3"/>
              </a:rPr>
              <a:t>too little</a:t>
            </a:r>
            <a:r>
              <a:rPr lang="en-US" sz="1600" dirty="0">
                <a:solidFill>
                  <a:srgbClr val="000000"/>
                </a:solidFill>
                <a:latin typeface="Source Sans 3"/>
              </a:rPr>
              <a:t> or determining someone is ineligible when they </a:t>
            </a:r>
            <a:r>
              <a:rPr lang="en-US" sz="1600" i="1" u="sng" dirty="0">
                <a:solidFill>
                  <a:srgbClr val="000000"/>
                </a:solidFill>
                <a:latin typeface="Source Sans 3"/>
              </a:rPr>
              <a:t>are</a:t>
            </a:r>
            <a:r>
              <a:rPr lang="en-US" sz="1600" dirty="0">
                <a:solidFill>
                  <a:srgbClr val="000000"/>
                </a:solidFill>
                <a:latin typeface="Source Sans 3"/>
              </a:rPr>
              <a:t> eligible for benefits.</a:t>
            </a:r>
          </a:p>
          <a:p>
            <a:pPr marL="114300" indent="0">
              <a:lnSpc>
                <a:spcPct val="114999"/>
              </a:lnSpc>
              <a:buNone/>
            </a:pPr>
            <a:r>
              <a:rPr lang="en-US" sz="1600" dirty="0">
                <a:solidFill>
                  <a:srgbClr val="000000"/>
                </a:solidFill>
                <a:latin typeface="Source Sans 3"/>
              </a:rPr>
              <a:t>Correctly verifying earned income is a large part of payment integrity and mistakes will show up in payment error rates (an aspect of payment integrity).</a:t>
            </a:r>
            <a:endParaRPr lang="en-US" sz="1600" dirty="0">
              <a:latin typeface="Source Sans 3"/>
            </a:endParaRPr>
          </a:p>
        </p:txBody>
      </p:sp>
      <p:sp>
        <p:nvSpPr>
          <p:cNvPr id="7" name="TextBox 6">
            <a:extLst>
              <a:ext uri="{FF2B5EF4-FFF2-40B4-BE49-F238E27FC236}">
                <a16:creationId xmlns:a16="http://schemas.microsoft.com/office/drawing/2014/main" id="{50E80C79-30D5-0BA1-D95D-36DA077349C9}"/>
              </a:ext>
            </a:extLst>
          </p:cNvPr>
          <p:cNvSpPr txBox="1"/>
          <p:nvPr/>
        </p:nvSpPr>
        <p:spPr>
          <a:xfrm>
            <a:off x="287844" y="6344322"/>
            <a:ext cx="7267491" cy="263534"/>
          </a:xfrm>
          <a:prstGeom prst="rect">
            <a:avLst/>
          </a:prstGeom>
          <a:noFill/>
        </p:spPr>
        <p:txBody>
          <a:bodyPr wrap="square">
            <a:spAutoFit/>
          </a:bodyPr>
          <a:lstStyle/>
          <a:p>
            <a:pPr marL="114300" indent="0">
              <a:lnSpc>
                <a:spcPct val="114999"/>
              </a:lnSpc>
              <a:buNone/>
            </a:pPr>
            <a:r>
              <a:rPr lang="en-US" sz="1000" i="1" dirty="0">
                <a:solidFill>
                  <a:srgbClr val="000000"/>
                </a:solidFill>
                <a:latin typeface="Source Sans 3"/>
                <a:hlinkClick r:id="rId3"/>
              </a:rPr>
              <a:t>*CMS.gov, Process errors count as payment integrity errors, changes occurred in 2021.</a:t>
            </a:r>
            <a:endParaRPr lang="en-US" sz="1000" dirty="0">
              <a:latin typeface="Source Sans 3"/>
            </a:endParaRPr>
          </a:p>
        </p:txBody>
      </p:sp>
    </p:spTree>
    <p:extLst>
      <p:ext uri="{BB962C8B-B14F-4D97-AF65-F5344CB8AC3E}">
        <p14:creationId xmlns:p14="http://schemas.microsoft.com/office/powerpoint/2010/main" val="3695323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1F991-4182-5931-4CC4-80298A59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
        <p:nvSpPr>
          <p:cNvPr id="3" name="Text Placeholder 2">
            <a:extLst>
              <a:ext uri="{FF2B5EF4-FFF2-40B4-BE49-F238E27FC236}">
                <a16:creationId xmlns:a16="http://schemas.microsoft.com/office/drawing/2014/main" id="{FCFA8D76-8402-4F8B-162A-B4E8AF5B7FDF}"/>
              </a:ext>
            </a:extLst>
          </p:cNvPr>
          <p:cNvSpPr>
            <a:spLocks noGrp="1"/>
          </p:cNvSpPr>
          <p:nvPr>
            <p:ph type="body" idx="1"/>
          </p:nvPr>
        </p:nvSpPr>
        <p:spPr>
          <a:xfrm>
            <a:off x="1333500" y="3886200"/>
            <a:ext cx="10553700" cy="1714500"/>
          </a:xfrm>
        </p:spPr>
        <p:txBody>
          <a:bodyPr/>
          <a:lstStyle/>
          <a:p>
            <a:r>
              <a:rPr lang="en-US" b="0" dirty="0" err="1"/>
              <a:t>IVaaS</a:t>
            </a:r>
            <a:r>
              <a:rPr lang="en-US" b="0" dirty="0"/>
              <a:t> long-term</a:t>
            </a:r>
            <a:r>
              <a:rPr lang="en-US" dirty="0"/>
              <a:t> </a:t>
            </a:r>
            <a:r>
              <a:rPr lang="en-US" b="0" dirty="0"/>
              <a:t>vision </a:t>
            </a:r>
            <a:endParaRPr lang="en-US" dirty="0"/>
          </a:p>
        </p:txBody>
      </p:sp>
    </p:spTree>
    <p:extLst>
      <p:ext uri="{BB962C8B-B14F-4D97-AF65-F5344CB8AC3E}">
        <p14:creationId xmlns:p14="http://schemas.microsoft.com/office/powerpoint/2010/main" val="259590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2B3130-0587-B27D-FF6E-564AE45232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
        <p:nvSpPr>
          <p:cNvPr id="3" name="Text Placeholder 2">
            <a:extLst>
              <a:ext uri="{FF2B5EF4-FFF2-40B4-BE49-F238E27FC236}">
                <a16:creationId xmlns:a16="http://schemas.microsoft.com/office/drawing/2014/main" id="{5A158391-E0C2-3B28-5DEA-2E15D4BEA431}"/>
              </a:ext>
            </a:extLst>
          </p:cNvPr>
          <p:cNvSpPr>
            <a:spLocks noGrp="1"/>
          </p:cNvSpPr>
          <p:nvPr>
            <p:ph type="body" idx="1"/>
          </p:nvPr>
        </p:nvSpPr>
        <p:spPr>
          <a:xfrm>
            <a:off x="1333500" y="1714500"/>
            <a:ext cx="10363200" cy="4229100"/>
          </a:xfrm>
        </p:spPr>
        <p:txBody>
          <a:bodyPr/>
          <a:lstStyle/>
          <a:p>
            <a:pPr marL="114300" indent="0">
              <a:lnSpc>
                <a:spcPct val="114999"/>
              </a:lnSpc>
              <a:buNone/>
            </a:pPr>
            <a:r>
              <a:rPr lang="en-US" sz="1600" dirty="0">
                <a:solidFill>
                  <a:srgbClr val="1B1B1B"/>
                </a:solidFill>
                <a:latin typeface="Source Sans 3"/>
              </a:rPr>
              <a:t>An improper payment is any payment that </a:t>
            </a:r>
            <a:r>
              <a:rPr lang="en-US" sz="1600" b="1" dirty="0">
                <a:solidFill>
                  <a:srgbClr val="1B1B1B"/>
                </a:solidFill>
                <a:latin typeface="Source Sans 3"/>
              </a:rPr>
              <a:t>should not have been made or that was made in an incorrect amount </a:t>
            </a:r>
            <a:r>
              <a:rPr lang="en-US" sz="1600" dirty="0">
                <a:solidFill>
                  <a:srgbClr val="1B1B1B"/>
                </a:solidFill>
                <a:latin typeface="Source Sans 3"/>
              </a:rPr>
              <a:t>under statutory, contractual, administrative, or other legally applicable requirement. </a:t>
            </a:r>
            <a:endParaRPr lang="en-US" sz="1600" dirty="0">
              <a:solidFill>
                <a:srgbClr val="112E51"/>
              </a:solidFill>
              <a:latin typeface="Source Sans 3"/>
            </a:endParaRPr>
          </a:p>
          <a:p>
            <a:pPr marL="114300" indent="0">
              <a:lnSpc>
                <a:spcPct val="114999"/>
              </a:lnSpc>
              <a:buNone/>
            </a:pPr>
            <a:r>
              <a:rPr lang="en-US" sz="1600" dirty="0">
                <a:solidFill>
                  <a:srgbClr val="1B1B1B"/>
                </a:solidFill>
                <a:latin typeface="Source Sans 3"/>
              </a:rPr>
              <a:t>The term “improper payment” consists of two main components:</a:t>
            </a:r>
          </a:p>
          <a:p>
            <a:pPr lvl="1">
              <a:lnSpc>
                <a:spcPct val="114999"/>
              </a:lnSpc>
              <a:buFont typeface="+mj-lt"/>
              <a:buAutoNum type="arabicPeriod"/>
            </a:pPr>
            <a:r>
              <a:rPr lang="en-US" sz="1600" dirty="0">
                <a:solidFill>
                  <a:srgbClr val="1B1B1B"/>
                </a:solidFill>
                <a:latin typeface="Source Sans 3"/>
              </a:rPr>
              <a:t>improper payments resulting in a monetary loss to the Government</a:t>
            </a:r>
          </a:p>
          <a:p>
            <a:pPr lvl="1">
              <a:lnSpc>
                <a:spcPct val="114999"/>
              </a:lnSpc>
              <a:buFont typeface="+mj-lt"/>
              <a:buAutoNum type="arabicPeriod"/>
            </a:pPr>
            <a:r>
              <a:rPr lang="en-US" sz="1600" dirty="0">
                <a:solidFill>
                  <a:srgbClr val="1B1B1B"/>
                </a:solidFill>
                <a:latin typeface="Source Sans 3"/>
              </a:rPr>
              <a:t>improper payments that do not result in a monetary loss to the Government</a:t>
            </a:r>
          </a:p>
          <a:p>
            <a:pPr lvl="2">
              <a:lnSpc>
                <a:spcPct val="114999"/>
              </a:lnSpc>
            </a:pPr>
            <a:r>
              <a:rPr lang="en-US" sz="1600" dirty="0">
                <a:solidFill>
                  <a:srgbClr val="1B1B1B"/>
                </a:solidFill>
                <a:latin typeface="Source Sans 3"/>
              </a:rPr>
              <a:t>include under-payments and payments made to the right recipient for the right amount, but the payment was not made in strict accordance with statute or regulation.</a:t>
            </a:r>
            <a:endParaRPr lang="en-US" sz="1600" dirty="0">
              <a:solidFill>
                <a:srgbClr val="112E51"/>
              </a:solidFill>
              <a:latin typeface="Source Sans 3"/>
            </a:endParaRPr>
          </a:p>
          <a:p>
            <a:pPr marL="114300" indent="0">
              <a:lnSpc>
                <a:spcPct val="114999"/>
              </a:lnSpc>
              <a:buNone/>
            </a:pPr>
            <a:endParaRPr lang="en-US" sz="1600" b="1" dirty="0">
              <a:solidFill>
                <a:srgbClr val="1B1B1B"/>
              </a:solidFill>
              <a:latin typeface="Source Sans 3"/>
            </a:endParaRPr>
          </a:p>
          <a:p>
            <a:pPr marL="114300" indent="0">
              <a:lnSpc>
                <a:spcPct val="114999"/>
              </a:lnSpc>
              <a:buNone/>
            </a:pPr>
            <a:r>
              <a:rPr lang="en-US" sz="1600" dirty="0">
                <a:solidFill>
                  <a:srgbClr val="1B1B1B"/>
                </a:solidFill>
                <a:latin typeface="Source Sans 3"/>
              </a:rPr>
              <a:t>Although working to reduce all improper payments is important, prevention of improper payments resulting in a monetary loss is the federal government’s highest priority.</a:t>
            </a:r>
          </a:p>
        </p:txBody>
      </p:sp>
      <p:sp>
        <p:nvSpPr>
          <p:cNvPr id="4" name="Text Placeholder 3">
            <a:extLst>
              <a:ext uri="{FF2B5EF4-FFF2-40B4-BE49-F238E27FC236}">
                <a16:creationId xmlns:a16="http://schemas.microsoft.com/office/drawing/2014/main" id="{A4FF4034-B6D9-1791-CC68-A35323A855A8}"/>
              </a:ext>
            </a:extLst>
          </p:cNvPr>
          <p:cNvSpPr>
            <a:spLocks noGrp="1"/>
          </p:cNvSpPr>
          <p:nvPr>
            <p:ph type="body" idx="2"/>
          </p:nvPr>
        </p:nvSpPr>
        <p:spPr>
          <a:xfrm>
            <a:off x="1340324" y="454147"/>
            <a:ext cx="8883050" cy="1031654"/>
          </a:xfrm>
        </p:spPr>
        <p:txBody>
          <a:bodyPr/>
          <a:lstStyle/>
          <a:p>
            <a:pPr indent="-457200"/>
            <a:r>
              <a:rPr lang="en-US" dirty="0">
                <a:latin typeface="Source Sans 3"/>
              </a:rPr>
              <a:t>What are improper payments?</a:t>
            </a:r>
            <a:endParaRPr lang="en-US" dirty="0"/>
          </a:p>
        </p:txBody>
      </p:sp>
      <p:sp>
        <p:nvSpPr>
          <p:cNvPr id="6" name="Text Placeholder 5">
            <a:extLst>
              <a:ext uri="{FF2B5EF4-FFF2-40B4-BE49-F238E27FC236}">
                <a16:creationId xmlns:a16="http://schemas.microsoft.com/office/drawing/2014/main" id="{812852DF-7FFC-97AA-4827-1B483FDBBFDB}"/>
              </a:ext>
            </a:extLst>
          </p:cNvPr>
          <p:cNvSpPr>
            <a:spLocks noGrp="1"/>
          </p:cNvSpPr>
          <p:nvPr>
            <p:ph type="body" idx="4"/>
          </p:nvPr>
        </p:nvSpPr>
        <p:spPr/>
        <p:txBody>
          <a:bodyPr/>
          <a:lstStyle/>
          <a:p>
            <a:pPr marL="165100" indent="0">
              <a:buNone/>
            </a:pPr>
            <a:r>
              <a:rPr lang="en-US" sz="1000" dirty="0">
                <a:solidFill>
                  <a:srgbClr val="1B1B1B"/>
                </a:solidFill>
                <a:latin typeface="Source Sans 3"/>
                <a:hlinkClick r:id="rId2"/>
              </a:rPr>
              <a:t>https://www.paymentaccuracy.gov/</a:t>
            </a:r>
            <a:endParaRPr lang="en-US" sz="1000" dirty="0">
              <a:solidFill>
                <a:srgbClr val="1B1B1B"/>
              </a:solidFill>
              <a:latin typeface="Source Sans 3"/>
            </a:endParaRPr>
          </a:p>
        </p:txBody>
      </p:sp>
    </p:spTree>
    <p:extLst>
      <p:ext uri="{BB962C8B-B14F-4D97-AF65-F5344CB8AC3E}">
        <p14:creationId xmlns:p14="http://schemas.microsoft.com/office/powerpoint/2010/main" val="258143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a:extLst>
            <a:ext uri="{FF2B5EF4-FFF2-40B4-BE49-F238E27FC236}">
              <a16:creationId xmlns:a16="http://schemas.microsoft.com/office/drawing/2014/main" id="{F4259D1E-FAA1-B812-F98B-92B87A056B00}"/>
            </a:ext>
          </a:extLst>
        </p:cNvPr>
        <p:cNvGrpSpPr/>
        <p:nvPr/>
      </p:nvGrpSpPr>
      <p:grpSpPr>
        <a:xfrm>
          <a:off x="0" y="0"/>
          <a:ext cx="0" cy="0"/>
          <a:chOff x="0" y="0"/>
          <a:chExt cx="0" cy="0"/>
        </a:xfrm>
      </p:grpSpPr>
      <p:sp>
        <p:nvSpPr>
          <p:cNvPr id="179" name="Google Shape;179;p25">
            <a:extLst>
              <a:ext uri="{FF2B5EF4-FFF2-40B4-BE49-F238E27FC236}">
                <a16:creationId xmlns:a16="http://schemas.microsoft.com/office/drawing/2014/main" id="{14B83EE3-C6FE-10C0-F672-0E3711DBA3EE}"/>
              </a:ext>
            </a:extLst>
          </p:cNvPr>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21</a:t>
            </a:fld>
            <a:endParaRPr dirty="0"/>
          </a:p>
        </p:txBody>
      </p:sp>
      <p:sp>
        <p:nvSpPr>
          <p:cNvPr id="3" name="Google Shape;286;p35">
            <a:extLst>
              <a:ext uri="{FF2B5EF4-FFF2-40B4-BE49-F238E27FC236}">
                <a16:creationId xmlns:a16="http://schemas.microsoft.com/office/drawing/2014/main" id="{AA025E22-6B42-22B4-55A9-4B7FC920C7CA}"/>
              </a:ext>
            </a:extLst>
          </p:cNvPr>
          <p:cNvSpPr txBox="1">
            <a:spLocks/>
          </p:cNvSpPr>
          <p:nvPr/>
        </p:nvSpPr>
        <p:spPr>
          <a:xfrm>
            <a:off x="8953500" y="6263073"/>
            <a:ext cx="2743200" cy="213927"/>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1pPr>
            <a:lvl2pPr marL="0" marR="0" lvl="1"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2pPr>
            <a:lvl3pPr marL="0" marR="0" lvl="2"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3pPr>
            <a:lvl4pPr marL="0" marR="0" lvl="3"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4pPr>
            <a:lvl5pPr marL="0" marR="0" lvl="4"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5pPr>
            <a:lvl6pPr marL="0" marR="0" lvl="5"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6pPr>
            <a:lvl7pPr marL="0" marR="0" lvl="6"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7pPr>
            <a:lvl8pPr marL="0" marR="0" lvl="7"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8pPr>
            <a:lvl9pPr marL="0" marR="0" lvl="8" indent="0" algn="r" rtl="0">
              <a:lnSpc>
                <a:spcPct val="100000"/>
              </a:lnSpc>
              <a:spcBef>
                <a:spcPts val="0"/>
              </a:spcBef>
              <a:spcAft>
                <a:spcPts val="0"/>
              </a:spcAft>
              <a:buClr>
                <a:srgbClr val="000000"/>
              </a:buClr>
              <a:buFont typeface="Arial"/>
              <a:buNone/>
              <a:defRPr sz="1200" b="1" i="1" u="none" strike="noStrike" cap="none">
                <a:solidFill>
                  <a:schemeClr val="accent3"/>
                </a:solidFill>
                <a:latin typeface="Century Schoolbook"/>
                <a:ea typeface="Century Schoolbook"/>
                <a:cs typeface="Century Schoolbook"/>
                <a:sym typeface="Century Schoolbook"/>
              </a:defRPr>
            </a:lvl9pPr>
          </a:lstStyle>
          <a:p>
            <a:fld id="{00000000-1234-1234-1234-123412341234}" type="slidenum">
              <a:rPr lang="en-US" dirty="0"/>
              <a:pPr/>
              <a:t>21</a:t>
            </a:fld>
            <a:endParaRPr lang="en-US" dirty="0"/>
          </a:p>
        </p:txBody>
      </p:sp>
      <p:sp>
        <p:nvSpPr>
          <p:cNvPr id="5" name="Google Shape;288;p35">
            <a:extLst>
              <a:ext uri="{FF2B5EF4-FFF2-40B4-BE49-F238E27FC236}">
                <a16:creationId xmlns:a16="http://schemas.microsoft.com/office/drawing/2014/main" id="{51EC7C22-87FA-9A59-B196-154E67B43F3D}"/>
              </a:ext>
            </a:extLst>
          </p:cNvPr>
          <p:cNvSpPr txBox="1">
            <a:spLocks/>
          </p:cNvSpPr>
          <p:nvPr/>
        </p:nvSpPr>
        <p:spPr>
          <a:xfrm>
            <a:off x="1340324" y="482901"/>
            <a:ext cx="10356376" cy="1002998"/>
          </a:xfrm>
          <a:prstGeom prst="rect">
            <a:avLst/>
          </a:prstGeom>
          <a:noFill/>
          <a:ln>
            <a:noFill/>
          </a:ln>
        </p:spPr>
        <p:txBody>
          <a:bodyPr spcFirstLastPara="1" wrap="square" lIns="0" tIns="0" rIns="0" bIns="91425"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lnSpc>
                <a:spcPct val="114999"/>
              </a:lnSpc>
              <a:spcBef>
                <a:spcPts val="0"/>
              </a:spcBef>
              <a:buNone/>
            </a:pPr>
            <a:r>
              <a:rPr lang="en-US" sz="3000" dirty="0">
                <a:cs typeface="Arial"/>
              </a:rPr>
              <a:t>Key groups who care about Payment Integrity</a:t>
            </a:r>
          </a:p>
        </p:txBody>
      </p:sp>
      <p:sp>
        <p:nvSpPr>
          <p:cNvPr id="4" name="Text Placeholder 2">
            <a:extLst>
              <a:ext uri="{FF2B5EF4-FFF2-40B4-BE49-F238E27FC236}">
                <a16:creationId xmlns:a16="http://schemas.microsoft.com/office/drawing/2014/main" id="{630A0144-7358-73B8-CA4F-FCF783D06EDD}"/>
              </a:ext>
            </a:extLst>
          </p:cNvPr>
          <p:cNvSpPr txBox="1">
            <a:spLocks/>
          </p:cNvSpPr>
          <p:nvPr/>
        </p:nvSpPr>
        <p:spPr>
          <a:xfrm>
            <a:off x="1340324" y="1713655"/>
            <a:ext cx="10357210" cy="454302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115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15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14300" indent="0">
              <a:lnSpc>
                <a:spcPct val="100000"/>
              </a:lnSpc>
              <a:buNone/>
            </a:pPr>
            <a:r>
              <a:rPr lang="en-US" sz="1600" b="1" dirty="0">
                <a:solidFill>
                  <a:schemeClr val="bg2"/>
                </a:solidFill>
                <a:latin typeface="Source Sans 3"/>
              </a:rPr>
              <a:t>SNAP Program</a:t>
            </a:r>
            <a:r>
              <a:rPr lang="en-US" sz="1600" dirty="0">
                <a:solidFill>
                  <a:schemeClr val="bg2"/>
                </a:solidFill>
                <a:latin typeface="Source Sans 3"/>
              </a:rPr>
              <a:t>, Food and Nutrition Service (SNAP/ FNS/ USDA)</a:t>
            </a:r>
          </a:p>
          <a:p>
            <a:pPr marL="742950" indent="-338138">
              <a:lnSpc>
                <a:spcPct val="100000"/>
              </a:lnSpc>
              <a:spcBef>
                <a:spcPts val="750"/>
              </a:spcBef>
              <a:spcAft>
                <a:spcPts val="600"/>
              </a:spcAft>
              <a:buFont typeface="Arial" panose="020B0604020202020204" pitchFamily="34" charset="0"/>
              <a:buChar char="•"/>
            </a:pPr>
            <a:r>
              <a:rPr lang="en-US" sz="1400" dirty="0">
                <a:solidFill>
                  <a:srgbClr val="001D35"/>
                </a:solidFill>
                <a:latin typeface="Google Sans"/>
              </a:rPr>
              <a:t>FNS has robust quality control processes that measure over and underpayments per state. Helping states keep their error rates low helps the program continue to help food insecure applicants</a:t>
            </a:r>
          </a:p>
          <a:p>
            <a:pPr marL="114300" indent="0">
              <a:lnSpc>
                <a:spcPct val="100000"/>
              </a:lnSpc>
              <a:buNone/>
            </a:pPr>
            <a:r>
              <a:rPr lang="en-US" sz="1600" b="1" dirty="0">
                <a:solidFill>
                  <a:schemeClr val="bg2"/>
                </a:solidFill>
                <a:latin typeface="Source Sans 3"/>
              </a:rPr>
              <a:t>Center for Medicare and Medicaid Service</a:t>
            </a:r>
            <a:r>
              <a:rPr lang="en-US" sz="1600" dirty="0">
                <a:solidFill>
                  <a:schemeClr val="bg2"/>
                </a:solidFill>
                <a:latin typeface="Source Sans 3"/>
              </a:rPr>
              <a:t> (CMCS)</a:t>
            </a:r>
          </a:p>
          <a:p>
            <a:pPr marL="742950" indent="-338138" algn="l" fontAlgn="ctr">
              <a:lnSpc>
                <a:spcPct val="100000"/>
              </a:lnSpc>
              <a:spcBef>
                <a:spcPts val="750"/>
              </a:spcBef>
              <a:spcAft>
                <a:spcPts val="600"/>
              </a:spcAft>
              <a:buFont typeface="Arial" panose="020B0604020202020204" pitchFamily="34" charset="0"/>
              <a:buChar char="•"/>
            </a:pPr>
            <a:r>
              <a:rPr lang="en-US" sz="1400" i="0" dirty="0">
                <a:solidFill>
                  <a:srgbClr val="001D35"/>
                </a:solidFill>
                <a:effectLst/>
                <a:latin typeface="Google Sans"/>
              </a:rPr>
              <a:t>Medicaid Integrity Program: Helps states prevent fraud, waste, and abuse in Medicaid and CHIP </a:t>
            </a:r>
          </a:p>
          <a:p>
            <a:pPr marL="742950" indent="-338138" algn="l">
              <a:lnSpc>
                <a:spcPct val="100000"/>
              </a:lnSpc>
              <a:spcBef>
                <a:spcPts val="750"/>
              </a:spcBef>
              <a:spcAft>
                <a:spcPts val="600"/>
              </a:spcAft>
              <a:buFont typeface="Arial" panose="020B0604020202020204" pitchFamily="34" charset="0"/>
              <a:buChar char="•"/>
            </a:pPr>
            <a:r>
              <a:rPr lang="en-US" sz="1400" i="0" dirty="0">
                <a:solidFill>
                  <a:srgbClr val="001D35"/>
                </a:solidFill>
                <a:effectLst/>
                <a:latin typeface="Google Sans"/>
              </a:rPr>
              <a:t>Medicaid Eligibility Quality Control (MEQC) Program: Helps states evaluate their Medicaid eligibility processes </a:t>
            </a:r>
            <a:endParaRPr lang="en-US" sz="1600" dirty="0">
              <a:solidFill>
                <a:schemeClr val="bg2"/>
              </a:solidFill>
              <a:latin typeface="Source Sans 3"/>
            </a:endParaRPr>
          </a:p>
          <a:p>
            <a:pPr marL="114300" indent="0">
              <a:lnSpc>
                <a:spcPct val="100000"/>
              </a:lnSpc>
              <a:buNone/>
            </a:pPr>
            <a:r>
              <a:rPr lang="en-US" sz="1600" b="1" dirty="0">
                <a:solidFill>
                  <a:schemeClr val="bg2"/>
                </a:solidFill>
                <a:latin typeface="Source Sans 3"/>
              </a:rPr>
              <a:t>Office of Management and Budget</a:t>
            </a:r>
            <a:r>
              <a:rPr lang="en-US" sz="1600" dirty="0">
                <a:solidFill>
                  <a:schemeClr val="bg2"/>
                </a:solidFill>
                <a:latin typeface="Source Sans 3"/>
              </a:rPr>
              <a:t> (OMB)</a:t>
            </a:r>
          </a:p>
          <a:p>
            <a:pPr marL="742950" indent="-338138">
              <a:lnSpc>
                <a:spcPct val="100000"/>
              </a:lnSpc>
              <a:spcBef>
                <a:spcPts val="750"/>
              </a:spcBef>
              <a:spcAft>
                <a:spcPts val="600"/>
              </a:spcAft>
              <a:buFont typeface="Arial" panose="020B0604020202020204" pitchFamily="34" charset="0"/>
              <a:buChar char="•"/>
            </a:pPr>
            <a:r>
              <a:rPr lang="en-US" sz="1400" dirty="0">
                <a:solidFill>
                  <a:srgbClr val="001D35"/>
                </a:solidFill>
                <a:latin typeface="Google Sans"/>
              </a:rPr>
              <a:t>OMB publishes data and creates scorecards at </a:t>
            </a:r>
            <a:r>
              <a:rPr lang="en-US" sz="1400" dirty="0">
                <a:solidFill>
                  <a:srgbClr val="001D35"/>
                </a:solidFill>
                <a:latin typeface="Google Sans"/>
                <a:hlinkClick r:id="rId3">
                  <a:extLst>
                    <a:ext uri="{A12FA001-AC4F-418D-AE19-62706E023703}">
                      <ahyp:hlinkClr xmlns:ahyp="http://schemas.microsoft.com/office/drawing/2018/hyperlinkcolor" val="tx"/>
                    </a:ext>
                  </a:extLst>
                </a:hlinkClick>
              </a:rPr>
              <a:t>Paymentaccuracy.gov</a:t>
            </a:r>
            <a:endParaRPr lang="en-US" sz="1400" dirty="0">
              <a:solidFill>
                <a:srgbClr val="001D35"/>
              </a:solidFill>
              <a:latin typeface="Google Sans"/>
            </a:endParaRPr>
          </a:p>
          <a:p>
            <a:pPr marL="114300" indent="0">
              <a:lnSpc>
                <a:spcPct val="100000"/>
              </a:lnSpc>
              <a:buNone/>
            </a:pPr>
            <a:r>
              <a:rPr lang="en-US" sz="1600" b="1" dirty="0">
                <a:solidFill>
                  <a:schemeClr val="bg2"/>
                </a:solidFill>
                <a:latin typeface="Source Sans 3"/>
              </a:rPr>
              <a:t>Government Accountability Office</a:t>
            </a:r>
            <a:r>
              <a:rPr lang="en-US" sz="1600" dirty="0">
                <a:solidFill>
                  <a:schemeClr val="bg2"/>
                </a:solidFill>
                <a:latin typeface="Source Sans 3"/>
              </a:rPr>
              <a:t> (GAO)</a:t>
            </a:r>
          </a:p>
          <a:p>
            <a:pPr marL="742950" indent="-338138">
              <a:lnSpc>
                <a:spcPct val="100000"/>
              </a:lnSpc>
              <a:buFont typeface="Arial" panose="020B0604020202020204" pitchFamily="34" charset="0"/>
              <a:buChar char="•"/>
            </a:pPr>
            <a:r>
              <a:rPr lang="en-US" sz="1400" dirty="0">
                <a:solidFill>
                  <a:srgbClr val="001D35"/>
                </a:solidFill>
                <a:latin typeface="Google Sans"/>
              </a:rPr>
              <a:t>GAO is an independent, non-partisan agency that works for Congress. GEO examines how taxpayer dollars are spent and provides Congress and federal agencies with objective, non-partisan, fact-based information to help the government save money and work more efficiently. GAO also maintains the </a:t>
            </a:r>
            <a:r>
              <a:rPr lang="en-US" sz="1400" dirty="0">
                <a:solidFill>
                  <a:srgbClr val="001D35"/>
                </a:solidFill>
                <a:latin typeface="Google Sans"/>
                <a:hlinkClick r:id="rId4">
                  <a:extLst>
                    <a:ext uri="{A12FA001-AC4F-418D-AE19-62706E023703}">
                      <ahyp:hlinkClr xmlns:ahyp="http://schemas.microsoft.com/office/drawing/2018/hyperlinkcolor" val="tx"/>
                    </a:ext>
                  </a:extLst>
                </a:hlinkClick>
              </a:rPr>
              <a:t>FraudNet</a:t>
            </a:r>
            <a:r>
              <a:rPr lang="en-US" sz="1400" dirty="0">
                <a:solidFill>
                  <a:srgbClr val="001D35"/>
                </a:solidFill>
                <a:latin typeface="Google Sans"/>
              </a:rPr>
              <a:t> hotline to support accountability across the federal government</a:t>
            </a:r>
          </a:p>
          <a:p>
            <a:pPr marL="114300" indent="0">
              <a:lnSpc>
                <a:spcPct val="100000"/>
              </a:lnSpc>
              <a:buNone/>
            </a:pPr>
            <a:r>
              <a:rPr lang="en-US" sz="1600" b="1" dirty="0">
                <a:solidFill>
                  <a:schemeClr val="bg2"/>
                </a:solidFill>
                <a:latin typeface="Source Sans 3"/>
              </a:rPr>
              <a:t>BFS Office of Payment Integrity</a:t>
            </a:r>
          </a:p>
          <a:p>
            <a:pPr marL="742950" indent="-338138">
              <a:lnSpc>
                <a:spcPct val="100000"/>
              </a:lnSpc>
            </a:pPr>
            <a:r>
              <a:rPr lang="en-US" sz="1400" dirty="0">
                <a:solidFill>
                  <a:srgbClr val="001D35"/>
                </a:solidFill>
                <a:latin typeface="Google Sans"/>
              </a:rPr>
              <a:t>Helps federally funded programs make timely decisions to identify, prevent, and recover fraud and improper payments</a:t>
            </a:r>
          </a:p>
          <a:p>
            <a:pPr marL="400050" indent="-285750">
              <a:lnSpc>
                <a:spcPct val="100000"/>
              </a:lnSpc>
              <a:buFont typeface="Calibri"/>
              <a:buChar char="-"/>
            </a:pPr>
            <a:endParaRPr lang="en-US" sz="1600" dirty="0">
              <a:solidFill>
                <a:schemeClr val="bg2"/>
              </a:solidFill>
              <a:latin typeface="Source Sans 3"/>
            </a:endParaRPr>
          </a:p>
        </p:txBody>
      </p:sp>
    </p:spTree>
    <p:extLst>
      <p:ext uri="{BB962C8B-B14F-4D97-AF65-F5344CB8AC3E}">
        <p14:creationId xmlns:p14="http://schemas.microsoft.com/office/powerpoint/2010/main" val="83642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9" name="Google Shape;179;p25"/>
          <p:cNvSpPr txBox="1">
            <a:spLocks noGrp="1"/>
          </p:cNvSpPr>
          <p:nvPr>
            <p:ph type="sldNum" idx="12"/>
          </p:nvPr>
        </p:nvSpPr>
        <p:spPr>
          <a:xfrm>
            <a:off x="8953500" y="6263073"/>
            <a:ext cx="2743200" cy="2139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dirty="0"/>
              <a:t>3</a:t>
            </a:fld>
            <a:endParaRPr dirty="0"/>
          </a:p>
        </p:txBody>
      </p:sp>
      <p:sp>
        <p:nvSpPr>
          <p:cNvPr id="6" name="Google Shape;288;p35">
            <a:extLst>
              <a:ext uri="{FF2B5EF4-FFF2-40B4-BE49-F238E27FC236}">
                <a16:creationId xmlns:a16="http://schemas.microsoft.com/office/drawing/2014/main" id="{43515CE7-D03A-4770-E7CE-4F7FA18395A9}"/>
              </a:ext>
            </a:extLst>
          </p:cNvPr>
          <p:cNvSpPr txBox="1">
            <a:spLocks/>
          </p:cNvSpPr>
          <p:nvPr/>
        </p:nvSpPr>
        <p:spPr>
          <a:xfrm>
            <a:off x="1340324" y="482901"/>
            <a:ext cx="10356376" cy="1002998"/>
          </a:xfrm>
          <a:prstGeom prst="rect">
            <a:avLst/>
          </a:prstGeom>
          <a:noFill/>
          <a:ln>
            <a:noFill/>
          </a:ln>
        </p:spPr>
        <p:txBody>
          <a:bodyPr spcFirstLastPara="1" wrap="square" lIns="0" tIns="0" rIns="0" bIns="91425"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lgn="l">
              <a:spcBef>
                <a:spcPts val="0"/>
              </a:spcBef>
              <a:buFont typeface="Source Sans Pro"/>
              <a:buNone/>
            </a:pPr>
            <a:r>
              <a:rPr lang="en-US" sz="3000" dirty="0">
                <a:cs typeface="Arial"/>
                <a:sym typeface="Arial"/>
              </a:rPr>
              <a:t>Income Verification as a Service: Where it all began</a:t>
            </a:r>
            <a:endParaRPr lang="en-US" sz="3000" dirty="0">
              <a:cs typeface="Arial"/>
            </a:endParaRPr>
          </a:p>
        </p:txBody>
      </p:sp>
      <p:sp>
        <p:nvSpPr>
          <p:cNvPr id="18" name="Google Shape;283;g26d61c70012_0_3">
            <a:extLst>
              <a:ext uri="{FF2B5EF4-FFF2-40B4-BE49-F238E27FC236}">
                <a16:creationId xmlns:a16="http://schemas.microsoft.com/office/drawing/2014/main" id="{E4992C13-0779-2D39-51C4-C68E6C824ED5}"/>
              </a:ext>
            </a:extLst>
          </p:cNvPr>
          <p:cNvSpPr/>
          <p:nvPr/>
        </p:nvSpPr>
        <p:spPr>
          <a:xfrm>
            <a:off x="1340324" y="2015242"/>
            <a:ext cx="3878204" cy="872952"/>
          </a:xfrm>
          <a:prstGeom prst="roundRect">
            <a:avLst>
              <a:gd name="adj" fmla="val 16667"/>
            </a:avLst>
          </a:prstGeom>
          <a:solidFill>
            <a:schemeClr val="tx2">
              <a:lumMod val="40000"/>
              <a:lumOff val="60000"/>
            </a:schemeClr>
          </a:solidFill>
          <a:ln w="28575">
            <a:noFill/>
          </a:ln>
        </p:spPr>
        <p:txBody>
          <a:bodyPr spcFirstLastPara="1" wrap="square" lIns="91425" tIns="45700" rIns="91425" bIns="45700" anchor="ctr" anchorCtr="0">
            <a:noAutofit/>
          </a:bodyPr>
          <a:lstStyle/>
          <a:p>
            <a:r>
              <a:rPr lang="en-US" sz="1600" b="1" dirty="0">
                <a:solidFill>
                  <a:schemeClr val="bg1">
                    <a:lumMod val="10000"/>
                  </a:schemeClr>
                </a:solidFill>
                <a:latin typeface="Source Sans 3"/>
                <a:ea typeface="source sans pro"/>
                <a:cs typeface="Arial" panose="020B0604020202020204" pitchFamily="34" charset="0"/>
              </a:rPr>
              <a:t>Safety Net Benefits</a:t>
            </a:r>
          </a:p>
        </p:txBody>
      </p:sp>
      <p:sp>
        <p:nvSpPr>
          <p:cNvPr id="22" name="Google Shape;283;g26d61c70012_0_3">
            <a:extLst>
              <a:ext uri="{FF2B5EF4-FFF2-40B4-BE49-F238E27FC236}">
                <a16:creationId xmlns:a16="http://schemas.microsoft.com/office/drawing/2014/main" id="{186C3418-A222-DEBA-4865-0878E508D957}"/>
              </a:ext>
            </a:extLst>
          </p:cNvPr>
          <p:cNvSpPr/>
          <p:nvPr/>
        </p:nvSpPr>
        <p:spPr>
          <a:xfrm>
            <a:off x="1711027" y="3134711"/>
            <a:ext cx="3507500" cy="872952"/>
          </a:xfrm>
          <a:prstGeom prst="roundRect">
            <a:avLst>
              <a:gd name="adj" fmla="val 16667"/>
            </a:avLst>
          </a:prstGeom>
          <a:solidFill>
            <a:schemeClr val="tx2">
              <a:lumMod val="40000"/>
              <a:lumOff val="60000"/>
            </a:schemeClr>
          </a:solidFill>
          <a:ln w="28575">
            <a:noFill/>
          </a:ln>
        </p:spPr>
        <p:txBody>
          <a:bodyPr spcFirstLastPara="1" wrap="square" lIns="91425" tIns="45700" rIns="91425" bIns="45700" anchor="ctr" anchorCtr="0">
            <a:noAutofit/>
          </a:bodyPr>
          <a:lstStyle/>
          <a:p>
            <a:r>
              <a:rPr lang="en-US" sz="1600" b="1" dirty="0">
                <a:solidFill>
                  <a:schemeClr val="bg1">
                    <a:lumMod val="10000"/>
                  </a:schemeClr>
                </a:solidFill>
                <a:latin typeface="Source Sans 3"/>
                <a:ea typeface="source sans pro"/>
                <a:cs typeface="Arial" panose="020B0604020202020204" pitchFamily="34" charset="0"/>
                <a:sym typeface="Calibri"/>
              </a:rPr>
              <a:t>Income Verification as a Service</a:t>
            </a:r>
            <a:endParaRPr lang="en-US" sz="1400" b="1" dirty="0">
              <a:solidFill>
                <a:schemeClr val="bg1">
                  <a:lumMod val="10000"/>
                </a:schemeClr>
              </a:solidFill>
              <a:latin typeface="Source Sans 3"/>
              <a:ea typeface="source sans pro"/>
              <a:cs typeface="Arial" panose="020B0604020202020204" pitchFamily="34" charset="0"/>
            </a:endParaRPr>
          </a:p>
        </p:txBody>
      </p:sp>
      <p:pic>
        <p:nvPicPr>
          <p:cNvPr id="26" name="Picture 25">
            <a:extLst>
              <a:ext uri="{FF2B5EF4-FFF2-40B4-BE49-F238E27FC236}">
                <a16:creationId xmlns:a16="http://schemas.microsoft.com/office/drawing/2014/main" id="{40FFD8C9-7B61-D0C4-180E-B1144F3F39E5}"/>
              </a:ext>
            </a:extLst>
          </p:cNvPr>
          <p:cNvPicPr>
            <a:picLocks noChangeAspect="1"/>
          </p:cNvPicPr>
          <p:nvPr/>
        </p:nvPicPr>
        <p:blipFill>
          <a:blip r:embed="rId3"/>
          <a:stretch>
            <a:fillRect/>
          </a:stretch>
        </p:blipFill>
        <p:spPr>
          <a:xfrm>
            <a:off x="9847651" y="2231642"/>
            <a:ext cx="1831542" cy="3385332"/>
          </a:xfrm>
          <a:prstGeom prst="rect">
            <a:avLst/>
          </a:prstGeom>
        </p:spPr>
      </p:pic>
      <p:sp>
        <p:nvSpPr>
          <p:cNvPr id="30" name="TextBox 29">
            <a:extLst>
              <a:ext uri="{FF2B5EF4-FFF2-40B4-BE49-F238E27FC236}">
                <a16:creationId xmlns:a16="http://schemas.microsoft.com/office/drawing/2014/main" id="{6200AC82-3A0F-B184-B487-2D9A3BF6BD54}"/>
              </a:ext>
            </a:extLst>
          </p:cNvPr>
          <p:cNvSpPr txBox="1"/>
          <p:nvPr/>
        </p:nvSpPr>
        <p:spPr>
          <a:xfrm>
            <a:off x="9923306" y="5629633"/>
            <a:ext cx="1831541" cy="27699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11D36"/>
                </a:solidFill>
                <a:effectLst/>
                <a:uLnTx/>
                <a:uFillTx/>
                <a:latin typeface="+mn-lt"/>
                <a:ea typeface="Source Sans Pro Bold"/>
                <a:cs typeface="Times New Roman"/>
              </a:rPr>
              <a:t>*working concept name</a:t>
            </a:r>
            <a:endParaRPr kumimoji="0" lang="en-US" sz="1200" b="0" i="0" u="none" strike="noStrike" kern="1200" cap="none" spc="0" normalizeH="0" baseline="0" noProof="0" dirty="0">
              <a:ln>
                <a:noFill/>
              </a:ln>
              <a:solidFill>
                <a:srgbClr val="111D36"/>
              </a:solidFill>
              <a:effectLst/>
              <a:uLnTx/>
              <a:uFillTx/>
              <a:latin typeface="+mn-lt"/>
              <a:ea typeface="+mn-ea"/>
              <a:cs typeface="Calibri"/>
            </a:endParaRPr>
          </a:p>
        </p:txBody>
      </p:sp>
      <p:sp>
        <p:nvSpPr>
          <p:cNvPr id="42" name="TextBox 41">
            <a:extLst>
              <a:ext uri="{FF2B5EF4-FFF2-40B4-BE49-F238E27FC236}">
                <a16:creationId xmlns:a16="http://schemas.microsoft.com/office/drawing/2014/main" id="{BB9EF7E5-13F2-A614-AEDC-B5D8FA84B31E}"/>
              </a:ext>
            </a:extLst>
          </p:cNvPr>
          <p:cNvSpPr txBox="1"/>
          <p:nvPr/>
        </p:nvSpPr>
        <p:spPr>
          <a:xfrm>
            <a:off x="5716262" y="2122956"/>
            <a:ext cx="3383445" cy="738664"/>
          </a:xfrm>
          <a:prstGeom prst="rect">
            <a:avLst/>
          </a:prstGeom>
          <a:noFill/>
        </p:spPr>
        <p:txBody>
          <a:bodyPr wrap="square">
            <a:spAutoFit/>
          </a:bodyPr>
          <a:lstStyle/>
          <a:p>
            <a:r>
              <a:rPr lang="en-US" dirty="0">
                <a:latin typeface="Source Sans Pro"/>
                <a:ea typeface="Source Sans Pro"/>
                <a:cs typeface="Arial" panose="020B0604020202020204" pitchFamily="34" charset="0"/>
              </a:rPr>
              <a:t>To access benefits like SNAP &amp; Medicaid, proof of income is required to determine eligibility, with nuances for each program </a:t>
            </a:r>
          </a:p>
        </p:txBody>
      </p:sp>
      <p:sp>
        <p:nvSpPr>
          <p:cNvPr id="48" name="Triangle 20">
            <a:extLst>
              <a:ext uri="{FF2B5EF4-FFF2-40B4-BE49-F238E27FC236}">
                <a16:creationId xmlns:a16="http://schemas.microsoft.com/office/drawing/2014/main" id="{E729D707-2DF6-96D5-9A51-4F9C7849B31B}"/>
              </a:ext>
            </a:extLst>
          </p:cNvPr>
          <p:cNvSpPr/>
          <p:nvPr/>
        </p:nvSpPr>
        <p:spPr>
          <a:xfrm rot="5400000">
            <a:off x="5073017" y="2308937"/>
            <a:ext cx="872952" cy="35270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iangle 21">
            <a:extLst>
              <a:ext uri="{FF2B5EF4-FFF2-40B4-BE49-F238E27FC236}">
                <a16:creationId xmlns:a16="http://schemas.microsoft.com/office/drawing/2014/main" id="{42B13D9C-62BB-E90F-B431-FF37015DBFF4}"/>
              </a:ext>
            </a:extLst>
          </p:cNvPr>
          <p:cNvSpPr/>
          <p:nvPr/>
        </p:nvSpPr>
        <p:spPr>
          <a:xfrm rot="5400000">
            <a:off x="5065711" y="3394834"/>
            <a:ext cx="872952" cy="352706"/>
          </a:xfrm>
          <a:prstGeom prs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D3EE9213-7BC6-6EB1-BB4B-D5EA97A45033}"/>
              </a:ext>
            </a:extLst>
          </p:cNvPr>
          <p:cNvSpPr txBox="1"/>
          <p:nvPr/>
        </p:nvSpPr>
        <p:spPr>
          <a:xfrm>
            <a:off x="5716262" y="3273230"/>
            <a:ext cx="3383444" cy="954107"/>
          </a:xfrm>
          <a:prstGeom prst="rect">
            <a:avLst/>
          </a:prstGeom>
          <a:noFill/>
        </p:spPr>
        <p:txBody>
          <a:bodyPr wrap="square" lIns="91440" tIns="45720" rIns="91440" bIns="45720" anchor="t">
            <a:spAutoFit/>
          </a:bodyPr>
          <a:lstStyle/>
          <a:p>
            <a:r>
              <a:rPr lang="en-US" dirty="0">
                <a:solidFill>
                  <a:schemeClr val="bg1">
                    <a:lumMod val="10000"/>
                  </a:schemeClr>
                </a:solidFill>
                <a:latin typeface="Source Sans Pro"/>
                <a:ea typeface="Source Sans Pro"/>
              </a:rPr>
              <a:t>Federal tools to aid in verifying income that increase payment integrity, operational efficiency, and customer service across benefit program.</a:t>
            </a:r>
          </a:p>
        </p:txBody>
      </p:sp>
      <p:sp>
        <p:nvSpPr>
          <p:cNvPr id="2" name="Google Shape;534;p74">
            <a:extLst>
              <a:ext uri="{FF2B5EF4-FFF2-40B4-BE49-F238E27FC236}">
                <a16:creationId xmlns:a16="http://schemas.microsoft.com/office/drawing/2014/main" id="{76B8AA24-C6BF-C02E-F94F-5F64EC5F2C3F}"/>
              </a:ext>
            </a:extLst>
          </p:cNvPr>
          <p:cNvSpPr txBox="1">
            <a:spLocks/>
          </p:cNvSpPr>
          <p:nvPr/>
        </p:nvSpPr>
        <p:spPr>
          <a:xfrm>
            <a:off x="8498400" y="155000"/>
            <a:ext cx="3198300" cy="302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457200" marR="0" lvl="0" indent="-292100" algn="r" rtl="0">
              <a:lnSpc>
                <a:spcPct val="115000"/>
              </a:lnSpc>
              <a:spcBef>
                <a:spcPts val="10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1pPr>
            <a:lvl2pPr marL="914400" marR="0" lvl="1"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2pPr>
            <a:lvl3pPr marL="1371600" marR="0" lvl="2"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3pPr>
            <a:lvl4pPr marL="1828800" marR="0" lvl="3"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4pPr>
            <a:lvl5pPr marL="2286000" marR="0" lvl="4" indent="-292100" algn="r" rtl="0">
              <a:lnSpc>
                <a:spcPct val="115000"/>
              </a:lnSpc>
              <a:spcBef>
                <a:spcPts val="5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6pPr>
            <a:lvl7pPr marL="3200400" marR="0" lvl="6"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7pPr>
            <a:lvl8pPr marL="3657600" marR="0" lvl="7"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8pPr>
            <a:lvl9pPr marL="4114800" marR="0" lvl="8" indent="-292100" algn="r" rtl="0">
              <a:lnSpc>
                <a:spcPct val="115000"/>
              </a:lnSpc>
              <a:spcBef>
                <a:spcPts val="500"/>
              </a:spcBef>
              <a:spcAft>
                <a:spcPts val="0"/>
              </a:spcAft>
              <a:buClr>
                <a:schemeClr val="dk1"/>
              </a:buClr>
              <a:buSzPts val="1000"/>
              <a:buFont typeface="Source Sans Pro"/>
              <a:buChar char="•"/>
              <a:defRPr sz="10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t>Background | Income Verification as a Service</a:t>
            </a:r>
          </a:p>
        </p:txBody>
      </p:sp>
    </p:spTree>
    <p:extLst>
      <p:ext uri="{BB962C8B-B14F-4D97-AF65-F5344CB8AC3E}">
        <p14:creationId xmlns:p14="http://schemas.microsoft.com/office/powerpoint/2010/main" val="135648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99733-5F55-CDFE-6060-5934B9A89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3" name="Text Placeholder 2">
            <a:extLst>
              <a:ext uri="{FF2B5EF4-FFF2-40B4-BE49-F238E27FC236}">
                <a16:creationId xmlns:a16="http://schemas.microsoft.com/office/drawing/2014/main" id="{1B7D7C37-120E-ECC2-BC8E-74D087FD312A}"/>
              </a:ext>
            </a:extLst>
          </p:cNvPr>
          <p:cNvSpPr>
            <a:spLocks noGrp="1"/>
          </p:cNvSpPr>
          <p:nvPr>
            <p:ph type="body" idx="1"/>
          </p:nvPr>
        </p:nvSpPr>
        <p:spPr>
          <a:xfrm>
            <a:off x="1338262" y="1776413"/>
            <a:ext cx="10210799" cy="3576636"/>
          </a:xfrm>
          <a:ln>
            <a:noFill/>
          </a:ln>
        </p:spPr>
        <p:txBody>
          <a:bodyPr/>
          <a:lstStyle/>
          <a:p>
            <a:pPr marL="114300" indent="0">
              <a:buNone/>
            </a:pPr>
            <a:r>
              <a:rPr lang="en-US" b="1" dirty="0">
                <a:solidFill>
                  <a:srgbClr val="172B4D"/>
                </a:solidFill>
              </a:rPr>
              <a:t>Key Challenges</a:t>
            </a:r>
          </a:p>
          <a:p>
            <a:pPr marL="800100" indent="-285750">
              <a:buFont typeface="Arial"/>
              <a:buChar char="•"/>
            </a:pPr>
            <a:r>
              <a:rPr lang="en-US" sz="1800" b="1" dirty="0">
                <a:solidFill>
                  <a:srgbClr val="172B4D"/>
                </a:solidFill>
              </a:rPr>
              <a:t>Applicants</a:t>
            </a:r>
            <a:r>
              <a:rPr lang="en-US" sz="1800" dirty="0">
                <a:solidFill>
                  <a:srgbClr val="172B4D"/>
                </a:solidFill>
              </a:rPr>
              <a:t>: struggle with knowing what data to provide and gathering it efficiently</a:t>
            </a:r>
          </a:p>
          <a:p>
            <a:pPr marL="514350" indent="0">
              <a:buNone/>
            </a:pPr>
            <a:endParaRPr lang="en-US" sz="1800" dirty="0">
              <a:solidFill>
                <a:srgbClr val="172B4D"/>
              </a:solidFill>
            </a:endParaRPr>
          </a:p>
          <a:p>
            <a:pPr marL="800100" indent="-285750">
              <a:buFont typeface="Arial"/>
              <a:buChar char="•"/>
            </a:pPr>
            <a:r>
              <a:rPr lang="en-US" sz="1800" b="1" dirty="0">
                <a:solidFill>
                  <a:srgbClr val="172B4D"/>
                </a:solidFill>
              </a:rPr>
              <a:t>Workers</a:t>
            </a:r>
            <a:r>
              <a:rPr lang="en-US" sz="1800" dirty="0">
                <a:solidFill>
                  <a:srgbClr val="172B4D"/>
                </a:solidFill>
              </a:rPr>
              <a:t>: challenged by managing fragmented processes, not knowing what data to trust, and short turnaround times to review cases within</a:t>
            </a:r>
          </a:p>
          <a:p>
            <a:pPr marL="514350" indent="0">
              <a:buNone/>
            </a:pPr>
            <a:endParaRPr lang="en-US" sz="1800" dirty="0">
              <a:solidFill>
                <a:srgbClr val="172B4D"/>
              </a:solidFill>
            </a:endParaRPr>
          </a:p>
          <a:p>
            <a:pPr marL="800100" indent="-285750">
              <a:buFont typeface="Arial"/>
              <a:buChar char="•"/>
            </a:pPr>
            <a:r>
              <a:rPr lang="en-US" sz="1800" b="1" dirty="0">
                <a:solidFill>
                  <a:srgbClr val="172B4D"/>
                </a:solidFill>
              </a:rPr>
              <a:t>State Agencies</a:t>
            </a:r>
            <a:r>
              <a:rPr lang="en-US" sz="1800" dirty="0">
                <a:solidFill>
                  <a:srgbClr val="172B4D"/>
                </a:solidFill>
              </a:rPr>
              <a:t>: third party income verification services prices increase exponentially, constant regulatory and compliance changes to keep up to date with, and increasing operational cost pressures as client populations remain high post pandemic</a:t>
            </a:r>
          </a:p>
          <a:p>
            <a:pPr marL="514350" indent="0">
              <a:buNone/>
            </a:pPr>
            <a:endParaRPr lang="en-US" sz="1800" dirty="0">
              <a:solidFill>
                <a:srgbClr val="172B4D"/>
              </a:solidFill>
            </a:endParaRPr>
          </a:p>
          <a:p>
            <a:pPr marL="800100" indent="-285750">
              <a:buFont typeface="Arial"/>
              <a:buChar char="•"/>
            </a:pPr>
            <a:r>
              <a:rPr lang="en-US" sz="1800" b="1" dirty="0">
                <a:solidFill>
                  <a:srgbClr val="172B4D"/>
                </a:solidFill>
              </a:rPr>
              <a:t>Benefit Programs:</a:t>
            </a:r>
            <a:r>
              <a:rPr lang="en-US" sz="1800" dirty="0">
                <a:solidFill>
                  <a:srgbClr val="172B4D"/>
                </a:solidFill>
              </a:rPr>
              <a:t> errors impacting program integrity, increased congressional scrutiny on means tested benefit programs</a:t>
            </a:r>
          </a:p>
          <a:p>
            <a:pPr marL="857250">
              <a:buFont typeface="Arial"/>
              <a:buChar char="•"/>
            </a:pPr>
            <a:endParaRPr lang="en-US" dirty="0">
              <a:solidFill>
                <a:srgbClr val="172B4D"/>
              </a:solidFill>
            </a:endParaRPr>
          </a:p>
        </p:txBody>
      </p:sp>
      <p:sp>
        <p:nvSpPr>
          <p:cNvPr id="4" name="Text Placeholder 3">
            <a:extLst>
              <a:ext uri="{FF2B5EF4-FFF2-40B4-BE49-F238E27FC236}">
                <a16:creationId xmlns:a16="http://schemas.microsoft.com/office/drawing/2014/main" id="{C31D2552-EC28-D0A4-5D3C-F5E4592FAAE3}"/>
              </a:ext>
            </a:extLst>
          </p:cNvPr>
          <p:cNvSpPr>
            <a:spLocks noGrp="1"/>
          </p:cNvSpPr>
          <p:nvPr>
            <p:ph type="body" idx="2"/>
          </p:nvPr>
        </p:nvSpPr>
        <p:spPr>
          <a:xfrm>
            <a:off x="1340324" y="463852"/>
            <a:ext cx="10358437" cy="1022047"/>
          </a:xfrm>
        </p:spPr>
        <p:txBody>
          <a:bodyPr/>
          <a:lstStyle/>
          <a:p>
            <a:pPr marL="228600" indent="0">
              <a:lnSpc>
                <a:spcPct val="100000"/>
              </a:lnSpc>
            </a:pPr>
            <a:r>
              <a:rPr lang="en-US" dirty="0">
                <a:cs typeface="Arial"/>
              </a:rPr>
              <a:t>The income verification process for means based programs is riddled with challenges</a:t>
            </a:r>
          </a:p>
        </p:txBody>
      </p:sp>
    </p:spTree>
    <p:extLst>
      <p:ext uri="{BB962C8B-B14F-4D97-AF65-F5344CB8AC3E}">
        <p14:creationId xmlns:p14="http://schemas.microsoft.com/office/powerpoint/2010/main" val="73341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5543B-1C47-08D7-C665-F5C8A242AD6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EFF228-ADC5-2BFF-D1A9-929E882FD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
        <p:nvSpPr>
          <p:cNvPr id="4" name="Text Placeholder 3">
            <a:extLst>
              <a:ext uri="{FF2B5EF4-FFF2-40B4-BE49-F238E27FC236}">
                <a16:creationId xmlns:a16="http://schemas.microsoft.com/office/drawing/2014/main" id="{83EE8C0F-DE45-CC10-EDC3-9DB78F7F48DF}"/>
              </a:ext>
            </a:extLst>
          </p:cNvPr>
          <p:cNvSpPr>
            <a:spLocks noGrp="1"/>
          </p:cNvSpPr>
          <p:nvPr>
            <p:ph type="body" idx="2"/>
          </p:nvPr>
        </p:nvSpPr>
        <p:spPr>
          <a:xfrm>
            <a:off x="1340324" y="463852"/>
            <a:ext cx="10358437" cy="1022047"/>
          </a:xfrm>
        </p:spPr>
        <p:txBody>
          <a:bodyPr/>
          <a:lstStyle/>
          <a:p>
            <a:pPr marL="0" lvl="0" indent="0" algn="l" rtl="0">
              <a:lnSpc>
                <a:spcPct val="100000"/>
              </a:lnSpc>
              <a:spcBef>
                <a:spcPts val="0"/>
              </a:spcBef>
              <a:spcAft>
                <a:spcPts val="0"/>
              </a:spcAft>
              <a:buNone/>
            </a:pPr>
            <a:r>
              <a:rPr lang="en-US" dirty="0">
                <a:cs typeface="Arial"/>
              </a:rPr>
              <a:t>The goal is to create a verification process that is inclusive, transparent, trustworthy, integrated, and efficient.</a:t>
            </a:r>
          </a:p>
        </p:txBody>
      </p:sp>
      <p:sp>
        <p:nvSpPr>
          <p:cNvPr id="7" name="Google Shape;245;p29">
            <a:extLst>
              <a:ext uri="{FF2B5EF4-FFF2-40B4-BE49-F238E27FC236}">
                <a16:creationId xmlns:a16="http://schemas.microsoft.com/office/drawing/2014/main" id="{A4DE95D1-88EB-C795-C4CB-36A3634E05AB}"/>
              </a:ext>
            </a:extLst>
          </p:cNvPr>
          <p:cNvSpPr txBox="1">
            <a:spLocks noGrp="1"/>
          </p:cNvSpPr>
          <p:nvPr>
            <p:ph type="body" idx="1"/>
          </p:nvPr>
        </p:nvSpPr>
        <p:spPr>
          <a:xfrm>
            <a:off x="5807000" y="1828800"/>
            <a:ext cx="5852700" cy="411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100" b="1"/>
              <a:t>Applicants </a:t>
            </a:r>
            <a:r>
              <a:rPr lang="en-US" sz="2100"/>
              <a:t>should only have to provide information the state doesn’t already have, the information they need to submit should be clear, and it should be quick and easy to provide the information needed.</a:t>
            </a:r>
            <a:endParaRPr sz="2100"/>
          </a:p>
          <a:p>
            <a:pPr marL="0" lvl="0" indent="0" algn="l" rtl="0">
              <a:spcBef>
                <a:spcPts val="0"/>
              </a:spcBef>
              <a:spcAft>
                <a:spcPts val="0"/>
              </a:spcAft>
              <a:buNone/>
            </a:pPr>
            <a:endParaRPr sz="2100" b="1"/>
          </a:p>
          <a:p>
            <a:pPr marL="0" lvl="0" indent="0" algn="l" rtl="0">
              <a:spcBef>
                <a:spcPts val="0"/>
              </a:spcBef>
              <a:spcAft>
                <a:spcPts val="0"/>
              </a:spcAft>
              <a:buNone/>
            </a:pPr>
            <a:r>
              <a:rPr lang="en-US" sz="2100" b="1"/>
              <a:t>Caseworkers </a:t>
            </a:r>
            <a:r>
              <a:rPr lang="en-US" sz="2100"/>
              <a:t>should feel confident about the verifications they receive and should spend minimal time requesting documentation from clients.</a:t>
            </a:r>
            <a:endParaRPr sz="2100"/>
          </a:p>
          <a:p>
            <a:pPr marL="0" lvl="0" indent="0" algn="l" rtl="0">
              <a:spcBef>
                <a:spcPts val="0"/>
              </a:spcBef>
              <a:spcAft>
                <a:spcPts val="0"/>
              </a:spcAft>
              <a:buNone/>
            </a:pPr>
            <a:endParaRPr sz="2100" b="1"/>
          </a:p>
          <a:p>
            <a:pPr marL="0" lvl="0" indent="0" algn="l" rtl="0">
              <a:spcBef>
                <a:spcPts val="0"/>
              </a:spcBef>
              <a:spcAft>
                <a:spcPts val="0"/>
              </a:spcAft>
              <a:buNone/>
            </a:pPr>
            <a:r>
              <a:rPr lang="en-US" sz="2100" b="1"/>
              <a:t>States </a:t>
            </a:r>
            <a:r>
              <a:rPr lang="en-US" sz="2100"/>
              <a:t>should be able to focus and optimize their budgets on benefits over administration and technology costs.</a:t>
            </a:r>
            <a:endParaRPr sz="2100"/>
          </a:p>
        </p:txBody>
      </p:sp>
      <p:pic>
        <p:nvPicPr>
          <p:cNvPr id="8" name="Google Shape;248;p29">
            <a:extLst>
              <a:ext uri="{FF2B5EF4-FFF2-40B4-BE49-F238E27FC236}">
                <a16:creationId xmlns:a16="http://schemas.microsoft.com/office/drawing/2014/main" id="{4867C45C-2417-73E4-4690-F2F706DEB051}"/>
              </a:ext>
            </a:extLst>
          </p:cNvPr>
          <p:cNvPicPr preferRelativeResize="0"/>
          <p:nvPr/>
        </p:nvPicPr>
        <p:blipFill>
          <a:blip r:embed="rId2">
            <a:alphaModFix/>
          </a:blip>
          <a:stretch>
            <a:fillRect/>
          </a:stretch>
        </p:blipFill>
        <p:spPr>
          <a:xfrm>
            <a:off x="1333500" y="2459137"/>
            <a:ext cx="4217799" cy="2854125"/>
          </a:xfrm>
          <a:prstGeom prst="rect">
            <a:avLst/>
          </a:prstGeom>
          <a:noFill/>
          <a:ln>
            <a:noFill/>
          </a:ln>
        </p:spPr>
      </p:pic>
    </p:spTree>
    <p:extLst>
      <p:ext uri="{BB962C8B-B14F-4D97-AF65-F5344CB8AC3E}">
        <p14:creationId xmlns:p14="http://schemas.microsoft.com/office/powerpoint/2010/main" val="5031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99733-5F55-CDFE-6060-5934B9A89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sp>
        <p:nvSpPr>
          <p:cNvPr id="4" name="Text Placeholder 3">
            <a:extLst>
              <a:ext uri="{FF2B5EF4-FFF2-40B4-BE49-F238E27FC236}">
                <a16:creationId xmlns:a16="http://schemas.microsoft.com/office/drawing/2014/main" id="{C31D2552-EC28-D0A4-5D3C-F5E4592FAAE3}"/>
              </a:ext>
            </a:extLst>
          </p:cNvPr>
          <p:cNvSpPr>
            <a:spLocks noGrp="1"/>
          </p:cNvSpPr>
          <p:nvPr>
            <p:ph type="body" idx="2"/>
          </p:nvPr>
        </p:nvSpPr>
        <p:spPr>
          <a:xfrm>
            <a:off x="1340324" y="468614"/>
            <a:ext cx="9286875" cy="1017285"/>
          </a:xfrm>
        </p:spPr>
        <p:txBody>
          <a:bodyPr/>
          <a:lstStyle/>
          <a:p>
            <a:r>
              <a:rPr lang="en-US" dirty="0"/>
              <a:t>Transforming Income Verification</a:t>
            </a:r>
          </a:p>
        </p:txBody>
      </p:sp>
      <p:sp>
        <p:nvSpPr>
          <p:cNvPr id="10" name="Text Placeholder 2">
            <a:extLst>
              <a:ext uri="{FF2B5EF4-FFF2-40B4-BE49-F238E27FC236}">
                <a16:creationId xmlns:a16="http://schemas.microsoft.com/office/drawing/2014/main" id="{720D6218-1030-F6FF-C92D-AFD7B7AF5A88}"/>
              </a:ext>
            </a:extLst>
          </p:cNvPr>
          <p:cNvSpPr txBox="1">
            <a:spLocks/>
          </p:cNvSpPr>
          <p:nvPr/>
        </p:nvSpPr>
        <p:spPr>
          <a:xfrm>
            <a:off x="1347183" y="1776414"/>
            <a:ext cx="10349516" cy="6365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14300" indent="0">
              <a:buNone/>
            </a:pPr>
            <a:r>
              <a:rPr lang="en-US" sz="1700" dirty="0">
                <a:solidFill>
                  <a:srgbClr val="172B4D"/>
                </a:solidFill>
              </a:rPr>
              <a:t>We are on a journey to build an incom</a:t>
            </a:r>
            <a:r>
              <a:rPr lang="en-US" sz="1600" dirty="0">
                <a:solidFill>
                  <a:srgbClr val="172B4D"/>
                </a:solidFill>
              </a:rPr>
              <a:t>e verification platform that offers a seamless way to verify income, no matter the state, benefit program, or applicant's income earning type. </a:t>
            </a:r>
          </a:p>
        </p:txBody>
      </p:sp>
      <p:sp>
        <p:nvSpPr>
          <p:cNvPr id="13" name="TextBox 12">
            <a:extLst>
              <a:ext uri="{FF2B5EF4-FFF2-40B4-BE49-F238E27FC236}">
                <a16:creationId xmlns:a16="http://schemas.microsoft.com/office/drawing/2014/main" id="{77A7D8B8-D0B4-60F5-89D5-7CFCC7EFB815}"/>
              </a:ext>
            </a:extLst>
          </p:cNvPr>
          <p:cNvSpPr txBox="1"/>
          <p:nvPr/>
        </p:nvSpPr>
        <p:spPr>
          <a:xfrm>
            <a:off x="1281784" y="3200400"/>
            <a:ext cx="5128674" cy="2042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114300">
              <a:lnSpc>
                <a:spcPts val="2175"/>
              </a:lnSpc>
              <a:buFont typeface="Arial"/>
              <a:buChar char="•"/>
            </a:pPr>
            <a:r>
              <a:rPr lang="en-US" b="1" dirty="0">
                <a:solidFill>
                  <a:srgbClr val="172B4D"/>
                </a:solidFill>
                <a:latin typeface="Source Sans Pro"/>
              </a:rPr>
              <a:t>Front Door: </a:t>
            </a:r>
            <a:r>
              <a:rPr lang="en-US" sz="1200" dirty="0">
                <a:solidFill>
                  <a:srgbClr val="172B4D"/>
                </a:solidFill>
                <a:latin typeface="Source Sans Pro"/>
              </a:rPr>
              <a:t>Serves as a centralized entry point for income verification</a:t>
            </a:r>
            <a:r>
              <a:rPr lang="en-US" sz="1200" dirty="0">
                <a:solidFill>
                  <a:srgbClr val="FFFFFF"/>
                </a:solidFill>
                <a:latin typeface="Source Sans Pro"/>
              </a:rPr>
              <a:t>​</a:t>
            </a:r>
            <a:endParaRPr lang="en-US" sz="1200"/>
          </a:p>
          <a:p>
            <a:pPr marL="228600" indent="-114300">
              <a:lnSpc>
                <a:spcPts val="2175"/>
              </a:lnSpc>
              <a:buFont typeface="Arial"/>
              <a:buChar char="•"/>
            </a:pPr>
            <a:r>
              <a:rPr lang="en-US" b="1" dirty="0">
                <a:solidFill>
                  <a:srgbClr val="172B4D"/>
                </a:solidFill>
                <a:latin typeface="Source Sans Pro"/>
              </a:rPr>
              <a:t>Personalized Interventions:</a:t>
            </a:r>
            <a:r>
              <a:rPr lang="en-US" dirty="0">
                <a:solidFill>
                  <a:srgbClr val="172B4D"/>
                </a:solidFill>
                <a:latin typeface="Source Sans Pro"/>
              </a:rPr>
              <a:t> </a:t>
            </a:r>
            <a:r>
              <a:rPr lang="en-US" sz="1200" dirty="0">
                <a:solidFill>
                  <a:srgbClr val="172B4D"/>
                </a:solidFill>
                <a:latin typeface="Source Sans Pro"/>
              </a:rPr>
              <a:t>Matches the applicant to the most appropriate intervention for their situation</a:t>
            </a:r>
            <a:r>
              <a:rPr lang="en-US" sz="1200" dirty="0">
                <a:solidFill>
                  <a:srgbClr val="FFFFFF"/>
                </a:solidFill>
                <a:latin typeface="Source Sans Pro"/>
              </a:rPr>
              <a:t>​</a:t>
            </a:r>
          </a:p>
          <a:p>
            <a:pPr marL="228600" indent="-114300">
              <a:lnSpc>
                <a:spcPts val="2175"/>
              </a:lnSpc>
              <a:buFont typeface="Arial"/>
              <a:buChar char="•"/>
            </a:pPr>
            <a:r>
              <a:rPr lang="en-US" b="1" dirty="0">
                <a:solidFill>
                  <a:srgbClr val="172B4D"/>
                </a:solidFill>
                <a:latin typeface="Source Sans Pro"/>
              </a:rPr>
              <a:t>Automation First:</a:t>
            </a:r>
            <a:r>
              <a:rPr lang="en-US" sz="1200" dirty="0">
                <a:solidFill>
                  <a:srgbClr val="172B4D"/>
                </a:solidFill>
                <a:latin typeface="Source Sans Pro"/>
              </a:rPr>
              <a:t> Leverages automated data before burdening applicants with user facing interventions</a:t>
            </a:r>
            <a:r>
              <a:rPr lang="en-US" sz="1200" dirty="0">
                <a:solidFill>
                  <a:srgbClr val="FFFFFF"/>
                </a:solidFill>
                <a:latin typeface="Source Sans Pro"/>
              </a:rPr>
              <a:t>​</a:t>
            </a:r>
          </a:p>
          <a:p>
            <a:pPr marL="228600" indent="-114300">
              <a:lnSpc>
                <a:spcPts val="2175"/>
              </a:lnSpc>
              <a:buFont typeface="Arial"/>
              <a:buChar char="•"/>
            </a:pPr>
            <a:r>
              <a:rPr lang="en-US" b="1" dirty="0">
                <a:solidFill>
                  <a:srgbClr val="172B4D"/>
                </a:solidFill>
                <a:latin typeface="Source Sans Pro"/>
              </a:rPr>
              <a:t>Standardized Reports: </a:t>
            </a:r>
            <a:r>
              <a:rPr lang="en-US" sz="1200" dirty="0">
                <a:solidFill>
                  <a:srgbClr val="172B4D"/>
                </a:solidFill>
                <a:latin typeface="Source Sans Pro"/>
              </a:rPr>
              <a:t>Produces reports with the necessary data to make eligibility determinations</a:t>
            </a:r>
            <a:endParaRPr lang="en-US" sz="1200"/>
          </a:p>
        </p:txBody>
      </p:sp>
      <p:sp>
        <p:nvSpPr>
          <p:cNvPr id="14" name="Rectangle 13">
            <a:extLst>
              <a:ext uri="{FF2B5EF4-FFF2-40B4-BE49-F238E27FC236}">
                <a16:creationId xmlns:a16="http://schemas.microsoft.com/office/drawing/2014/main" id="{21B63349-ECE1-9278-BF6B-43CDE9D8056C}"/>
              </a:ext>
            </a:extLst>
          </p:cNvPr>
          <p:cNvSpPr/>
          <p:nvPr/>
        </p:nvSpPr>
        <p:spPr>
          <a:xfrm>
            <a:off x="1279301" y="2524257"/>
            <a:ext cx="5126862" cy="4582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112E51"/>
                </a:solidFill>
                <a:cs typeface="Arial"/>
              </a:rPr>
              <a:t>Core Features</a:t>
            </a:r>
          </a:p>
        </p:txBody>
      </p:sp>
      <p:sp>
        <p:nvSpPr>
          <p:cNvPr id="15" name="Rectangle 14">
            <a:extLst>
              <a:ext uri="{FF2B5EF4-FFF2-40B4-BE49-F238E27FC236}">
                <a16:creationId xmlns:a16="http://schemas.microsoft.com/office/drawing/2014/main" id="{F9106A08-13E4-87F0-FF46-1EEB128D3AC4}"/>
              </a:ext>
            </a:extLst>
          </p:cNvPr>
          <p:cNvSpPr/>
          <p:nvPr/>
        </p:nvSpPr>
        <p:spPr>
          <a:xfrm>
            <a:off x="6586470" y="2524257"/>
            <a:ext cx="5126862" cy="4582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solidFill>
                  <a:srgbClr val="112E51"/>
                </a:solidFill>
                <a:cs typeface="Arial"/>
              </a:rPr>
              <a:t>Impact</a:t>
            </a:r>
            <a:endParaRPr lang="en-US" sz="2000" b="1" dirty="0"/>
          </a:p>
        </p:txBody>
      </p:sp>
      <p:sp>
        <p:nvSpPr>
          <p:cNvPr id="16" name="TextBox 15">
            <a:extLst>
              <a:ext uri="{FF2B5EF4-FFF2-40B4-BE49-F238E27FC236}">
                <a16:creationId xmlns:a16="http://schemas.microsoft.com/office/drawing/2014/main" id="{DA3C1084-BEA8-8677-154B-F9F8F166D5AA}"/>
              </a:ext>
            </a:extLst>
          </p:cNvPr>
          <p:cNvSpPr txBox="1"/>
          <p:nvPr/>
        </p:nvSpPr>
        <p:spPr>
          <a:xfrm>
            <a:off x="6588953" y="3200400"/>
            <a:ext cx="5128674" cy="17613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114300">
              <a:lnSpc>
                <a:spcPts val="2175"/>
              </a:lnSpc>
              <a:buFont typeface="Arial"/>
              <a:buChar char="•"/>
            </a:pPr>
            <a:r>
              <a:rPr lang="en-US" b="1" dirty="0">
                <a:solidFill>
                  <a:srgbClr val="172B4D"/>
                </a:solidFill>
                <a:latin typeface="Source Sans Pro"/>
              </a:rPr>
              <a:t>Applicant: </a:t>
            </a:r>
            <a:r>
              <a:rPr lang="en-US" sz="1200" dirty="0">
                <a:solidFill>
                  <a:srgbClr val="172B4D"/>
                </a:solidFill>
                <a:latin typeface="Source Sans Pro"/>
              </a:rPr>
              <a:t>Efficient benefit delivery with minimized income verification burden</a:t>
            </a:r>
          </a:p>
          <a:p>
            <a:pPr marL="228600" indent="-114300">
              <a:lnSpc>
                <a:spcPts val="2175"/>
              </a:lnSpc>
              <a:buFont typeface="Arial"/>
              <a:buChar char="•"/>
            </a:pPr>
            <a:r>
              <a:rPr lang="en-US" b="1" dirty="0">
                <a:solidFill>
                  <a:srgbClr val="172B4D"/>
                </a:solidFill>
                <a:latin typeface="Source Sans Pro"/>
              </a:rPr>
              <a:t>Workers: </a:t>
            </a:r>
            <a:r>
              <a:rPr lang="en-US" sz="1200" dirty="0">
                <a:solidFill>
                  <a:srgbClr val="172B4D"/>
                </a:solidFill>
                <a:latin typeface="Source Sans Pro"/>
              </a:rPr>
              <a:t>Easy-to-read income reports for faster, more accurate eligibility determination</a:t>
            </a:r>
            <a:endParaRPr lang="en-US" sz="1200"/>
          </a:p>
          <a:p>
            <a:pPr marL="228600" indent="-114300">
              <a:lnSpc>
                <a:spcPts val="2175"/>
              </a:lnSpc>
              <a:buFont typeface="Arial"/>
              <a:buChar char="•"/>
            </a:pPr>
            <a:r>
              <a:rPr lang="en-US" b="1" dirty="0">
                <a:solidFill>
                  <a:srgbClr val="172B4D"/>
                </a:solidFill>
                <a:latin typeface="Source Sans Pro"/>
              </a:rPr>
              <a:t>States</a:t>
            </a:r>
            <a:r>
              <a:rPr lang="en-US" dirty="0">
                <a:solidFill>
                  <a:srgbClr val="172B4D"/>
                </a:solidFill>
                <a:latin typeface="Source Sans Pro"/>
              </a:rPr>
              <a:t>: </a:t>
            </a:r>
            <a:r>
              <a:rPr lang="en-US" sz="1200" dirty="0">
                <a:solidFill>
                  <a:srgbClr val="172B4D"/>
                </a:solidFill>
                <a:latin typeface="Source Sans Pro"/>
              </a:rPr>
              <a:t>Reduced benefit processing backlog due to worker efficiency</a:t>
            </a:r>
          </a:p>
          <a:p>
            <a:pPr marL="228600" indent="-114300">
              <a:lnSpc>
                <a:spcPts val="2175"/>
              </a:lnSpc>
              <a:buFont typeface="Arial"/>
              <a:buChar char="•"/>
            </a:pPr>
            <a:r>
              <a:rPr lang="en-US" b="1" dirty="0">
                <a:solidFill>
                  <a:srgbClr val="172B4D"/>
                </a:solidFill>
                <a:latin typeface="Source Sans Pro"/>
              </a:rPr>
              <a:t>Benefit Programs: </a:t>
            </a:r>
            <a:r>
              <a:rPr lang="en-US" sz="1200" dirty="0">
                <a:solidFill>
                  <a:srgbClr val="172B4D"/>
                </a:solidFill>
                <a:latin typeface="Source Sans Pro"/>
              </a:rPr>
              <a:t>improved program integrity by lowering error rates</a:t>
            </a:r>
          </a:p>
        </p:txBody>
      </p:sp>
    </p:spTree>
    <p:extLst>
      <p:ext uri="{BB962C8B-B14F-4D97-AF65-F5344CB8AC3E}">
        <p14:creationId xmlns:p14="http://schemas.microsoft.com/office/powerpoint/2010/main" val="428201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99733-5F55-CDFE-6060-5934B9A89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4" name="Text Placeholder 3">
            <a:extLst>
              <a:ext uri="{FF2B5EF4-FFF2-40B4-BE49-F238E27FC236}">
                <a16:creationId xmlns:a16="http://schemas.microsoft.com/office/drawing/2014/main" id="{C31D2552-EC28-D0A4-5D3C-F5E4592FAAE3}"/>
              </a:ext>
            </a:extLst>
          </p:cNvPr>
          <p:cNvSpPr>
            <a:spLocks noGrp="1"/>
          </p:cNvSpPr>
          <p:nvPr>
            <p:ph type="body" idx="2"/>
          </p:nvPr>
        </p:nvSpPr>
        <p:spPr>
          <a:xfrm>
            <a:off x="1340324" y="468614"/>
            <a:ext cx="9286875" cy="1017285"/>
          </a:xfrm>
        </p:spPr>
        <p:txBody>
          <a:bodyPr/>
          <a:lstStyle/>
          <a:p>
            <a:r>
              <a:rPr lang="en-US" dirty="0"/>
              <a:t>Long-term vision: The Aspiration for the </a:t>
            </a:r>
            <a:r>
              <a:rPr lang="en-US" b="1" dirty="0"/>
              <a:t>public</a:t>
            </a:r>
          </a:p>
        </p:txBody>
      </p:sp>
      <p:sp>
        <p:nvSpPr>
          <p:cNvPr id="5" name="Text Placeholder 4">
            <a:extLst>
              <a:ext uri="{FF2B5EF4-FFF2-40B4-BE49-F238E27FC236}">
                <a16:creationId xmlns:a16="http://schemas.microsoft.com/office/drawing/2014/main" id="{ED4AA5C9-AEC6-D2C2-CA20-41812A5E1435}"/>
              </a:ext>
            </a:extLst>
          </p:cNvPr>
          <p:cNvSpPr>
            <a:spLocks noGrp="1"/>
          </p:cNvSpPr>
          <p:nvPr>
            <p:ph type="body" idx="3"/>
          </p:nvPr>
        </p:nvSpPr>
        <p:spPr/>
        <p:txBody>
          <a:bodyPr/>
          <a:lstStyle/>
          <a:p>
            <a:endParaRPr lang="en-US"/>
          </a:p>
        </p:txBody>
      </p:sp>
      <p:sp>
        <p:nvSpPr>
          <p:cNvPr id="10" name="Text Placeholder 2">
            <a:extLst>
              <a:ext uri="{FF2B5EF4-FFF2-40B4-BE49-F238E27FC236}">
                <a16:creationId xmlns:a16="http://schemas.microsoft.com/office/drawing/2014/main" id="{720D6218-1030-F6FF-C92D-AFD7B7AF5A88}"/>
              </a:ext>
            </a:extLst>
          </p:cNvPr>
          <p:cNvSpPr txBox="1">
            <a:spLocks/>
          </p:cNvSpPr>
          <p:nvPr/>
        </p:nvSpPr>
        <p:spPr>
          <a:xfrm>
            <a:off x="1200940" y="1734190"/>
            <a:ext cx="7658070" cy="37729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14300" indent="0">
              <a:buNone/>
            </a:pPr>
            <a:r>
              <a:rPr lang="en-US" sz="1800" dirty="0">
                <a:solidFill>
                  <a:srgbClr val="172B4D"/>
                </a:solidFill>
              </a:rPr>
              <a:t>One day, both the public AND means tested benefit programs will have a one stop income verification service.</a:t>
            </a:r>
          </a:p>
          <a:p>
            <a:pPr marL="114300" indent="0">
              <a:buNone/>
            </a:pPr>
            <a:r>
              <a:rPr lang="en-US" sz="1800" dirty="0">
                <a:solidFill>
                  <a:srgbClr val="172B4D"/>
                </a:solidFill>
              </a:rPr>
              <a:t>Outcomes for the </a:t>
            </a:r>
            <a:r>
              <a:rPr lang="en-US" sz="1800" b="1" dirty="0">
                <a:solidFill>
                  <a:srgbClr val="172B4D"/>
                </a:solidFill>
              </a:rPr>
              <a:t>public</a:t>
            </a:r>
            <a:r>
              <a:rPr lang="en-US" sz="1800" dirty="0">
                <a:solidFill>
                  <a:srgbClr val="172B4D"/>
                </a:solidFill>
              </a:rPr>
              <a:t>:</a:t>
            </a:r>
          </a:p>
          <a:p>
            <a:pPr>
              <a:buFont typeface="Wingdings"/>
              <a:buChar char="§"/>
            </a:pPr>
            <a:r>
              <a:rPr lang="en-US" sz="1600" dirty="0">
                <a:solidFill>
                  <a:srgbClr val="172B4D"/>
                </a:solidFill>
              </a:rPr>
              <a:t>Where possible, most verifications are done automatically and do not require applicant interaction.</a:t>
            </a:r>
          </a:p>
          <a:p>
            <a:pPr>
              <a:buFont typeface="Wingdings"/>
              <a:buChar char="§"/>
            </a:pPr>
            <a:r>
              <a:rPr lang="en-US" sz="1600" dirty="0">
                <a:solidFill>
                  <a:srgbClr val="172B4D"/>
                </a:solidFill>
              </a:rPr>
              <a:t>When an applicant can't be verified automatically, there is a path to verify any form of earned income in every jurisdiction in the country through one platform.</a:t>
            </a:r>
            <a:endParaRPr lang="en-US" sz="1600"/>
          </a:p>
          <a:p>
            <a:pPr>
              <a:buFont typeface="Wingdings"/>
              <a:buChar char="§"/>
            </a:pPr>
            <a:r>
              <a:rPr lang="en-US" sz="1600" dirty="0">
                <a:solidFill>
                  <a:srgbClr val="172B4D"/>
                </a:solidFill>
              </a:rPr>
              <a:t>Verifications are done in a clear plain language tool that reduces administrative and psychological burden to the greatest extent possible.</a:t>
            </a:r>
          </a:p>
          <a:p>
            <a:pPr>
              <a:buFont typeface="Wingdings"/>
              <a:buChar char="§"/>
            </a:pPr>
            <a:r>
              <a:rPr lang="en-US" sz="1600" dirty="0">
                <a:solidFill>
                  <a:srgbClr val="172B4D"/>
                </a:solidFill>
              </a:rPr>
              <a:t>Applicants can verify their income once and choose to share with all means tested programs they're applying to.</a:t>
            </a:r>
          </a:p>
        </p:txBody>
      </p:sp>
      <p:pic>
        <p:nvPicPr>
          <p:cNvPr id="7" name="Picture 6" descr="Text&#10;&#10;Description automatically generated">
            <a:extLst>
              <a:ext uri="{FF2B5EF4-FFF2-40B4-BE49-F238E27FC236}">
                <a16:creationId xmlns:a16="http://schemas.microsoft.com/office/drawing/2014/main" id="{79390822-C431-1B62-73F2-BDABC4D07B87}"/>
              </a:ext>
            </a:extLst>
          </p:cNvPr>
          <p:cNvPicPr>
            <a:picLocks noChangeAspect="1"/>
          </p:cNvPicPr>
          <p:nvPr/>
        </p:nvPicPr>
        <p:blipFill>
          <a:blip r:embed="rId2"/>
          <a:stretch>
            <a:fillRect/>
          </a:stretch>
        </p:blipFill>
        <p:spPr>
          <a:xfrm>
            <a:off x="8871446" y="1759377"/>
            <a:ext cx="2824636" cy="4325156"/>
          </a:xfrm>
          <a:prstGeom prst="rect">
            <a:avLst/>
          </a:prstGeom>
        </p:spPr>
      </p:pic>
    </p:spTree>
    <p:extLst>
      <p:ext uri="{BB962C8B-B14F-4D97-AF65-F5344CB8AC3E}">
        <p14:creationId xmlns:p14="http://schemas.microsoft.com/office/powerpoint/2010/main" val="321394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99733-5F55-CDFE-6060-5934B9A895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4" name="Text Placeholder 3">
            <a:extLst>
              <a:ext uri="{FF2B5EF4-FFF2-40B4-BE49-F238E27FC236}">
                <a16:creationId xmlns:a16="http://schemas.microsoft.com/office/drawing/2014/main" id="{C31D2552-EC28-D0A4-5D3C-F5E4592FAAE3}"/>
              </a:ext>
            </a:extLst>
          </p:cNvPr>
          <p:cNvSpPr>
            <a:spLocks noGrp="1"/>
          </p:cNvSpPr>
          <p:nvPr>
            <p:ph type="body" idx="2"/>
          </p:nvPr>
        </p:nvSpPr>
        <p:spPr>
          <a:xfrm>
            <a:off x="1340324" y="468614"/>
            <a:ext cx="9286875" cy="1017285"/>
          </a:xfrm>
        </p:spPr>
        <p:txBody>
          <a:bodyPr/>
          <a:lstStyle/>
          <a:p>
            <a:r>
              <a:rPr lang="en-US" dirty="0"/>
              <a:t>Long-term vision: The Aspiration for </a:t>
            </a:r>
            <a:r>
              <a:rPr lang="en-US" b="1" dirty="0"/>
              <a:t>Benefit</a:t>
            </a:r>
            <a:r>
              <a:rPr lang="en-US" dirty="0"/>
              <a:t> </a:t>
            </a:r>
            <a:r>
              <a:rPr lang="en-US" b="1" dirty="0"/>
              <a:t>Programs</a:t>
            </a:r>
          </a:p>
        </p:txBody>
      </p:sp>
      <p:sp>
        <p:nvSpPr>
          <p:cNvPr id="10" name="Text Placeholder 2">
            <a:extLst>
              <a:ext uri="{FF2B5EF4-FFF2-40B4-BE49-F238E27FC236}">
                <a16:creationId xmlns:a16="http://schemas.microsoft.com/office/drawing/2014/main" id="{720D6218-1030-F6FF-C92D-AFD7B7AF5A88}"/>
              </a:ext>
            </a:extLst>
          </p:cNvPr>
          <p:cNvSpPr txBox="1">
            <a:spLocks/>
          </p:cNvSpPr>
          <p:nvPr/>
        </p:nvSpPr>
        <p:spPr>
          <a:xfrm>
            <a:off x="1200940" y="1761020"/>
            <a:ext cx="7679870" cy="40232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2pPr>
            <a:lvl3pPr marL="1371600" marR="0" lvl="2"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3pPr>
            <a:lvl4pPr marL="1828800" marR="0" lvl="3"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4pPr>
            <a:lvl5pPr marL="2286000" marR="0" lvl="4" indent="-342900" algn="l" rtl="0">
              <a:lnSpc>
                <a:spcPct val="90000"/>
              </a:lnSpc>
              <a:spcBef>
                <a:spcPts val="500"/>
              </a:spcBef>
              <a:spcAft>
                <a:spcPts val="0"/>
              </a:spcAft>
              <a:buClr>
                <a:schemeClr val="dk2"/>
              </a:buClr>
              <a:buSzPts val="1800"/>
              <a:buFont typeface="Source Sans Pro"/>
              <a:buChar char="•"/>
              <a:defRPr sz="2000" b="0" i="0" u="none" strike="noStrike" cap="none">
                <a:solidFill>
                  <a:schemeClr val="dk2"/>
                </a:solidFill>
                <a:latin typeface="Source Sans Pro"/>
                <a:ea typeface="Source Sans Pro"/>
                <a:cs typeface="Source Sans Pro"/>
                <a:sym typeface="Source Sans Pro"/>
              </a:defRPr>
            </a:lvl5pPr>
            <a:lvl6pPr marL="2743200" marR="0" lvl="5"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114300" indent="0">
              <a:buNone/>
            </a:pPr>
            <a:r>
              <a:rPr lang="en-US" sz="1800" dirty="0">
                <a:solidFill>
                  <a:srgbClr val="172B4D"/>
                </a:solidFill>
              </a:rPr>
              <a:t>One day, both the public AND means tested benefit programs will have a one stop income verification service.</a:t>
            </a:r>
            <a:endParaRPr lang="en-US" sz="1800" dirty="0">
              <a:solidFill>
                <a:srgbClr val="FFFFFF"/>
              </a:solidFill>
            </a:endParaRPr>
          </a:p>
          <a:p>
            <a:pPr marL="114300" indent="0">
              <a:buNone/>
            </a:pPr>
            <a:r>
              <a:rPr lang="en-US" sz="1800" dirty="0">
                <a:solidFill>
                  <a:srgbClr val="172B4D"/>
                </a:solidFill>
              </a:rPr>
              <a:t>Outcomes for </a:t>
            </a:r>
            <a:r>
              <a:rPr lang="en-US" sz="1800" b="1" dirty="0">
                <a:solidFill>
                  <a:srgbClr val="172B4D"/>
                </a:solidFill>
              </a:rPr>
              <a:t>programs</a:t>
            </a:r>
            <a:r>
              <a:rPr lang="en-US" sz="1800" dirty="0">
                <a:solidFill>
                  <a:srgbClr val="172B4D"/>
                </a:solidFill>
              </a:rPr>
              <a:t>:</a:t>
            </a:r>
            <a:endParaRPr lang="en-US" sz="1800" dirty="0"/>
          </a:p>
          <a:p>
            <a:pPr>
              <a:buFont typeface="Wingdings"/>
              <a:buChar char="§"/>
            </a:pPr>
            <a:r>
              <a:rPr lang="en-US" sz="1600" dirty="0">
                <a:solidFill>
                  <a:srgbClr val="172B4D"/>
                </a:solidFill>
              </a:rPr>
              <a:t>Eligibility related payment errors have dropped to below congressionally mandated acceptable error levels</a:t>
            </a:r>
          </a:p>
          <a:p>
            <a:pPr>
              <a:buFont typeface="Wingdings"/>
              <a:buChar char="§"/>
            </a:pPr>
            <a:r>
              <a:rPr lang="en-US" sz="1600" dirty="0">
                <a:solidFill>
                  <a:srgbClr val="172B4D"/>
                </a:solidFill>
              </a:rPr>
              <a:t>Few, if any states, have a corrective action plan based on their payment error rate or income verification processes.</a:t>
            </a:r>
          </a:p>
          <a:p>
            <a:pPr>
              <a:buFont typeface="Wingdings"/>
              <a:buChar char="§"/>
            </a:pPr>
            <a:r>
              <a:rPr lang="en-US" sz="1600" dirty="0">
                <a:solidFill>
                  <a:srgbClr val="172B4D"/>
                </a:solidFill>
              </a:rPr>
              <a:t>The Income Verification Service has been formally stamped as compliant by all federal agencies where it is in use.</a:t>
            </a:r>
          </a:p>
          <a:p>
            <a:pPr>
              <a:buFont typeface="Wingdings"/>
              <a:buChar char="§"/>
            </a:pPr>
            <a:r>
              <a:rPr lang="en-US" sz="1600" dirty="0">
                <a:solidFill>
                  <a:srgbClr val="172B4D"/>
                </a:solidFill>
              </a:rPr>
              <a:t>There is a clear and affordable cost structure for the Income Verification Service. Every state in the country pays the same price per verification.</a:t>
            </a:r>
          </a:p>
          <a:p>
            <a:pPr>
              <a:buFont typeface="Wingdings"/>
              <a:buChar char="§"/>
            </a:pPr>
            <a:r>
              <a:rPr lang="en-US" sz="1600" dirty="0">
                <a:solidFill>
                  <a:srgbClr val="172B4D"/>
                </a:solidFill>
              </a:rPr>
              <a:t>The federal government is efficiently spending taxpayer dollars to ensure program integrity of means tested benefits.</a:t>
            </a:r>
            <a:endParaRPr lang="en-US" sz="1600" dirty="0"/>
          </a:p>
          <a:p>
            <a:pPr>
              <a:buFont typeface="Calibri"/>
              <a:buChar char="-"/>
            </a:pPr>
            <a:endParaRPr lang="en-US" sz="1700" dirty="0">
              <a:solidFill>
                <a:srgbClr val="172B4D"/>
              </a:solidFill>
            </a:endParaRPr>
          </a:p>
          <a:p>
            <a:pPr>
              <a:buFont typeface="Calibri"/>
              <a:buChar char="-"/>
            </a:pPr>
            <a:endParaRPr lang="en-US" sz="1700" dirty="0">
              <a:solidFill>
                <a:srgbClr val="172B4D"/>
              </a:solidFill>
            </a:endParaRPr>
          </a:p>
        </p:txBody>
      </p:sp>
      <p:pic>
        <p:nvPicPr>
          <p:cNvPr id="7" name="Picture 6" descr="Text&#10;&#10;Description automatically generated">
            <a:extLst>
              <a:ext uri="{FF2B5EF4-FFF2-40B4-BE49-F238E27FC236}">
                <a16:creationId xmlns:a16="http://schemas.microsoft.com/office/drawing/2014/main" id="{79390822-C431-1B62-73F2-BDABC4D07B87}"/>
              </a:ext>
            </a:extLst>
          </p:cNvPr>
          <p:cNvPicPr>
            <a:picLocks noChangeAspect="1"/>
          </p:cNvPicPr>
          <p:nvPr/>
        </p:nvPicPr>
        <p:blipFill>
          <a:blip r:embed="rId2"/>
          <a:stretch>
            <a:fillRect/>
          </a:stretch>
        </p:blipFill>
        <p:spPr>
          <a:xfrm>
            <a:off x="8871446" y="1759377"/>
            <a:ext cx="2824636" cy="4325156"/>
          </a:xfrm>
          <a:prstGeom prst="rect">
            <a:avLst/>
          </a:prstGeom>
        </p:spPr>
      </p:pic>
    </p:spTree>
    <p:extLst>
      <p:ext uri="{BB962C8B-B14F-4D97-AF65-F5344CB8AC3E}">
        <p14:creationId xmlns:p14="http://schemas.microsoft.com/office/powerpoint/2010/main" val="118576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529E1-4D12-B08E-485D-CC2BB3D8FD5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A6D553-ED22-1874-B77A-1E72F01284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4" name="Text Placeholder 3">
            <a:extLst>
              <a:ext uri="{FF2B5EF4-FFF2-40B4-BE49-F238E27FC236}">
                <a16:creationId xmlns:a16="http://schemas.microsoft.com/office/drawing/2014/main" id="{427D29F4-1F6A-6DBB-6954-14B3A63FED87}"/>
              </a:ext>
            </a:extLst>
          </p:cNvPr>
          <p:cNvSpPr>
            <a:spLocks noGrp="1"/>
          </p:cNvSpPr>
          <p:nvPr>
            <p:ph type="body" idx="2"/>
          </p:nvPr>
        </p:nvSpPr>
        <p:spPr>
          <a:xfrm>
            <a:off x="1340324" y="468614"/>
            <a:ext cx="9286875" cy="1017285"/>
          </a:xfrm>
        </p:spPr>
        <p:txBody>
          <a:bodyPr/>
          <a:lstStyle/>
          <a:p>
            <a:pPr marL="0" lvl="0" indent="0" algn="l" rtl="0">
              <a:spcBef>
                <a:spcPts val="1000"/>
              </a:spcBef>
              <a:spcAft>
                <a:spcPts val="0"/>
              </a:spcAft>
              <a:buNone/>
            </a:pPr>
            <a:r>
              <a:rPr lang="en-US" dirty="0"/>
              <a:t>Different interventions to improve income verification are being piloted</a:t>
            </a:r>
          </a:p>
        </p:txBody>
      </p:sp>
      <p:sp>
        <p:nvSpPr>
          <p:cNvPr id="3" name="Google Shape;255;p30">
            <a:extLst>
              <a:ext uri="{FF2B5EF4-FFF2-40B4-BE49-F238E27FC236}">
                <a16:creationId xmlns:a16="http://schemas.microsoft.com/office/drawing/2014/main" id="{F294262C-7522-A34E-E191-FA0DC4D82F18}"/>
              </a:ext>
            </a:extLst>
          </p:cNvPr>
          <p:cNvSpPr/>
          <p:nvPr/>
        </p:nvSpPr>
        <p:spPr>
          <a:xfrm>
            <a:off x="1340333" y="1748533"/>
            <a:ext cx="4966800" cy="1923600"/>
          </a:xfrm>
          <a:prstGeom prst="rect">
            <a:avLst/>
          </a:prstGeom>
          <a:solidFill>
            <a:srgbClr val="E9F7F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000" dirty="0">
                <a:solidFill>
                  <a:schemeClr val="dk2"/>
                </a:solidFill>
                <a:latin typeface="Source Sans Pro"/>
                <a:ea typeface="Source Sans Pro"/>
                <a:cs typeface="Source Sans Pro"/>
                <a:sym typeface="Source Sans Pro"/>
              </a:rPr>
              <a:t>We automate income verification where we can using free government data sources first.</a:t>
            </a:r>
            <a:endParaRPr sz="2000" dirty="0">
              <a:solidFill>
                <a:schemeClr val="dk2"/>
              </a:solidFill>
              <a:latin typeface="Source Sans Pro"/>
              <a:ea typeface="Source Sans Pro"/>
              <a:cs typeface="Source Sans Pro"/>
              <a:sym typeface="Source Sans Pro"/>
            </a:endParaRPr>
          </a:p>
        </p:txBody>
      </p:sp>
      <p:sp>
        <p:nvSpPr>
          <p:cNvPr id="5" name="Google Shape;256;p30">
            <a:extLst>
              <a:ext uri="{FF2B5EF4-FFF2-40B4-BE49-F238E27FC236}">
                <a16:creationId xmlns:a16="http://schemas.microsoft.com/office/drawing/2014/main" id="{0F073F09-8E6E-CB1D-3E43-FB8875E2204C}"/>
              </a:ext>
            </a:extLst>
          </p:cNvPr>
          <p:cNvSpPr/>
          <p:nvPr/>
        </p:nvSpPr>
        <p:spPr>
          <a:xfrm>
            <a:off x="6729900" y="1748533"/>
            <a:ext cx="4966800" cy="1923600"/>
          </a:xfrm>
          <a:prstGeom prst="rect">
            <a:avLst/>
          </a:prstGeom>
          <a:solidFill>
            <a:srgbClr val="E9F7F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000">
                <a:solidFill>
                  <a:schemeClr val="dk2"/>
                </a:solidFill>
                <a:latin typeface="Source Sans Pro"/>
                <a:ea typeface="Source Sans Pro"/>
                <a:cs typeface="Source Sans Pro"/>
                <a:sym typeface="Source Sans Pro"/>
              </a:rPr>
              <a:t>We create an accessible way for applicants to verify their income when the verification can't be automated</a:t>
            </a:r>
            <a:endParaRPr sz="2000">
              <a:solidFill>
                <a:schemeClr val="dk2"/>
              </a:solidFill>
              <a:latin typeface="Source Sans Pro"/>
              <a:ea typeface="Source Sans Pro"/>
              <a:cs typeface="Source Sans Pro"/>
              <a:sym typeface="Source Sans Pro"/>
            </a:endParaRPr>
          </a:p>
        </p:txBody>
      </p:sp>
      <p:sp>
        <p:nvSpPr>
          <p:cNvPr id="6" name="Google Shape;257;p30">
            <a:extLst>
              <a:ext uri="{FF2B5EF4-FFF2-40B4-BE49-F238E27FC236}">
                <a16:creationId xmlns:a16="http://schemas.microsoft.com/office/drawing/2014/main" id="{77607EE1-4C52-7414-1EBF-844110C0A726}"/>
              </a:ext>
            </a:extLst>
          </p:cNvPr>
          <p:cNvSpPr/>
          <p:nvPr/>
        </p:nvSpPr>
        <p:spPr>
          <a:xfrm>
            <a:off x="1302333" y="4020000"/>
            <a:ext cx="4966800" cy="1923600"/>
          </a:xfrm>
          <a:prstGeom prst="rect">
            <a:avLst/>
          </a:prstGeom>
          <a:solidFill>
            <a:srgbClr val="E9F7F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000">
                <a:solidFill>
                  <a:schemeClr val="dk2"/>
                </a:solidFill>
                <a:latin typeface="Source Sans Pro"/>
                <a:ea typeface="Source Sans Pro"/>
                <a:cs typeface="Source Sans Pro"/>
                <a:sym typeface="Source Sans Pro"/>
              </a:rPr>
              <a:t>We define and share best practices for income reporting customer experience.</a:t>
            </a:r>
            <a:endParaRPr sz="2000">
              <a:solidFill>
                <a:schemeClr val="dk2"/>
              </a:solidFill>
              <a:latin typeface="Source Sans Pro"/>
              <a:ea typeface="Source Sans Pro"/>
              <a:cs typeface="Source Sans Pro"/>
              <a:sym typeface="Source Sans Pro"/>
            </a:endParaRPr>
          </a:p>
        </p:txBody>
      </p:sp>
      <p:sp>
        <p:nvSpPr>
          <p:cNvPr id="8" name="Google Shape;258;p30">
            <a:extLst>
              <a:ext uri="{FF2B5EF4-FFF2-40B4-BE49-F238E27FC236}">
                <a16:creationId xmlns:a16="http://schemas.microsoft.com/office/drawing/2014/main" id="{1116FA1D-2DDB-D461-D962-E65F4DC5F4F7}"/>
              </a:ext>
            </a:extLst>
          </p:cNvPr>
          <p:cNvSpPr/>
          <p:nvPr/>
        </p:nvSpPr>
        <p:spPr>
          <a:xfrm>
            <a:off x="6691900" y="4020000"/>
            <a:ext cx="4966800" cy="1923600"/>
          </a:xfrm>
          <a:prstGeom prst="rect">
            <a:avLst/>
          </a:prstGeom>
          <a:solidFill>
            <a:srgbClr val="E9F7FC"/>
          </a:solidFill>
          <a:ln>
            <a:noFill/>
          </a:ln>
        </p:spPr>
        <p:txBody>
          <a:bodyPr spcFirstLastPara="1" wrap="square" lIns="121900" tIns="121900" rIns="121900" bIns="121900" anchor="ctr" anchorCtr="0">
            <a:noAutofit/>
          </a:bodyPr>
          <a:lstStyle/>
          <a:p>
            <a:pPr algn="ctr"/>
            <a:r>
              <a:rPr lang="en-US" sz="2000" dirty="0">
                <a:solidFill>
                  <a:schemeClr val="dk2"/>
                </a:solidFill>
                <a:latin typeface="Source Sans Pro"/>
                <a:ea typeface="Source Sans Pro"/>
                <a:cs typeface="Source Sans Pro"/>
                <a:sym typeface="Source Sans Pro"/>
              </a:rPr>
              <a:t>We advocate for changes to improve the process and system.</a:t>
            </a:r>
            <a:endParaRPr sz="2000"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848897616"/>
      </p:ext>
    </p:extLst>
  </p:cSld>
  <p:clrMapOvr>
    <a:masterClrMapping/>
  </p:clrMapOvr>
</p:sld>
</file>

<file path=ppt/theme/theme1.xml><?xml version="1.0" encoding="utf-8"?>
<a:theme xmlns:a="http://schemas.openxmlformats.org/drawingml/2006/main" name="IVaaS">
  <a:themeElements>
    <a:clrScheme name="P.Gov/USWDS">
      <a:dk1>
        <a:srgbClr val="FFFFFF"/>
      </a:dk1>
      <a:lt1>
        <a:srgbClr val="D6D7D9"/>
      </a:lt1>
      <a:dk2>
        <a:srgbClr val="112E51"/>
      </a:dk2>
      <a:lt2>
        <a:srgbClr val="9BDAF1"/>
      </a:lt2>
      <a:accent1>
        <a:srgbClr val="FAD980"/>
      </a:accent1>
      <a:accent2>
        <a:srgbClr val="94BFA2"/>
      </a:accent2>
      <a:accent3>
        <a:srgbClr val="E31C3D"/>
      </a:accent3>
      <a:accent4>
        <a:srgbClr val="FDB81E"/>
      </a:accent4>
      <a:accent5>
        <a:srgbClr val="046B99"/>
      </a:accent5>
      <a:accent6>
        <a:srgbClr val="48A463"/>
      </a:accent6>
      <a:hlink>
        <a:srgbClr val="3D94D0"/>
      </a:hlink>
      <a:folHlink>
        <a:srgbClr val="4C2C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Gov/USWDS">
    <a:dk1>
      <a:srgbClr val="FFFFFF"/>
    </a:dk1>
    <a:lt1>
      <a:srgbClr val="D6D7D9"/>
    </a:lt1>
    <a:dk2>
      <a:srgbClr val="112E51"/>
    </a:dk2>
    <a:lt2>
      <a:srgbClr val="9BDAF1"/>
    </a:lt2>
    <a:accent1>
      <a:srgbClr val="FAD980"/>
    </a:accent1>
    <a:accent2>
      <a:srgbClr val="94BFA2"/>
    </a:accent2>
    <a:accent3>
      <a:srgbClr val="E31C3D"/>
    </a:accent3>
    <a:accent4>
      <a:srgbClr val="FDB81E"/>
    </a:accent4>
    <a:accent5>
      <a:srgbClr val="046B99"/>
    </a:accent5>
    <a:accent6>
      <a:srgbClr val="48A463"/>
    </a:accent6>
    <a:hlink>
      <a:srgbClr val="3D94D0"/>
    </a:hlink>
    <a:folHlink>
      <a:srgbClr val="4C2C92"/>
    </a:folHlink>
  </a:clrScheme>
</a:themeOverride>
</file>

<file path=docProps/app.xml><?xml version="1.0" encoding="utf-8"?>
<Properties xmlns="http://schemas.openxmlformats.org/officeDocument/2006/extended-properties" xmlns:vt="http://schemas.openxmlformats.org/officeDocument/2006/docPropsVTypes">
  <Template/>
  <TotalTime>97</TotalTime>
  <Words>1731</Words>
  <Application>Microsoft Office PowerPoint</Application>
  <PresentationFormat>Widescreen</PresentationFormat>
  <Paragraphs>185</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IVaaS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Phases of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Sportello, Esther (CMS/USDS)</cp:lastModifiedBy>
  <cp:revision>4273</cp:revision>
  <dcterms:modified xsi:type="dcterms:W3CDTF">2025-02-06T15:10:27Z</dcterms:modified>
</cp:coreProperties>
</file>