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5" r:id="rId4"/>
    <p:sldId id="258" r:id="rId5"/>
    <p:sldId id="259" r:id="rId6"/>
    <p:sldId id="262" r:id="rId7"/>
    <p:sldId id="263" r:id="rId8"/>
    <p:sldId id="260" r:id="rId9"/>
    <p:sldId id="261" r:id="rId10"/>
    <p:sldId id="267" r:id="rId11"/>
    <p:sldId id="268" r:id="rId12"/>
    <p:sldId id="269" r:id="rId13"/>
    <p:sldId id="270" r:id="rId14"/>
    <p:sldId id="271" r:id="rId15"/>
    <p:sldId id="273" r:id="rId16"/>
    <p:sldId id="276" r:id="rId17"/>
    <p:sldId id="277" r:id="rId18"/>
    <p:sldId id="278" r:id="rId19"/>
    <p:sldId id="274"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1570"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08A447D8-0EA8-4AD7-BA87-B235BD20CC18}" type="datetimeFigureOut">
              <a:rPr lang="en-JM" smtClean="0"/>
              <a:t>1/12/2018</a:t>
            </a:fld>
            <a:endParaRPr lang="en-JM"/>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959CCE21-2155-415D-8DD1-F5F8AD018FC4}" type="slidenum">
              <a:rPr lang="en-JM" smtClean="0"/>
              <a:t>‹#›</a:t>
            </a:fld>
            <a:endParaRPr lang="en-JM"/>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JM"/>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A447D8-0EA8-4AD7-BA87-B235BD20CC18}" type="datetimeFigureOut">
              <a:rPr lang="en-JM" smtClean="0"/>
              <a:t>1/12/2018</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959CCE21-2155-415D-8DD1-F5F8AD018FC4}" type="slidenum">
              <a:rPr lang="en-JM" smtClean="0"/>
              <a:t>‹#›</a:t>
            </a:fld>
            <a:endParaRPr lang="en-JM"/>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447D8-0EA8-4AD7-BA87-B235BD20CC18}" type="datetimeFigureOut">
              <a:rPr lang="en-JM" smtClean="0"/>
              <a:t>1/12/2018</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959CCE21-2155-415D-8DD1-F5F8AD018FC4}" type="slidenum">
              <a:rPr lang="en-JM" smtClean="0"/>
              <a:t>‹#›</a:t>
            </a:fld>
            <a:endParaRPr lang="en-JM"/>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447D8-0EA8-4AD7-BA87-B235BD20CC18}" type="datetimeFigureOut">
              <a:rPr lang="en-JM" smtClean="0"/>
              <a:t>1/12/2018</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959CCE21-2155-415D-8DD1-F5F8AD018FC4}" type="slidenum">
              <a:rPr lang="en-JM" smtClean="0"/>
              <a:t>‹#›</a:t>
            </a:fld>
            <a:endParaRPr lang="en-JM"/>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08A447D8-0EA8-4AD7-BA87-B235BD20CC18}" type="datetimeFigureOut">
              <a:rPr lang="en-JM" smtClean="0"/>
              <a:t>1/12/2018</a:t>
            </a:fld>
            <a:endParaRPr lang="en-JM"/>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959CCE21-2155-415D-8DD1-F5F8AD018FC4}" type="slidenum">
              <a:rPr lang="en-JM" smtClean="0"/>
              <a:t>‹#›</a:t>
            </a:fld>
            <a:endParaRPr lang="en-JM"/>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JM"/>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A447D8-0EA8-4AD7-BA87-B235BD20CC18}" type="datetimeFigureOut">
              <a:rPr lang="en-JM" smtClean="0"/>
              <a:t>1/12/2018</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959CCE21-2155-415D-8DD1-F5F8AD018FC4}" type="slidenum">
              <a:rPr lang="en-JM" smtClean="0"/>
              <a:t>‹#›</a:t>
            </a:fld>
            <a:endParaRPr lang="en-JM"/>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A447D8-0EA8-4AD7-BA87-B235BD20CC18}" type="datetimeFigureOut">
              <a:rPr lang="en-JM" smtClean="0"/>
              <a:t>1/12/2018</a:t>
            </a:fld>
            <a:endParaRPr lang="en-JM"/>
          </a:p>
        </p:txBody>
      </p:sp>
      <p:sp>
        <p:nvSpPr>
          <p:cNvPr id="8" name="Footer Placeholder 7"/>
          <p:cNvSpPr>
            <a:spLocks noGrp="1"/>
          </p:cNvSpPr>
          <p:nvPr>
            <p:ph type="ftr" sz="quarter" idx="11"/>
          </p:nvPr>
        </p:nvSpPr>
        <p:spPr/>
        <p:txBody>
          <a:bodyPr/>
          <a:lstStyle/>
          <a:p>
            <a:endParaRPr lang="en-JM"/>
          </a:p>
        </p:txBody>
      </p:sp>
      <p:sp>
        <p:nvSpPr>
          <p:cNvPr id="9" name="Slide Number Placeholder 8"/>
          <p:cNvSpPr>
            <a:spLocks noGrp="1"/>
          </p:cNvSpPr>
          <p:nvPr>
            <p:ph type="sldNum" sz="quarter" idx="12"/>
          </p:nvPr>
        </p:nvSpPr>
        <p:spPr/>
        <p:txBody>
          <a:bodyPr/>
          <a:lstStyle/>
          <a:p>
            <a:fld id="{959CCE21-2155-415D-8DD1-F5F8AD018FC4}" type="slidenum">
              <a:rPr lang="en-JM" smtClean="0"/>
              <a:t>‹#›</a:t>
            </a:fld>
            <a:endParaRPr lang="en-JM"/>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8A447D8-0EA8-4AD7-BA87-B235BD20CC18}" type="datetimeFigureOut">
              <a:rPr lang="en-JM" smtClean="0"/>
              <a:t>1/12/2018</a:t>
            </a:fld>
            <a:endParaRPr lang="en-JM"/>
          </a:p>
        </p:txBody>
      </p:sp>
      <p:sp>
        <p:nvSpPr>
          <p:cNvPr id="4" name="Footer Placeholder 3"/>
          <p:cNvSpPr>
            <a:spLocks noGrp="1"/>
          </p:cNvSpPr>
          <p:nvPr>
            <p:ph type="ftr" sz="quarter" idx="11"/>
          </p:nvPr>
        </p:nvSpPr>
        <p:spPr/>
        <p:txBody>
          <a:bodyPr/>
          <a:lstStyle/>
          <a:p>
            <a:endParaRPr lang="en-JM"/>
          </a:p>
        </p:txBody>
      </p:sp>
      <p:sp>
        <p:nvSpPr>
          <p:cNvPr id="5" name="Slide Number Placeholder 4"/>
          <p:cNvSpPr>
            <a:spLocks noGrp="1"/>
          </p:cNvSpPr>
          <p:nvPr>
            <p:ph type="sldNum" sz="quarter" idx="12"/>
          </p:nvPr>
        </p:nvSpPr>
        <p:spPr/>
        <p:txBody>
          <a:bodyPr/>
          <a:lstStyle/>
          <a:p>
            <a:fld id="{959CCE21-2155-415D-8DD1-F5F8AD018FC4}" type="slidenum">
              <a:rPr lang="en-JM" smtClean="0"/>
              <a:t>‹#›</a:t>
            </a:fld>
            <a:endParaRPr lang="en-JM"/>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08A447D8-0EA8-4AD7-BA87-B235BD20CC18}" type="datetimeFigureOut">
              <a:rPr lang="en-JM" smtClean="0"/>
              <a:t>1/12/2018</a:t>
            </a:fld>
            <a:endParaRPr lang="en-JM"/>
          </a:p>
        </p:txBody>
      </p:sp>
      <p:sp>
        <p:nvSpPr>
          <p:cNvPr id="3" name="Footer Placeholder 2"/>
          <p:cNvSpPr>
            <a:spLocks noGrp="1"/>
          </p:cNvSpPr>
          <p:nvPr>
            <p:ph type="ftr" sz="quarter" idx="11"/>
          </p:nvPr>
        </p:nvSpPr>
        <p:spPr/>
        <p:txBody>
          <a:bodyPr/>
          <a:lstStyle/>
          <a:p>
            <a:endParaRPr lang="en-JM"/>
          </a:p>
        </p:txBody>
      </p:sp>
      <p:sp>
        <p:nvSpPr>
          <p:cNvPr id="4" name="Slide Number Placeholder 3"/>
          <p:cNvSpPr>
            <a:spLocks noGrp="1"/>
          </p:cNvSpPr>
          <p:nvPr>
            <p:ph type="sldNum" sz="quarter" idx="12"/>
          </p:nvPr>
        </p:nvSpPr>
        <p:spPr/>
        <p:txBody>
          <a:bodyPr/>
          <a:lstStyle/>
          <a:p>
            <a:fld id="{959CCE21-2155-415D-8DD1-F5F8AD018FC4}" type="slidenum">
              <a:rPr lang="en-JM" smtClean="0"/>
              <a:t>‹#›</a:t>
            </a:fld>
            <a:endParaRPr lang="en-JM"/>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A447D8-0EA8-4AD7-BA87-B235BD20CC18}" type="datetimeFigureOut">
              <a:rPr lang="en-JM" smtClean="0"/>
              <a:t>1/12/2018</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959CCE21-2155-415D-8DD1-F5F8AD018FC4}" type="slidenum">
              <a:rPr lang="en-JM" smtClean="0"/>
              <a:t>‹#›</a:t>
            </a:fld>
            <a:endParaRPr lang="en-JM"/>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A447D8-0EA8-4AD7-BA87-B235BD20CC18}" type="datetimeFigureOut">
              <a:rPr lang="en-JM" smtClean="0"/>
              <a:t>1/12/2018</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959CCE21-2155-415D-8DD1-F5F8AD018FC4}" type="slidenum">
              <a:rPr lang="en-JM" smtClean="0"/>
              <a:t>‹#›</a:t>
            </a:fld>
            <a:endParaRPr lang="en-JM"/>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08A447D8-0EA8-4AD7-BA87-B235BD20CC18}" type="datetimeFigureOut">
              <a:rPr lang="en-JM" smtClean="0"/>
              <a:t>1/12/2018</a:t>
            </a:fld>
            <a:endParaRPr lang="en-JM"/>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JM"/>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959CCE21-2155-415D-8DD1-F5F8AD018FC4}" type="slidenum">
              <a:rPr lang="en-JM" smtClean="0"/>
              <a:t>‹#›</a:t>
            </a:fld>
            <a:endParaRPr lang="en-JM"/>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2008" y="3613024"/>
            <a:ext cx="7772400" cy="2480272"/>
          </a:xfrm>
        </p:spPr>
        <p:txBody>
          <a:bodyPr>
            <a:normAutofit fontScale="85000" lnSpcReduction="10000"/>
          </a:bodyPr>
          <a:lstStyle/>
          <a:p>
            <a:r>
              <a:rPr lang="en-JM" dirty="0"/>
              <a:t>GROUP I</a:t>
            </a:r>
          </a:p>
          <a:p>
            <a:r>
              <a:rPr lang="en-JM" dirty="0" err="1"/>
              <a:t>Jodiann</a:t>
            </a:r>
            <a:r>
              <a:rPr lang="en-JM" dirty="0"/>
              <a:t> Allen 20121358</a:t>
            </a:r>
          </a:p>
          <a:p>
            <a:r>
              <a:rPr lang="en-JM" dirty="0"/>
              <a:t>Gerard Francis 20142119</a:t>
            </a:r>
          </a:p>
          <a:p>
            <a:r>
              <a:rPr lang="en-JM" dirty="0"/>
              <a:t>Bryanna Chang 20112213</a:t>
            </a:r>
          </a:p>
          <a:p>
            <a:r>
              <a:rPr lang="en-JM" dirty="0"/>
              <a:t>Garson Anglin 20142037</a:t>
            </a:r>
          </a:p>
          <a:p>
            <a:r>
              <a:rPr lang="en-JM" dirty="0"/>
              <a:t>Shanika Ferguson 20141916</a:t>
            </a:r>
          </a:p>
          <a:p>
            <a:r>
              <a:rPr lang="en-JM" dirty="0" err="1"/>
              <a:t>Schana</a:t>
            </a:r>
            <a:r>
              <a:rPr lang="en-JM" dirty="0"/>
              <a:t> Beckford 20151316</a:t>
            </a:r>
          </a:p>
          <a:p>
            <a:r>
              <a:rPr lang="en-JM" dirty="0"/>
              <a:t>Christopher Howe 20141522</a:t>
            </a:r>
          </a:p>
          <a:p>
            <a:r>
              <a:rPr lang="en-JM" dirty="0"/>
              <a:t>Mark Dennis 2012686</a:t>
            </a:r>
          </a:p>
        </p:txBody>
      </p:sp>
      <p:sp>
        <p:nvSpPr>
          <p:cNvPr id="2" name="Title 1"/>
          <p:cNvSpPr>
            <a:spLocks noGrp="1"/>
          </p:cNvSpPr>
          <p:nvPr>
            <p:ph type="title"/>
          </p:nvPr>
        </p:nvSpPr>
        <p:spPr>
          <a:xfrm>
            <a:off x="-1044624" y="476672"/>
            <a:ext cx="7772400" cy="1828800"/>
          </a:xfrm>
        </p:spPr>
        <p:txBody>
          <a:bodyPr/>
          <a:lstStyle/>
          <a:p>
            <a:r>
              <a:rPr lang="en-JM" dirty="0"/>
              <a:t>Data Structures &amp; File Management II</a:t>
            </a:r>
          </a:p>
        </p:txBody>
      </p:sp>
    </p:spTree>
    <p:extLst>
      <p:ext uri="{BB962C8B-B14F-4D97-AF65-F5344CB8AC3E}">
        <p14:creationId xmlns:p14="http://schemas.microsoft.com/office/powerpoint/2010/main" val="3002827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lgn="ctr">
              <a:buNone/>
            </a:pPr>
            <a:r>
              <a:rPr lang="en-JM" sz="3200" dirty="0"/>
              <a:t>The FOR LOOP STRUCTURE cycles through the appropriate maze board in order to find the player’s location (‘P’ in maze board array).  Once ‘P’ is found its indices are recorded in the ‘</a:t>
            </a:r>
            <a:r>
              <a:rPr lang="en-JM" sz="3200" dirty="0" err="1"/>
              <a:t>playerRow</a:t>
            </a:r>
            <a:r>
              <a:rPr lang="en-JM" sz="3200" dirty="0"/>
              <a:t>’ and ‘</a:t>
            </a:r>
            <a:r>
              <a:rPr lang="en-JM" sz="3200" dirty="0" err="1"/>
              <a:t>playerCol</a:t>
            </a:r>
            <a:r>
              <a:rPr lang="en-JM" sz="3200" dirty="0"/>
              <a:t>’ variables; ‘</a:t>
            </a:r>
            <a:r>
              <a:rPr lang="en-JM" sz="3200" dirty="0" err="1"/>
              <a:t>i</a:t>
            </a:r>
            <a:r>
              <a:rPr lang="en-JM" sz="3200" dirty="0"/>
              <a:t>’ being the index of the Row and ‘i2’ the index of the column</a:t>
            </a:r>
            <a:r>
              <a:rPr lang="en-JM" sz="2400" dirty="0"/>
              <a:t>.</a:t>
            </a:r>
          </a:p>
        </p:txBody>
      </p:sp>
      <p:sp>
        <p:nvSpPr>
          <p:cNvPr id="3" name="Title 2"/>
          <p:cNvSpPr>
            <a:spLocks noGrp="1"/>
          </p:cNvSpPr>
          <p:nvPr>
            <p:ph type="title"/>
          </p:nvPr>
        </p:nvSpPr>
        <p:spPr/>
        <p:txBody>
          <a:bodyPr/>
          <a:lstStyle/>
          <a:p>
            <a:r>
              <a:rPr lang="en-JM" dirty="0" err="1"/>
              <a:t>Dsafm</a:t>
            </a:r>
            <a:r>
              <a:rPr lang="en-JM" dirty="0"/>
              <a:t> maze</a:t>
            </a:r>
            <a:br>
              <a:rPr lang="en-JM" dirty="0"/>
            </a:br>
            <a:r>
              <a:rPr lang="en-JM" dirty="0"/>
              <a:t>‘FINDPLAYER’ FOR LOOP</a:t>
            </a:r>
          </a:p>
        </p:txBody>
      </p:sp>
    </p:spTree>
    <p:extLst>
      <p:ext uri="{BB962C8B-B14F-4D97-AF65-F5344CB8AC3E}">
        <p14:creationId xmlns:p14="http://schemas.microsoft.com/office/powerpoint/2010/main" val="308005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JM" dirty="0"/>
              <a:t>CODE SNIPPET</a:t>
            </a:r>
          </a:p>
        </p:txBody>
      </p:sp>
      <p:pic>
        <p:nvPicPr>
          <p:cNvPr id="5" name="Picture 4">
            <a:extLst>
              <a:ext uri="{FF2B5EF4-FFF2-40B4-BE49-F238E27FC236}">
                <a16:creationId xmlns:a16="http://schemas.microsoft.com/office/drawing/2014/main" id="{AA4753BD-B286-4841-9753-597FAFAF63C4}"/>
              </a:ext>
            </a:extLst>
          </p:cNvPr>
          <p:cNvPicPr>
            <a:picLocks noChangeAspect="1"/>
          </p:cNvPicPr>
          <p:nvPr/>
        </p:nvPicPr>
        <p:blipFill>
          <a:blip r:embed="rId2"/>
          <a:stretch>
            <a:fillRect/>
          </a:stretch>
        </p:blipFill>
        <p:spPr>
          <a:xfrm>
            <a:off x="4427984" y="1700808"/>
            <a:ext cx="4032448" cy="3383261"/>
          </a:xfrm>
          <a:prstGeom prst="rect">
            <a:avLst/>
          </a:prstGeom>
        </p:spPr>
      </p:pic>
      <p:pic>
        <p:nvPicPr>
          <p:cNvPr id="8" name="Content Placeholder 7">
            <a:extLst>
              <a:ext uri="{FF2B5EF4-FFF2-40B4-BE49-F238E27FC236}">
                <a16:creationId xmlns:a16="http://schemas.microsoft.com/office/drawing/2014/main" id="{0E69F8C1-44F7-4283-97E5-C2F5FD9C97F6}"/>
              </a:ext>
            </a:extLst>
          </p:cNvPr>
          <p:cNvPicPr>
            <a:picLocks noGrp="1" noChangeAspect="1"/>
          </p:cNvPicPr>
          <p:nvPr>
            <p:ph idx="1"/>
          </p:nvPr>
        </p:nvPicPr>
        <p:blipFill>
          <a:blip r:embed="rId3"/>
          <a:stretch>
            <a:fillRect/>
          </a:stretch>
        </p:blipFill>
        <p:spPr>
          <a:xfrm>
            <a:off x="251520" y="1700807"/>
            <a:ext cx="4107354" cy="3383261"/>
          </a:xfrm>
          <a:prstGeom prst="rect">
            <a:avLst/>
          </a:prstGeom>
        </p:spPr>
      </p:pic>
    </p:spTree>
    <p:extLst>
      <p:ext uri="{BB962C8B-B14F-4D97-AF65-F5344CB8AC3E}">
        <p14:creationId xmlns:p14="http://schemas.microsoft.com/office/powerpoint/2010/main" val="202658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lgn="ctr">
              <a:buNone/>
            </a:pPr>
            <a:r>
              <a:rPr lang="en-JM" sz="2800" dirty="0"/>
              <a:t>The NESTED IF-ELSE statement is the basic function of the game.  Firstly, it accepts all the values that the game requires, the game level[which maze board to read from] and the desired location the player would like to move to [row and column values] then performs the necessary checks using the ‘</a:t>
            </a:r>
            <a:r>
              <a:rPr lang="en-JM" sz="2800" dirty="0" err="1"/>
              <a:t>isValid</a:t>
            </a:r>
            <a:r>
              <a:rPr lang="en-JM" sz="2800" dirty="0"/>
              <a:t>’ and ‘</a:t>
            </a:r>
            <a:r>
              <a:rPr lang="en-JM" sz="2800" dirty="0" err="1"/>
              <a:t>isExit</a:t>
            </a:r>
            <a:r>
              <a:rPr lang="en-JM" sz="2800" dirty="0"/>
              <a:t>’ functions.</a:t>
            </a:r>
          </a:p>
        </p:txBody>
      </p:sp>
      <p:sp>
        <p:nvSpPr>
          <p:cNvPr id="3" name="Title 2"/>
          <p:cNvSpPr>
            <a:spLocks noGrp="1"/>
          </p:cNvSpPr>
          <p:nvPr>
            <p:ph type="title"/>
          </p:nvPr>
        </p:nvSpPr>
        <p:spPr/>
        <p:txBody>
          <a:bodyPr/>
          <a:lstStyle/>
          <a:p>
            <a:r>
              <a:rPr lang="en-JM" dirty="0"/>
              <a:t>DSAFM MAZE</a:t>
            </a:r>
            <a:br>
              <a:rPr lang="en-JM" dirty="0"/>
            </a:br>
            <a:r>
              <a:rPr lang="en-JM" dirty="0"/>
              <a:t>GAMEFUNCTION NESTED IF-ELSE </a:t>
            </a:r>
          </a:p>
        </p:txBody>
      </p:sp>
    </p:spTree>
    <p:extLst>
      <p:ext uri="{BB962C8B-B14F-4D97-AF65-F5344CB8AC3E}">
        <p14:creationId xmlns:p14="http://schemas.microsoft.com/office/powerpoint/2010/main" val="1590260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lgn="ctr">
              <a:buNone/>
            </a:pPr>
            <a:r>
              <a:rPr lang="en-JM" sz="2800" dirty="0"/>
              <a:t>If ‘</a:t>
            </a:r>
            <a:r>
              <a:rPr lang="en-JM" sz="2800" dirty="0" err="1"/>
              <a:t>isValid</a:t>
            </a:r>
            <a:r>
              <a:rPr lang="en-JM" sz="2800" dirty="0"/>
              <a:t>’ and ‘</a:t>
            </a:r>
            <a:r>
              <a:rPr lang="en-JM" sz="2800" dirty="0" err="1"/>
              <a:t>isExit</a:t>
            </a:r>
            <a:r>
              <a:rPr lang="en-JM" sz="2800" dirty="0"/>
              <a:t>’ are both true, the player receives a prompts that they have won and indicating whether they have found the shortest path or not. If ‘</a:t>
            </a:r>
            <a:r>
              <a:rPr lang="en-JM" sz="2800" dirty="0" err="1"/>
              <a:t>isValid</a:t>
            </a:r>
            <a:r>
              <a:rPr lang="en-JM" sz="2800" dirty="0"/>
              <a:t>’ is true and ‘</a:t>
            </a:r>
            <a:r>
              <a:rPr lang="en-JM" sz="2800" dirty="0" err="1"/>
              <a:t>isExit</a:t>
            </a:r>
            <a:r>
              <a:rPr lang="en-JM" sz="2800" dirty="0"/>
              <a:t>’ is false, the game moves the player to the new location.  If ‘</a:t>
            </a:r>
            <a:r>
              <a:rPr lang="en-JM" sz="2800" dirty="0" err="1"/>
              <a:t>isValid</a:t>
            </a:r>
            <a:r>
              <a:rPr lang="en-JM" sz="2800" dirty="0"/>
              <a:t>’ is false, the player does not move at all and is prompted to move elsewhere.</a:t>
            </a:r>
          </a:p>
        </p:txBody>
      </p:sp>
      <p:sp>
        <p:nvSpPr>
          <p:cNvPr id="3" name="Title 2"/>
          <p:cNvSpPr>
            <a:spLocks noGrp="1"/>
          </p:cNvSpPr>
          <p:nvPr>
            <p:ph type="title"/>
          </p:nvPr>
        </p:nvSpPr>
        <p:spPr/>
        <p:txBody>
          <a:bodyPr/>
          <a:lstStyle/>
          <a:p>
            <a:r>
              <a:rPr lang="en-JM" dirty="0"/>
              <a:t>DSAFM MAZE</a:t>
            </a:r>
            <a:br>
              <a:rPr lang="en-JM" dirty="0"/>
            </a:br>
            <a:r>
              <a:rPr lang="en-JM" dirty="0"/>
              <a:t>GAMEFUNCTION NESTED IF-ELSE </a:t>
            </a:r>
          </a:p>
        </p:txBody>
      </p:sp>
    </p:spTree>
    <p:extLst>
      <p:ext uri="{BB962C8B-B14F-4D97-AF65-F5344CB8AC3E}">
        <p14:creationId xmlns:p14="http://schemas.microsoft.com/office/powerpoint/2010/main" val="1847126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08A50FC-BB5D-468B-93B8-8EED082DAC12}"/>
              </a:ext>
            </a:extLst>
          </p:cNvPr>
          <p:cNvPicPr>
            <a:picLocks noGrp="1" noChangeAspect="1"/>
          </p:cNvPicPr>
          <p:nvPr>
            <p:ph idx="1"/>
          </p:nvPr>
        </p:nvPicPr>
        <p:blipFill>
          <a:blip r:embed="rId2"/>
          <a:stretch>
            <a:fillRect/>
          </a:stretch>
        </p:blipFill>
        <p:spPr>
          <a:xfrm>
            <a:off x="683568" y="1772816"/>
            <a:ext cx="7560840" cy="4873353"/>
          </a:xfrm>
          <a:prstGeom prst="rect">
            <a:avLst/>
          </a:prstGeom>
        </p:spPr>
      </p:pic>
      <p:sp>
        <p:nvSpPr>
          <p:cNvPr id="3" name="Title 2"/>
          <p:cNvSpPr>
            <a:spLocks noGrp="1"/>
          </p:cNvSpPr>
          <p:nvPr>
            <p:ph type="title"/>
          </p:nvPr>
        </p:nvSpPr>
        <p:spPr/>
        <p:txBody>
          <a:bodyPr/>
          <a:lstStyle/>
          <a:p>
            <a:r>
              <a:rPr lang="en-JM" dirty="0"/>
              <a:t>Code snippet</a:t>
            </a:r>
          </a:p>
        </p:txBody>
      </p:sp>
    </p:spTree>
    <p:extLst>
      <p:ext uri="{BB962C8B-B14F-4D97-AF65-F5344CB8AC3E}">
        <p14:creationId xmlns:p14="http://schemas.microsoft.com/office/powerpoint/2010/main" val="1453438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711476E-9740-46FA-930C-73E15DF63B49}"/>
              </a:ext>
            </a:extLst>
          </p:cNvPr>
          <p:cNvPicPr>
            <a:picLocks noGrp="1" noChangeAspect="1"/>
          </p:cNvPicPr>
          <p:nvPr>
            <p:ph idx="1"/>
          </p:nvPr>
        </p:nvPicPr>
        <p:blipFill>
          <a:blip r:embed="rId2"/>
          <a:stretch>
            <a:fillRect/>
          </a:stretch>
        </p:blipFill>
        <p:spPr>
          <a:xfrm>
            <a:off x="437854" y="1564752"/>
            <a:ext cx="8267551" cy="4013993"/>
          </a:xfrm>
          <a:prstGeom prst="rect">
            <a:avLst/>
          </a:prstGeom>
        </p:spPr>
      </p:pic>
      <p:sp>
        <p:nvSpPr>
          <p:cNvPr id="3" name="Title 2">
            <a:extLst>
              <a:ext uri="{FF2B5EF4-FFF2-40B4-BE49-F238E27FC236}">
                <a16:creationId xmlns:a16="http://schemas.microsoft.com/office/drawing/2014/main" id="{319C9905-AAA2-4A5F-B5A0-92CAF74545FA}"/>
              </a:ext>
            </a:extLst>
          </p:cNvPr>
          <p:cNvSpPr>
            <a:spLocks noGrp="1"/>
          </p:cNvSpPr>
          <p:nvPr>
            <p:ph type="title"/>
          </p:nvPr>
        </p:nvSpPr>
        <p:spPr/>
        <p:txBody>
          <a:bodyPr/>
          <a:lstStyle/>
          <a:p>
            <a:r>
              <a:rPr lang="en-US" dirty="0"/>
              <a:t>Code snippet </a:t>
            </a:r>
            <a:r>
              <a:rPr lang="en-US" dirty="0" err="1"/>
              <a:t>con’td</a:t>
            </a:r>
            <a:endParaRPr lang="en-US" dirty="0"/>
          </a:p>
        </p:txBody>
      </p:sp>
      <p:pic>
        <p:nvPicPr>
          <p:cNvPr id="5" name="Picture 4">
            <a:extLst>
              <a:ext uri="{FF2B5EF4-FFF2-40B4-BE49-F238E27FC236}">
                <a16:creationId xmlns:a16="http://schemas.microsoft.com/office/drawing/2014/main" id="{6250B23B-DDD2-4AF1-8BCF-B42681694318}"/>
              </a:ext>
            </a:extLst>
          </p:cNvPr>
          <p:cNvPicPr>
            <a:picLocks noChangeAspect="1"/>
          </p:cNvPicPr>
          <p:nvPr/>
        </p:nvPicPr>
        <p:blipFill>
          <a:blip r:embed="rId3"/>
          <a:stretch>
            <a:fillRect/>
          </a:stretch>
        </p:blipFill>
        <p:spPr>
          <a:xfrm>
            <a:off x="443402" y="5596397"/>
            <a:ext cx="5712774" cy="1008112"/>
          </a:xfrm>
          <a:prstGeom prst="rect">
            <a:avLst/>
          </a:prstGeom>
        </p:spPr>
      </p:pic>
    </p:spTree>
    <p:extLst>
      <p:ext uri="{BB962C8B-B14F-4D97-AF65-F5344CB8AC3E}">
        <p14:creationId xmlns:p14="http://schemas.microsoft.com/office/powerpoint/2010/main" val="3829166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9C9905-AAA2-4A5F-B5A0-92CAF74545FA}"/>
              </a:ext>
            </a:extLst>
          </p:cNvPr>
          <p:cNvSpPr>
            <a:spLocks noGrp="1"/>
          </p:cNvSpPr>
          <p:nvPr>
            <p:ph type="title"/>
          </p:nvPr>
        </p:nvSpPr>
        <p:spPr/>
        <p:txBody>
          <a:bodyPr/>
          <a:lstStyle/>
          <a:p>
            <a:r>
              <a:rPr lang="en-US" dirty="0"/>
              <a:t>Justification</a:t>
            </a:r>
          </a:p>
        </p:txBody>
      </p:sp>
      <p:sp>
        <p:nvSpPr>
          <p:cNvPr id="2" name="Content Placeholder 1"/>
          <p:cNvSpPr>
            <a:spLocks noGrp="1"/>
          </p:cNvSpPr>
          <p:nvPr>
            <p:ph idx="1"/>
          </p:nvPr>
        </p:nvSpPr>
        <p:spPr/>
        <p:txBody>
          <a:bodyPr>
            <a:normAutofit/>
          </a:bodyPr>
          <a:lstStyle/>
          <a:p>
            <a:pPr marL="45720" indent="0" algn="just">
              <a:buNone/>
            </a:pPr>
            <a:r>
              <a:rPr lang="en-JM" dirty="0"/>
              <a:t>The following are some justifications for creating and recommending the use of the DSFM’S </a:t>
            </a:r>
            <a:r>
              <a:rPr lang="en-JM" dirty="0" err="1"/>
              <a:t>Mazeboard</a:t>
            </a:r>
            <a:r>
              <a:rPr lang="en-JM" dirty="0"/>
              <a:t>  game. </a:t>
            </a:r>
          </a:p>
          <a:p>
            <a:pPr marL="45720" indent="0" algn="just">
              <a:buNone/>
            </a:pPr>
            <a:endParaRPr lang="en-JM" dirty="0"/>
          </a:p>
          <a:p>
            <a:pPr algn="just">
              <a:buFont typeface="Wingdings" panose="05000000000000000000" pitchFamily="2" charset="2"/>
              <a:buChar char="q"/>
            </a:pPr>
            <a:r>
              <a:rPr lang="en-JM" dirty="0"/>
              <a:t>This program is very efficient in that it allows the equal opportunity of all the players to find the exit in equal amount of chances. More than one exit exists in the maze which will facilitate each player having an equal opportunity to win by finding the shortest path to the exit. Even when the exit is not found right away, the player still has more chances of winning in the game. </a:t>
            </a:r>
          </a:p>
        </p:txBody>
      </p:sp>
    </p:spTree>
    <p:extLst>
      <p:ext uri="{BB962C8B-B14F-4D97-AF65-F5344CB8AC3E}">
        <p14:creationId xmlns:p14="http://schemas.microsoft.com/office/powerpoint/2010/main" val="3172938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9C9905-AAA2-4A5F-B5A0-92CAF74545FA}"/>
              </a:ext>
            </a:extLst>
          </p:cNvPr>
          <p:cNvSpPr>
            <a:spLocks noGrp="1"/>
          </p:cNvSpPr>
          <p:nvPr>
            <p:ph type="title"/>
          </p:nvPr>
        </p:nvSpPr>
        <p:spPr/>
        <p:txBody>
          <a:bodyPr/>
          <a:lstStyle/>
          <a:p>
            <a:r>
              <a:rPr lang="en-US" dirty="0"/>
              <a:t>Justification</a:t>
            </a:r>
          </a:p>
        </p:txBody>
      </p:sp>
      <p:sp>
        <p:nvSpPr>
          <p:cNvPr id="2" name="Content Placeholder 1"/>
          <p:cNvSpPr>
            <a:spLocks noGrp="1"/>
          </p:cNvSpPr>
          <p:nvPr>
            <p:ph idx="1"/>
          </p:nvPr>
        </p:nvSpPr>
        <p:spPr/>
        <p:txBody>
          <a:bodyPr>
            <a:normAutofit/>
          </a:bodyPr>
          <a:lstStyle/>
          <a:p>
            <a:pPr marL="45720" indent="0" algn="ctr">
              <a:buNone/>
            </a:pPr>
            <a:r>
              <a:rPr lang="en-JM" b="1" u="sng" dirty="0"/>
              <a:t>Inefficient of the DSAFM Maze </a:t>
            </a:r>
          </a:p>
          <a:p>
            <a:pPr algn="just">
              <a:buFont typeface="Wingdings" panose="05000000000000000000" pitchFamily="2" charset="2"/>
              <a:buChar char="q"/>
            </a:pPr>
            <a:r>
              <a:rPr lang="en-JM" dirty="0"/>
              <a:t>The run time of the game is inefficient as it takes too long to run (7 secs).</a:t>
            </a:r>
          </a:p>
          <a:p>
            <a:pPr algn="just">
              <a:buFont typeface="Wingdings" panose="05000000000000000000" pitchFamily="2" charset="2"/>
              <a:buChar char="q"/>
            </a:pPr>
            <a:r>
              <a:rPr lang="en-JM" dirty="0"/>
              <a:t> We could have used a counter function that would be able to clear the room once a user  enters a new room. We used 5 for loop counters. </a:t>
            </a:r>
          </a:p>
          <a:p>
            <a:pPr algn="just">
              <a:buFont typeface="Wingdings" panose="05000000000000000000" pitchFamily="2" charset="2"/>
              <a:buChar char="q"/>
            </a:pPr>
            <a:r>
              <a:rPr lang="en-JM" dirty="0"/>
              <a:t> The code allows the user to select any room while it should have allow them to complete a room before entering another.</a:t>
            </a:r>
          </a:p>
          <a:p>
            <a:pPr algn="just">
              <a:buFont typeface="Wingdings" panose="05000000000000000000" pitchFamily="2" charset="2"/>
              <a:buChar char="q"/>
            </a:pPr>
            <a:r>
              <a:rPr lang="en-JM" dirty="0"/>
              <a:t>Whenever you re-enter a room after playing the room should rest. However, as the game is it does not refresh, it is stored in memory. </a:t>
            </a:r>
          </a:p>
        </p:txBody>
      </p:sp>
    </p:spTree>
    <p:extLst>
      <p:ext uri="{BB962C8B-B14F-4D97-AF65-F5344CB8AC3E}">
        <p14:creationId xmlns:p14="http://schemas.microsoft.com/office/powerpoint/2010/main" val="1614536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9C9905-AAA2-4A5F-B5A0-92CAF74545FA}"/>
              </a:ext>
            </a:extLst>
          </p:cNvPr>
          <p:cNvSpPr>
            <a:spLocks noGrp="1"/>
          </p:cNvSpPr>
          <p:nvPr>
            <p:ph type="title"/>
          </p:nvPr>
        </p:nvSpPr>
        <p:spPr/>
        <p:txBody>
          <a:bodyPr/>
          <a:lstStyle/>
          <a:p>
            <a:r>
              <a:rPr lang="en-US" dirty="0"/>
              <a:t>Justification</a:t>
            </a:r>
          </a:p>
        </p:txBody>
      </p:sp>
      <p:sp>
        <p:nvSpPr>
          <p:cNvPr id="2" name="Content Placeholder 1"/>
          <p:cNvSpPr>
            <a:spLocks noGrp="1"/>
          </p:cNvSpPr>
          <p:nvPr>
            <p:ph idx="1"/>
          </p:nvPr>
        </p:nvSpPr>
        <p:spPr/>
        <p:txBody>
          <a:bodyPr>
            <a:normAutofit/>
          </a:bodyPr>
          <a:lstStyle/>
          <a:p>
            <a:pPr marL="45720" indent="0" algn="ctr">
              <a:buNone/>
            </a:pPr>
            <a:r>
              <a:rPr lang="en-JM" b="1" u="sng" dirty="0"/>
              <a:t>Inefficient of the DSAFM Maze </a:t>
            </a:r>
          </a:p>
          <a:p>
            <a:pPr marL="45720" indent="0">
              <a:buNone/>
            </a:pPr>
            <a:r>
              <a:rPr lang="en-JM" dirty="0"/>
              <a:t>The exit does not all you to enter a room whenever you exit. It should be able to allow you to enter another room once </a:t>
            </a:r>
            <a:r>
              <a:rPr lang="en-JM"/>
              <a:t>you exit</a:t>
            </a:r>
            <a:r>
              <a:rPr lang="en-JM" dirty="0"/>
              <a:t>.</a:t>
            </a:r>
          </a:p>
        </p:txBody>
      </p:sp>
    </p:spTree>
    <p:extLst>
      <p:ext uri="{BB962C8B-B14F-4D97-AF65-F5344CB8AC3E}">
        <p14:creationId xmlns:p14="http://schemas.microsoft.com/office/powerpoint/2010/main" val="3092902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JM" dirty="0" err="1"/>
              <a:t>Dsafm</a:t>
            </a:r>
            <a:r>
              <a:rPr lang="en-JM" dirty="0"/>
              <a:t> maze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7864" y="2780928"/>
            <a:ext cx="2846994" cy="3312368"/>
          </a:xfrm>
        </p:spPr>
      </p:pic>
      <p:sp>
        <p:nvSpPr>
          <p:cNvPr id="8" name="TextBox 7"/>
          <p:cNvSpPr txBox="1"/>
          <p:nvPr/>
        </p:nvSpPr>
        <p:spPr>
          <a:xfrm>
            <a:off x="467544" y="1772816"/>
            <a:ext cx="7560840" cy="769441"/>
          </a:xfrm>
          <a:prstGeom prst="rect">
            <a:avLst/>
          </a:prstGeom>
          <a:noFill/>
        </p:spPr>
        <p:txBody>
          <a:bodyPr wrap="square" rtlCol="0">
            <a:spAutoFit/>
          </a:bodyPr>
          <a:lstStyle/>
          <a:p>
            <a:pPr algn="ctr"/>
            <a:r>
              <a:rPr lang="en-JM" sz="4400" dirty="0"/>
              <a:t>QUESTIONS &amp; ANSWERS</a:t>
            </a:r>
          </a:p>
        </p:txBody>
      </p:sp>
    </p:spTree>
    <p:extLst>
      <p:ext uri="{BB962C8B-B14F-4D97-AF65-F5344CB8AC3E}">
        <p14:creationId xmlns:p14="http://schemas.microsoft.com/office/powerpoint/2010/main" val="250100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45720" indent="0" algn="just">
              <a:buNone/>
            </a:pPr>
            <a:r>
              <a:rPr lang="en-US" sz="2400" dirty="0"/>
              <a:t>Write a game program to implement a maze.  The program should allow a user to navigate from one room (R1,R3,R5,R6,R7 and R8) to another to find an exit (E2 or E4). </a:t>
            </a:r>
            <a:endParaRPr lang="en-JM" sz="2400" dirty="0"/>
          </a:p>
        </p:txBody>
      </p:sp>
      <p:sp>
        <p:nvSpPr>
          <p:cNvPr id="2" name="Title 1"/>
          <p:cNvSpPr>
            <a:spLocks noGrp="1"/>
          </p:cNvSpPr>
          <p:nvPr>
            <p:ph type="title"/>
          </p:nvPr>
        </p:nvSpPr>
        <p:spPr/>
        <p:txBody>
          <a:bodyPr/>
          <a:lstStyle/>
          <a:p>
            <a:r>
              <a:rPr lang="en-JM" dirty="0"/>
              <a:t>Task</a:t>
            </a:r>
          </a:p>
        </p:txBody>
      </p:sp>
    </p:spTree>
    <p:extLst>
      <p:ext uri="{BB962C8B-B14F-4D97-AF65-F5344CB8AC3E}">
        <p14:creationId xmlns:p14="http://schemas.microsoft.com/office/powerpoint/2010/main" val="508359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9632" y="1724390"/>
            <a:ext cx="6480720" cy="3645405"/>
          </a:xfrm>
        </p:spPr>
      </p:pic>
      <p:sp>
        <p:nvSpPr>
          <p:cNvPr id="3" name="Title 2"/>
          <p:cNvSpPr>
            <a:spLocks noGrp="1"/>
          </p:cNvSpPr>
          <p:nvPr>
            <p:ph type="title"/>
          </p:nvPr>
        </p:nvSpPr>
        <p:spPr/>
        <p:txBody>
          <a:bodyPr/>
          <a:lstStyle/>
          <a:p>
            <a:r>
              <a:rPr lang="en-JM" dirty="0" err="1"/>
              <a:t>Dsafm</a:t>
            </a:r>
            <a:r>
              <a:rPr lang="en-JM" dirty="0"/>
              <a:t> maze</a:t>
            </a:r>
          </a:p>
        </p:txBody>
      </p:sp>
      <p:sp>
        <p:nvSpPr>
          <p:cNvPr id="5" name="TextBox 4"/>
          <p:cNvSpPr txBox="1"/>
          <p:nvPr/>
        </p:nvSpPr>
        <p:spPr>
          <a:xfrm>
            <a:off x="251520" y="5589240"/>
            <a:ext cx="8064896" cy="584775"/>
          </a:xfrm>
          <a:prstGeom prst="rect">
            <a:avLst/>
          </a:prstGeom>
          <a:noFill/>
        </p:spPr>
        <p:txBody>
          <a:bodyPr wrap="square" rtlCol="0">
            <a:spAutoFit/>
          </a:bodyPr>
          <a:lstStyle/>
          <a:p>
            <a:pPr algn="ctr"/>
            <a:r>
              <a:rPr lang="en-JM" sz="3200" dirty="0"/>
              <a:t>WE HOPE YOU WERE A-MAZE-D!!!</a:t>
            </a:r>
          </a:p>
        </p:txBody>
      </p:sp>
    </p:spTree>
    <p:extLst>
      <p:ext uri="{BB962C8B-B14F-4D97-AF65-F5344CB8AC3E}">
        <p14:creationId xmlns:p14="http://schemas.microsoft.com/office/powerpoint/2010/main" val="393537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buFont typeface="Wingdings" panose="05000000000000000000" pitchFamily="2" charset="2"/>
              <a:buChar char="q"/>
            </a:pPr>
            <a:r>
              <a:rPr lang="en-US" sz="2400" dirty="0"/>
              <a:t>A maze is a collections of rooms connected by corridors. It may have several exits (assume that exits are a special kind of room). One can only get from one room to another by following the zeros. </a:t>
            </a:r>
          </a:p>
          <a:p>
            <a:pPr algn="just">
              <a:buFont typeface="Wingdings" panose="05000000000000000000" pitchFamily="2" charset="2"/>
              <a:buChar char="q"/>
            </a:pPr>
            <a:endParaRPr lang="en-US" sz="2400" dirty="0"/>
          </a:p>
          <a:p>
            <a:pPr algn="just">
              <a:buFont typeface="Wingdings" panose="05000000000000000000" pitchFamily="2" charset="2"/>
              <a:buChar char="q"/>
            </a:pPr>
            <a:r>
              <a:rPr lang="en-US" sz="2400" dirty="0"/>
              <a:t>The borders are obstacles that are represented by ones. The aim of the program is to find  and display the shortest path taken  to exit the maze.</a:t>
            </a:r>
            <a:endParaRPr lang="en-JM" sz="2400" dirty="0"/>
          </a:p>
        </p:txBody>
      </p:sp>
      <p:sp>
        <p:nvSpPr>
          <p:cNvPr id="2" name="Title 1"/>
          <p:cNvSpPr>
            <a:spLocks noGrp="1"/>
          </p:cNvSpPr>
          <p:nvPr>
            <p:ph type="title"/>
          </p:nvPr>
        </p:nvSpPr>
        <p:spPr/>
        <p:txBody>
          <a:bodyPr/>
          <a:lstStyle/>
          <a:p>
            <a:r>
              <a:rPr lang="en-JM" dirty="0"/>
              <a:t>Task</a:t>
            </a:r>
          </a:p>
        </p:txBody>
      </p:sp>
    </p:spTree>
    <p:extLst>
      <p:ext uri="{BB962C8B-B14F-4D97-AF65-F5344CB8AC3E}">
        <p14:creationId xmlns:p14="http://schemas.microsoft.com/office/powerpoint/2010/main" val="119229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769" y="1821782"/>
            <a:ext cx="3600399" cy="3600399"/>
          </a:xfrm>
        </p:spPr>
      </p:pic>
      <p:sp>
        <p:nvSpPr>
          <p:cNvPr id="3" name="Title 2"/>
          <p:cNvSpPr>
            <a:spLocks noGrp="1"/>
          </p:cNvSpPr>
          <p:nvPr>
            <p:ph type="title"/>
          </p:nvPr>
        </p:nvSpPr>
        <p:spPr/>
        <p:txBody>
          <a:bodyPr/>
          <a:lstStyle/>
          <a:p>
            <a:r>
              <a:rPr lang="en-JM" dirty="0"/>
              <a:t>Welcome to </a:t>
            </a:r>
            <a:r>
              <a:rPr lang="en-JM" dirty="0" err="1"/>
              <a:t>dsafm</a:t>
            </a:r>
            <a:r>
              <a:rPr lang="en-JM" dirty="0"/>
              <a:t> maze </a:t>
            </a:r>
          </a:p>
        </p:txBody>
      </p:sp>
      <p:sp>
        <p:nvSpPr>
          <p:cNvPr id="5" name="TextBox 4"/>
          <p:cNvSpPr txBox="1"/>
          <p:nvPr/>
        </p:nvSpPr>
        <p:spPr>
          <a:xfrm>
            <a:off x="539552" y="5805264"/>
            <a:ext cx="8064896" cy="707886"/>
          </a:xfrm>
          <a:prstGeom prst="rect">
            <a:avLst/>
          </a:prstGeom>
          <a:noFill/>
        </p:spPr>
        <p:txBody>
          <a:bodyPr wrap="square" rtlCol="0">
            <a:spAutoFit/>
          </a:bodyPr>
          <a:lstStyle/>
          <a:p>
            <a:pPr algn="ctr"/>
            <a:r>
              <a:rPr lang="en-JM" sz="4000" dirty="0">
                <a:effectLst>
                  <a:outerShdw blurRad="38100" dist="38100" dir="2700000" algn="tl">
                    <a:srgbClr val="000000">
                      <a:alpha val="43137"/>
                    </a:srgbClr>
                  </a:outerShdw>
                </a:effectLst>
              </a:rPr>
              <a:t>PREPARE TO BE A-MAZE-D!!!</a:t>
            </a:r>
          </a:p>
        </p:txBody>
      </p:sp>
    </p:spTree>
    <p:extLst>
      <p:ext uri="{BB962C8B-B14F-4D97-AF65-F5344CB8AC3E}">
        <p14:creationId xmlns:p14="http://schemas.microsoft.com/office/powerpoint/2010/main" val="404338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JM" dirty="0"/>
              <a:t>The aim of the DSAFM MAZE MAINIA is for players to find the shortest path to exit game.</a:t>
            </a:r>
          </a:p>
          <a:p>
            <a:pPr marL="45720" indent="0">
              <a:buNone/>
            </a:pPr>
            <a:endParaRPr lang="en-JM" dirty="0"/>
          </a:p>
          <a:p>
            <a:pPr marL="45720" indent="0">
              <a:buNone/>
            </a:pPr>
            <a:r>
              <a:rPr lang="en-JM" i="1" dirty="0"/>
              <a:t>Guidelines:</a:t>
            </a:r>
          </a:p>
          <a:p>
            <a:r>
              <a:rPr lang="en-JM" dirty="0"/>
              <a:t>The game initially starts at Level 1, players are expected to press one (1) to begin/start playing.</a:t>
            </a:r>
          </a:p>
          <a:p>
            <a:pPr marL="45720" indent="0">
              <a:buNone/>
            </a:pPr>
            <a:endParaRPr lang="en-JM" dirty="0"/>
          </a:p>
          <a:p>
            <a:r>
              <a:rPr lang="en-JM" dirty="0"/>
              <a:t>The main objective of this game is to move your character “P” from your starting position to an exit  “E”.</a:t>
            </a:r>
          </a:p>
          <a:p>
            <a:endParaRPr lang="en-JM" dirty="0"/>
          </a:p>
          <a:p>
            <a:endParaRPr lang="en-JM" dirty="0"/>
          </a:p>
          <a:p>
            <a:endParaRPr lang="en-JM" dirty="0"/>
          </a:p>
          <a:p>
            <a:pPr marL="45720" indent="0">
              <a:buNone/>
            </a:pPr>
            <a:endParaRPr lang="en-JM" dirty="0"/>
          </a:p>
          <a:p>
            <a:endParaRPr lang="en-JM" dirty="0"/>
          </a:p>
          <a:p>
            <a:endParaRPr lang="en-JM" dirty="0"/>
          </a:p>
        </p:txBody>
      </p:sp>
      <p:sp>
        <p:nvSpPr>
          <p:cNvPr id="3" name="Title 2"/>
          <p:cNvSpPr>
            <a:spLocks noGrp="1"/>
          </p:cNvSpPr>
          <p:nvPr>
            <p:ph type="title"/>
          </p:nvPr>
        </p:nvSpPr>
        <p:spPr/>
        <p:txBody>
          <a:bodyPr/>
          <a:lstStyle/>
          <a:p>
            <a:r>
              <a:rPr lang="en-JM" dirty="0" err="1"/>
              <a:t>Dsafm</a:t>
            </a:r>
            <a:r>
              <a:rPr lang="en-JM" dirty="0"/>
              <a:t> MAZE PLAYER Guidelines</a:t>
            </a:r>
          </a:p>
        </p:txBody>
      </p:sp>
    </p:spTree>
    <p:extLst>
      <p:ext uri="{BB962C8B-B14F-4D97-AF65-F5344CB8AC3E}">
        <p14:creationId xmlns:p14="http://schemas.microsoft.com/office/powerpoint/2010/main" val="3527419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JM" dirty="0"/>
              <a:t>Use keys W-up, A-left, S-Down, D-right in order to navigate the maze.</a:t>
            </a:r>
          </a:p>
          <a:p>
            <a:pPr marL="45720" indent="0">
              <a:buNone/>
            </a:pPr>
            <a:endParaRPr lang="en-JM" dirty="0"/>
          </a:p>
          <a:p>
            <a:r>
              <a:rPr lang="en-JM" dirty="0"/>
              <a:t>Players can only traverse on “0”.</a:t>
            </a:r>
          </a:p>
          <a:p>
            <a:pPr marL="45720" indent="0">
              <a:buNone/>
            </a:pPr>
            <a:endParaRPr lang="en-JM" dirty="0"/>
          </a:p>
          <a:p>
            <a:r>
              <a:rPr lang="en-JM" dirty="0"/>
              <a:t>Press any other key to exit the main menu at any given time.</a:t>
            </a:r>
          </a:p>
          <a:p>
            <a:endParaRPr lang="en-JM" dirty="0"/>
          </a:p>
        </p:txBody>
      </p:sp>
      <p:sp>
        <p:nvSpPr>
          <p:cNvPr id="3" name="Title 2"/>
          <p:cNvSpPr>
            <a:spLocks noGrp="1"/>
          </p:cNvSpPr>
          <p:nvPr>
            <p:ph type="title"/>
          </p:nvPr>
        </p:nvSpPr>
        <p:spPr/>
        <p:txBody>
          <a:bodyPr/>
          <a:lstStyle/>
          <a:p>
            <a:r>
              <a:rPr lang="en-JM" dirty="0" err="1"/>
              <a:t>Dsafm</a:t>
            </a:r>
            <a:r>
              <a:rPr lang="en-JM" dirty="0"/>
              <a:t> MAZE PLAYER Guidelines cont’d</a:t>
            </a:r>
          </a:p>
        </p:txBody>
      </p:sp>
    </p:spTree>
    <p:extLst>
      <p:ext uri="{BB962C8B-B14F-4D97-AF65-F5344CB8AC3E}">
        <p14:creationId xmlns:p14="http://schemas.microsoft.com/office/powerpoint/2010/main" val="236862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JM" dirty="0"/>
              <a:t>Main menu from code </a:t>
            </a:r>
          </a:p>
        </p:txBody>
      </p:sp>
      <p:pic>
        <p:nvPicPr>
          <p:cNvPr id="4" name="Picture 3"/>
          <p:cNvPicPr>
            <a:picLocks noChangeAspect="1"/>
          </p:cNvPicPr>
          <p:nvPr/>
        </p:nvPicPr>
        <p:blipFill>
          <a:blip r:embed="rId2"/>
          <a:stretch>
            <a:fillRect/>
          </a:stretch>
        </p:blipFill>
        <p:spPr>
          <a:xfrm>
            <a:off x="683568" y="1604962"/>
            <a:ext cx="7632848" cy="5047564"/>
          </a:xfrm>
          <a:prstGeom prst="rect">
            <a:avLst/>
          </a:prstGeom>
        </p:spPr>
      </p:pic>
    </p:spTree>
    <p:extLst>
      <p:ext uri="{BB962C8B-B14F-4D97-AF65-F5344CB8AC3E}">
        <p14:creationId xmlns:p14="http://schemas.microsoft.com/office/powerpoint/2010/main" val="424737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768" y="1831118"/>
            <a:ext cx="4392487" cy="4372965"/>
          </a:xfrm>
        </p:spPr>
      </p:pic>
      <p:sp>
        <p:nvSpPr>
          <p:cNvPr id="3" name="Title 2"/>
          <p:cNvSpPr>
            <a:spLocks noGrp="1"/>
          </p:cNvSpPr>
          <p:nvPr>
            <p:ph type="title"/>
          </p:nvPr>
        </p:nvSpPr>
        <p:spPr/>
        <p:txBody>
          <a:bodyPr/>
          <a:lstStyle/>
          <a:p>
            <a:r>
              <a:rPr lang="en-JM" dirty="0" err="1"/>
              <a:t>Dsafm</a:t>
            </a:r>
            <a:r>
              <a:rPr lang="en-JM" dirty="0"/>
              <a:t> Maze  </a:t>
            </a:r>
          </a:p>
        </p:txBody>
      </p:sp>
    </p:spTree>
    <p:extLst>
      <p:ext uri="{BB962C8B-B14F-4D97-AF65-F5344CB8AC3E}">
        <p14:creationId xmlns:p14="http://schemas.microsoft.com/office/powerpoint/2010/main" val="246267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45720" indent="0" algn="just">
              <a:buNone/>
            </a:pPr>
            <a:r>
              <a:rPr lang="en-JM" sz="2800" dirty="0"/>
              <a:t>The algorithm that  was used to find the shortness path is  </a:t>
            </a:r>
            <a:r>
              <a:rPr lang="en-JM" sz="2800" dirty="0" err="1"/>
              <a:t>Dijkstra’s</a:t>
            </a:r>
            <a:r>
              <a:rPr lang="en-JM" sz="2800" dirty="0"/>
              <a:t>. </a:t>
            </a:r>
          </a:p>
          <a:p>
            <a:pPr marL="45720" indent="0" algn="just">
              <a:buNone/>
            </a:pPr>
            <a:r>
              <a:rPr lang="en-JM" sz="2800" dirty="0" err="1"/>
              <a:t>Dijkstra’s</a:t>
            </a:r>
            <a:r>
              <a:rPr lang="en-JM" sz="2800" dirty="0"/>
              <a:t> algorithm is very similar to Prim’s algorithm for minimum spanning tree. Like Prim’s MST, we generate a SPT (shortest path tree) with given source as root. We maintain two sets, one set contains vertices included in shortest path tree, other set includes vertices not yet included in shortest path tree. At every step of the algorithm, we find a vertex which is in the other set (set of not yet included) and has a minimum distance from the source.</a:t>
            </a:r>
          </a:p>
          <a:p>
            <a:pPr marL="45720" indent="0" algn="ctr">
              <a:buNone/>
            </a:pPr>
            <a:endParaRPr lang="en-JM" sz="2800" dirty="0"/>
          </a:p>
        </p:txBody>
      </p:sp>
      <p:sp>
        <p:nvSpPr>
          <p:cNvPr id="3" name="Title 2"/>
          <p:cNvSpPr>
            <a:spLocks noGrp="1"/>
          </p:cNvSpPr>
          <p:nvPr>
            <p:ph type="title"/>
          </p:nvPr>
        </p:nvSpPr>
        <p:spPr/>
        <p:txBody>
          <a:bodyPr/>
          <a:lstStyle/>
          <a:p>
            <a:r>
              <a:rPr lang="en-JM" dirty="0"/>
              <a:t>Algorithm </a:t>
            </a:r>
          </a:p>
        </p:txBody>
      </p:sp>
    </p:spTree>
    <p:extLst>
      <p:ext uri="{BB962C8B-B14F-4D97-AF65-F5344CB8AC3E}">
        <p14:creationId xmlns:p14="http://schemas.microsoft.com/office/powerpoint/2010/main" val="896295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1145</TotalTime>
  <Words>812</Words>
  <Application>Microsoft Office PowerPoint</Application>
  <PresentationFormat>On-screen Show (4:3)</PresentationFormat>
  <Paragraphs>66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Franklin Gothic Medium</vt:lpstr>
      <vt:lpstr>Wingdings</vt:lpstr>
      <vt:lpstr>Wingdings 2</vt:lpstr>
      <vt:lpstr>Grid</vt:lpstr>
      <vt:lpstr>Data Structures &amp; File Management II</vt:lpstr>
      <vt:lpstr>Task</vt:lpstr>
      <vt:lpstr>Task</vt:lpstr>
      <vt:lpstr>Welcome to dsafm maze </vt:lpstr>
      <vt:lpstr>Dsafm MAZE PLAYER Guidelines</vt:lpstr>
      <vt:lpstr>Dsafm MAZE PLAYER Guidelines cont’d</vt:lpstr>
      <vt:lpstr>Main menu from code </vt:lpstr>
      <vt:lpstr>Dsafm Maze  </vt:lpstr>
      <vt:lpstr>Algorithm </vt:lpstr>
      <vt:lpstr>Dsafm maze ‘FINDPLAYER’ FOR LOOP</vt:lpstr>
      <vt:lpstr>CODE SNIPPET</vt:lpstr>
      <vt:lpstr>DSAFM MAZE GAMEFUNCTION NESTED IF-ELSE </vt:lpstr>
      <vt:lpstr>DSAFM MAZE GAMEFUNCTION NESTED IF-ELSE </vt:lpstr>
      <vt:lpstr>Code snippet</vt:lpstr>
      <vt:lpstr>Code snippet con’td</vt:lpstr>
      <vt:lpstr>Justification</vt:lpstr>
      <vt:lpstr>Justification</vt:lpstr>
      <vt:lpstr>Justification</vt:lpstr>
      <vt:lpstr>Dsafm maze</vt:lpstr>
      <vt:lpstr>Dsafm maze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&amp; File Management II</dc:title>
  <dc:creator>ASHER- LEO</dc:creator>
  <cp:lastModifiedBy>Jamie Francis</cp:lastModifiedBy>
  <cp:revision>44</cp:revision>
  <dcterms:created xsi:type="dcterms:W3CDTF">2018-11-24T01:52:29Z</dcterms:created>
  <dcterms:modified xsi:type="dcterms:W3CDTF">2018-12-02T03:42:06Z</dcterms:modified>
</cp:coreProperties>
</file>