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5545715"/>
                  </p:ext>
                </p:extLst>
              </p:nvPr>
            </p:nvGraphicFramePr>
            <p:xfrm>
              <a:off x="1506616" y="1170881"/>
              <a:ext cx="9178768" cy="533572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6616" y="1170881"/>
                <a:ext cx="9178768" cy="53357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pic>
        <p:nvPicPr>
          <p:cNvPr id="1026" name="Picture 2" descr="powerbi project 1, Detailed">
            <a:extLst>
              <a:ext uri="{FF2B5EF4-FFF2-40B4-BE49-F238E27FC236}">
                <a16:creationId xmlns:a16="http://schemas.microsoft.com/office/drawing/2014/main" id="{28707639-E811-717E-7DFF-026D6E4B3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95350"/>
            <a:ext cx="109728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9c7b020-8ac8-48de-a81e-0fff35e281d4}">
  <we:reference id="WA200003233" version="2.0.0.3" store="en-US" storeType="OMEX"/>
  <we:alternateReferences/>
  <we:properties>
    <we:property name="Microsoft.Office.CampaignId" value="&quot;none&quot;"/>
    <we:property name="reportUrl" value="&quot;/links/YKkp5-54cs?ctid=4ce8fa72-23e2-4b0c-b5e0-847fff441edd&amp;pbi_source=linkShare&amp;bookmarkGuid=f776e1b6-11db-4eb3-9466-68d53d058e82&amp;fromEntryPoint=share&quot;"/>
    <we:property name="reportState" value="&quot;CONNECTED&quot;"/>
    <we:property name="artifactViewState" value="&quot;live&quot;"/>
    <we:property name="reportEmbeddedTime" value="&quot;2025-09-06T17:54:56.267Z&quot;"/>
    <we:property name="creatorSessionId" value="&quot;c329d806-b53a-4092-8644-476cdaee596c&quot;"/>
    <we:property name="creatorUserId" value="&quot;100320023DEA236F&quot;"/>
    <we:property name="creatorTenantId" value="&quot;4ce8fa72-23e2-4b0c-b5e0-847fff441edd&quot;"/>
    <we:property name="pageDisplayName" value="&quot;Detailed&quot;"/>
    <we:property name="pageName" value="&quot;89cfb82f19808c6a242c&quot;"/>
    <we:property name="reportName" value="&quot;powerbi project 1&quot;"/>
    <we:property name="isVisualContainerHeaderHidden" value="false"/>
    <we:property name="isFiltersActionButtonVisible" value="true"/>
    <we:property name="initialStateBookmark" value="&quot;H4sIAAAAAAAAA+1aW2/bOBb+K4Ze+uLukiJ1y1sundmiTdpJiiwGgyI4JA9tzciSV5LT8RT573so2bn43tTOeNIAAWJRJHW+71wpna+eSathBuMzGKB34B0VxR8DKP/ocK/r5ZOxDx/enR6ev7s6Ozx9Q8PFsE6LvPIOvno1lD2sL9NqBJnbgQZ/+9z1IMs+Qs9dWcgq7HpDLKsihyz9C9vJdKsuR3jT9fDPYVaU4La8qKFGt+01Tadrejb/l6Angq7Ta7xAXbejEQt89MFAYoQEYbUfOHmrdkIj2cIpbuvm8cdFXkOa02PcmFAKYhH7FpJYSeBhYgM3btOsnkxR4zd/DktCR5jHQ8fKobmGXKPxGgglVq3EX71ThGpUNjjePLhxUYxKjedom1t5ndZj2ucjQce8vjqBGrwbIuRjWRBd7b0Sr9NiVHXGCGXnHDVN7AxI9n6nLmrIOtVo0KzpF1+OSyT2jHfAbj7TSJXmvWxC9h3uT63sGkond6F+J8YcPlpQlAbLo3ED8SQtp1z73RkUTw+P8NA6rSKMEuZbHkoZBlyANHuhpGenljWKQBZxhYGO48CXoWIqjvRaRRwTCb2iTDXBntXFcZGNBvmmkp9i3S9MNSv0Ya9XYo9Q5b3OoJnyGA1UWaqxfKADb4AU49yPHlLAcIsI1rB9corVHfSHvy6nMYxU9VNZDJplkyg7oCfMAep6rRAkZtf7bx+dMn9z7OQmrSeUvJ2hqZpM2YDA9qJ5+CbUkQyXkI2aiE6PeJ/WLfav7TAte3VIYZqi/Cs3+3NrHc0642xqnqRBYRoasTGNxVseQZVqt2G7U4XZ1ODntqtqsqb6otHmRTNvzeYu30x2dgS0OYVo+P1e1riFvEurdDx1PQZBDMiDBEWQcMo9FvYj6Rxe/vzv0zcnnZZ8XORH3R349SqRjqHCq8Y7HuHTpshH9XEfynoPYusCcp2hLzTGCbfjR5jjpmS2pijCWCgdK2MMhf4kiISQy01xUhVyhhp8LUzCbRyHGETM1WAL7WKzqDi8HxUfINgkNJ4V9Tw724iXw1kCP6UDvDqCvHH3DeLkWdFJ8+Govg2UN43R7spZHoi3wHMn+guVH7JQYSh1HHGpmOZsmf52JephD6/oksxjkWd39y3srS/gGmZeYs0SV2mCTRwqw3zph1HAfRUwSIRdG2wgSPxAcMGsH2oWulgV3xnrnpjHnW+h4ExRZJRMgY2FtWFo7sT9VAzPNg6K1Uj9b4SkmFlDuZjeoN+/TH9sIbxOa6nvj5MXQ9Qpnfnr8VUjAt2diGJTzIhBetqHrbrFclmW+AKpwjsIGrtsKfCdFreSj3aSeuYobUCAynD5JrcWtPPMMy/dN0fQwSir03Nasx9H4YVm01Tvwg/jGBgDHsRCSp9Dsr5kSqS0LKEyK2G+HxoT+v6PUTI9qDnXV0wfRvWwBfNENdOqA8YGZcjtMa9YIM0Ws6l7F9MM/jTKJ9bPHiXwf1LivNT98Xu8xmxettv787em8lxCmbZvbSdafyS+iSXfbuc9dEASgqoVN73VzT3JPDfYuRtwtyd4vF8RykcfXJ89O7+MqELFF4KWEnTq3n0+LhY8e25OYPyYzJ6lOS48Ga0/jzx7SqfR6geAehd62uMgGqZVpDjKxKpEKGSWry2kpAiVjC1qHqCEkDGrxd9ZSO1pzfRSMb1UTC8V00vF9FIxvVRMz4zSH7hikgnzpQbfGvQTP7KgcMWrp3/Od9on6r3451d6b/P5Qu+7Oy9OaIUpvuQ7ar5o+gB31n3xbZ+7pRQW0AduVSzJg5jYGwfawhv0lW60LQPpemn1Nr+mHdBcTO3kdP0uO+3B+TZiW1tQhpH+QxEjCm6lSJRuunBWUgyNsEejum5i/L3c3HRTCGmBGyalZtoGccySFSfaJ/yEeTKm43OqO30Es7CUfUSDotvE6thqJUItFY8gCIzh6zuZnqjBYDbnPsecdJg3jbDv0dYte4MhVSDVlMvp1bvUzfO79yZ+V9aa4/Y87fXrJY5PgQfrdICvfMbj14y/FvwTYwfNX5ty7q1fjUD87Qh8/ppJAjGDYH0irmoq5U4mTe4rwuRatshjcvNtGzmhxYKNNmrLxPoL4m1tcLP8Yyyf/Ri7M19e2sqyk/wx8/A2ebhkYV0RwX00WrLYBP5eRPqt9DLt+Rd4o/wIiPE4FoGvmVRGJGszd9UH+j+XwZI4AJYAhjIxPkDMwaxogNyyIpe0Dk932VqajhMgc02iOKJ6BwKqTgTbE5AdsT2YmoGKZCgCGdswTBJhcV902ZHbLLqU6xwPwEZcWR5bztS+wAy2B5NrzgUwoxgPkWGiQOwNzHB7MENfGBmEhoVolU95hfO9gRltDyaYAIQMRBIgV85DjQ33BWa8LZgN0kXnhWJUV0PQ+BFyXFAcEjjIDZo1xdjtm5SuEyWdtP5teua+ufk/7TSBnPI5AAA=&quot;"/>
    <we:property name="bookmark" value="&quot;H4sIAAAAAAAAA+VZS2/bOBD+K4EuuTiFKMl65JZHCxTdBEFjZA+FEVDkyGYrk1qKTuoN/N87pOTWdvxIurFrYIEcLJKa+b55U3nyuKirkk6u6Qi8U+9cqW8jqr8dEa/jyWYt4n6eZbxIkiikRVLkkDPcVZURStbe6ZNnqB6AuRP1mJZWEC5+8VhUENZNgzxmMYU4DoD4Xr/j0bK8oQN7pqBlDR2vAl0rSUvxLzQicMvoMUw7HnyvSqWpVXRrqAGr7AGP4zMCI+9CxEGZEQ9wC8w0q2nGijwNCpKlfoqqgyiwcOvmgMO78ogV7dRfKGmokKjGrgHQtGCUBVkYQVzEOYXUrheiNO2RfPL+e6WRM1piUlmTXSDWgdKC0dJzLDTUDegn70KV45H79X5h/VaNNYPPULgtaYSZoKQbJA/S3F9SQ70pmuRGKzSY27ugNdz3rEa7MVSPFxpQMfdO/WkfV2ohB2Vr01/0eg3EuhQMtPVj/hVN44iMAP1of3CrzfKpGm0Cmn3F3TY4uk/eXwJN0Mi+o+XYij2+xDe4epTHCAoxiPqjRI8hqlsoGxdcbZdi3W/fn0771nPlzLnPENUGjWxuHdFGwRbJLuZa0RZfEz1o1K9z8eEO107dbrzVd7ZZmSGHEVpnmg3RLnbv7aNrALJxyzN3NswXf93N8j3oeB+0GrnX2nJVoYbVfDpeg8S3EfT3EDS07pRcmNYsZ5K7KIHCNNYbVVSLembL2dMnYc+h9l8HX2Dm5sFh3Gbbz2IwNGviFTMRjBjBceCT9MQnJyHp+f6p+3MpNv/+ZgbhH2cQkBM/QhJLDJpcdLm+pvDU2GHMZdsANmT3Vmthxkj+OkEWdLhC0EuK4TmYRwB5PFdwlOagzyeO5KXQs8pGOkuu2FkuWzPvr+otKW8KX5oCZQXwKCvCIGYMIr9YX/jaMYQVNMVWHXTjJCYR5WEYZ5jmK8viPqrHtTLPDfRxyWivMOf6dOthIN6fU8lrz3nvp6O+rI66a3UkZDU2Nuz6/Tb0dtcrFuAtd4rOYTWufcO5rYAJHG3N5N4F3SZEZ/yBSoary3DOBgMNAzoLvF3ViZ4yaAu7+GEs27Lk/3kTng3gHh8xpQ/Bof9p5q7EgzI9miOT+cnoILpCZ1+Kn6fE/nQvxtLaTvhZPe66D3Za2bu9Zbg8oLKe3Z8bbVqVzRXd8UQoJTxA2ez9MwY9QYVuf17RuwUGfXuzQ9QlrWob/PbChkscHMZPMNm9/UR9I6ScKbcxtB77csz1d4r1eYS/Eu58mO7f0gs58krkc7PAGuCLwvCQVs0gNaM0m27kuCzxjjwUJdfQ3P2Xj6yef7ZdAvq/JfX4TFKozRBFs/p4ZpmeGmC5/8nGzrduyo+CqBvlHC/2JAyDlBTEd1+YNrYH6irQ+dgY9N1Cg3BfKqAbdcOiSygJAsaDIEg2DM17bYobJ8DD+BK19889i0O782DIOe36GY8KkqQQFrSA/EA8uHnI+p+6cKkSOh92kyyMupR2k8iPIwKsYIeShdvvGofhxzf4KLzfOFjRzx2NOIMkyRMgXZrzFLKCZMnWWFh7y7sCWo81vBTwFZihagvuHNZWylHwO+5nVPPnjcdPfeJncUwhCCElSZTlB0MzezuaKXZqHpG0CDPCujSjPI4PhSbx34qno7oqu9XY1BVlcEMlrMhyd4/gwLfk6OK/V6bTH6DfHz1gHAAA&quot;"/>
    <we:property name="datasetId" value="&quot;fe46f87e-52f1-4c2f-a50b-c2fd89e567a1&quot;"/>
    <we:property name="embedUrl" value="&quot;/reportEmbed?reportId=f85faaa6-734b-4930-be37-b697646b14dd&amp;config=eyJjbHVzdGVyVXJsIjoiaHR0cHM6Ly9XQUJJLUlORElBLVdFU1QtcmVkaXJlY3QuYW5hbHlzaXMud2luZG93cy5uZXQiLCJlbWJlZEZlYXR1cmVzIjp7InVzYWdlTWV0cmljc1ZOZXh0Ijp0cnVlfX0%3D&amp;disableSensitivityBanner=true&amp;storytellingChangeViewModeShortcutKeys=true&quot;"/>
    <we:property name="backgroundColor" value="&quot;#FFFFFF&quot;"/>
    <we:property name="snapshotLastRefreshTime" value="&quot;6/9/25, 11:21 pm&quot;"/>
    <we:property name="snapshot" value="&quot;data:image/png;base64,iVBORw0KGgoAAAANSUhEUgAABIAAAAIUCAYAAABij1c1AAAQAElEQVR4AexdBYBUVRf+ZuleOqW7QZBSQBBsBBFFbEHEHxtULOzGxkbFwi5MRAkVREVAkFRUFEkRREF6/vvdM3fem9zZZYGNs8y59/S973tvh31n7n2TFtSffYJAeuWGQSXFQK8BvQb0GtBrQK8BvQb0GtBrQK8BvQb0GtBrIIdcAynfo55z3iX75D5ZkwaD773z5gGDIQ36owgoAoqAIqAIKAKKgCKgCCgCioAikA8Q0ENUBBSB/IyAFoDy89nXY1cEFAFFQBFQBBQBRUARyF8I6NEqAoqAIqAI5FsEtACUb0+9HrgioAgoAoqAIqAI5EcE9JgVAUVAEVAEFAFFIH8ioAWg/Hne9agVAUVAEVAE8i8CeuSKgCKgCCgCioAioAgoAvkQAS0A5cOTroesCCgC+R0BPX5FQBFQBBQBRUARUAQUAUVAEchvCGgBKL+dcT1eRYAIKCkCioAioAgoAoqAIqAIKAKKgCKgCOQrBLQAlK9Ot3ewyikCioAioAgoAoqAIqAIKAKKgCKgCCgCikDeR8AdoRaAHBLaKwKKgCKgCCgCioAioAgoAoqAIqAIKAJ5DwE9IkXAIqAFIAuDNoqAIqAIKAKKgCKgCCgCioAioAjkVQT0uBQBRUARALQApFeBIqAIKAKKgCKgCCgCioAikNcR0ONTBBQBRUARyPcIaAEo318CCoAioAgoAoqAIqAI5AcE9BgVAUVAEVAEFAFFIH8joAWg/H3+9egVAUVAEVAE8g8CeqSKgCKgCCgCioAioAgoAvkYAS0A5eOTr4euCCgC+Q0BPV5FQBFQBBQBRUARUAQUAUVAEcivCGgBKL+eeT3u/ImAHrUioAgoAoqAIqAIKAKKgCKgCCgCikC+REALQPnstOvhKgKKgCKgCCgCioAioAgoAoqAIqAIKAKKQO5EYO0Xj2HggPsxbdlcPD7sTAx7f33CA4k2aAEoGhGVFQFFQBFQBBQBRUARUAQUAUVAEVAEFIHcj4AeQZ5CYDvWTr4TJwyZiPTDa2DaiAvxwLbjcelhFVM+Si0ApQyVOioCioAioAgoAoqAIqAIKAKKgCKQmxDI23OtV7c2zjp9AEZeNgx33Xotnn78Xjw37gHce+dojBp5IQafNRAtWzTN2yDo0eUTBLbj1/dN8efCWeh45blI/+gBvFL9UrzzyAA0LpM6BFoASh0r9VQEFAFFQBFQBBQBRUARUARyFwI6W0UgjyHQoH4djLh0GCa+8Szee3M8rhoxHOeeORDHH9sLnTocjPYHt8bRR/bAmaedZP1eef5RfPbRq7jhmsvQ8ZC2eQwNPZz8gsCmqfdj4IhF6H7b/1Dl/cfwcd1R+PgBU/wpkTkEtACUObzyhfdD992GjWuWpkxrfluApQtm4PUJT+G4Y3rlC4xSOchZn38QxnDt7z/gmisviRuWql/c4AOgPGXACfj9pznhY+P8szqNcY/di79WLwnn+u6rT1C/Xu1Mpbtk+BCs/vX7cI6Vy+di8NmDwjk4P3c9JzsP4QBlFAFFQBHIYwjo4SgCioAikBcQqFK5Eq6/+lK8+/qzdmVP/Xp17GGt+G0lpk6fiVffmIhHHh+PBx95GhNefRuTP/sci5Yssz5Vq1QG/4Z95on78MCYm9GsSUOr10YRyDUIVDgItYusx5JVQHq1Iti4dCV+/Tvzs9cCUOYx04goBIoULoxKFSvgiB5d8fzTD2Pa5LfQ8/BDo7xUVARiEfjq6++wdet/YQP/Yz+8W+aunZYtm6Fo0aLhHKvWrMX0L2aGZWUUAUUACoEioAgoAoqAIpCrERhyziC7iufUk/va41i6bLkt9PQ/9TwcfcLpGH7pNbjptvvwyBPj8cS4F3DrnQ/ikpGjcdKpQ3FUn9Nw+90PY+as2Ta2d8+u5oPrJzH66susrI0ikBsQSG9xGh5/bjDw+J2Y1uwyXF17Is4a9hi+3pC52WsBKHN4qXcGCAQCAbRq0QxPPXYfzh9yZgbe+8bc+4jumPzBq/hyykRLLzwzdt8MpFn3GgEWaliwcYmKFSuKDu3bODHDvn692mhtCkDOMRgMYv78hfhp+a9Opb1FQBtFQBFQBBQBRUARUARyJwI3j74Cl188FIFAAH+sWmMLPf1OGWwLPYuX/JjhQf32+x948eU3MeSCkbh4xPWY/8NiGzPw5BPw5CN3o3y5slbWRhHI6QiktzkN458bgE0P3o9ZbS7DZSVex8nDnsG8TKwESsvpB6nzO/AI/PPPv1i4aGlc4o32v/9uAW+8/TMtm17G7rk9EFvCypYtg8aNGqBZ00aWuE/YP7f9xW/Z+h+IjaNt27fvr6Fjx8mhGl4/LNi46ycQCNhzVrJkiZRm3O2wzqhcqWLYl6uJuKoorDCMngcDgr4UAUVAEVAEFAFFQBHIZQiklymNZ5+8Hyf1O9bO/KVX3kKvYwfarV5WkYXm0ylfYOAZF2DM/Y/b6EM7H4KXxo9Fy+ZNrKyNIpDTEUhvfwGeM0WgosvWo/vtY3FT3eX4eP7mlKetBaCUocrdjnsz+1Wr1+DQHn3iUvsuR+Kg+m0xYNAQfPX1bOzevTs8VMUK5XHhsHOR6s18ODCPMD2POsliQ3zqNemA+x6U/2jyyOFl22F8/e1c/PfftnC+6tWqos+xR4blZEzrVs1RvHixsAtXE3FVUVhhGD0PBgR9KQKKgCKgCCgCioAikMsQuPPWa8Irw+8cMxa33fVQth3BM8+/YreI8W/QmgdVx523XotyZdOzLb8mUgT2JQKVO56Lx+89Da1rNsXZd92GUYeVjhkukUILQImQUX2mEPhs6pc45oTT8Pqb70UUgZo3a4xTTjohU7nUOX8hMHX6l1izdl34oEuUKI52bVuG5UQMC4v0CwQC1oWriLiaiKuKrEIbRUARUAQUAUVAEVAEFIFcicC1V12Mrod2tHO//Mob8fxLb1g+o6ZUqZIZuYTtkz/7HGcMvhjbt29H7Vo1TBHomrAtDzB6CIpAXAS0ABQXFlVmFYF7H3wMfCibi+fqDH4do5O1VwSiEWDBZt78hWF1Wloa2qZQADqqdw9UqVI5HBdv+1fYqIwioAgoAoqAIqAIKAL5CoHce7B80PNpA0+0B3D/w0/h48nTLJ9RM+iUfpj03gTUq1s7I9ewfdHiZRh13e1WPrTzIWDhyQraKAJ5FAEtAOXRE3ugDos389/Mnht+JlAgEED9+vIVjanOqW3rFuDXNJL4QOdU47LTr1HD+jjpxOMP+DxSPSb/fPscd+Reb7urVrUKTux7rD3+7MiX0XHM+jry28BqHlQDfY8/KmkYHxZd2vcpT7ztX0kTpGjMCddjilNVN0VAEVAEFAFFwENAOUUgFyJQoEABDD33NDvzN97+AE8985LlM2oGnzUQ1426BHxu0IATj8vIPcI+6dPpuO/BJ6yOhacD9fxQOwFtFIF9jIAWgPYxwPkx/fr1G7Bz167woRctUiTMJ2JYcHhi7D1YsWw2Pvv4DTz+8N2WXn3xCaxZMR/vv/0Ceh5+aKJwq2fB6Pef5tg4bg+yStOwOLJxzVKQaKefUce82h3cGs8+9SB+Wfotvpr+Pp56dIzNxblwHutXLsK8bz7D6GsuT6nAMuvzD+yYHHft7z/gmisviRlzbxQ8xttuuhrLfpgZMd/nxj2EX5Z8i+mT37YFnMyM0dNgPG3yW5g/ewqefvw+e/zMt3zx1/a8JMIuM2PE843eBlaqZEkc3LZVPNewrn271uBqISqSbf/KynnIjuuROPLckzasWox77hjNqSakS4YPwepfv7fXDGMTOhoDi1LffzvF+jI/4xhvTPpSBBQBRSCMgDKKgCKgCOQ2BIacMwiVK1e09xIPPfp0StM/1xR/Rlw6zPq+/+GnuPu+Ry2fmWbc+JfDuxjOO0cKUJmJV19FILcgoAWg3HKmcvE8uRe3U4d2CY/g5JP6YPKHr4J96dKlYvyKmAJSl06H4JknHsBVIy+MsWeHgjfPr094yq464ScHgYA8V8afu2DBAqhVswYuvWgoJn/wKrhM1G/fnzzH5hwuGHoW+LDtQCByvpxryxZN8eCYW3D/PTenNLVzzjoVTz12H1q1aAZ++uIPKlyoENq2boHHHroLV424EIUKFfSb95rnyjH/NrCCButD2rVJmJfbv1ikcQ7Zuf2L12F2XI/fzp6HPXv22CmyUNWyeVPLJ2o6HHIwihYtas21ah5kV6BZIU7D4liF8uXClvV//oUZs2aHZWUUgRAC2ikCioAioAgoArkGAa7sPs8UgDjhcc9MwJ/m7xvyyWj4+WdjpK/4M+r628N/fyWLi2d7MrTa6LhjjkCb1s3juahOEcj1CGgBKNefwpx/AAEEEhYMjujRFTdcOwL+m/lER8Ti0PDzz8HwYeckcsmS/vBuXTB0yBlg4SeVBIFAAI0bNcCdt14Hri5KJSY7fTgmx+YcAoFA0tQsng0aeCJuueGqpH48D/zPs2x6maR+gUAAdWrXBPMmdcyCMXobWJ06NcFCT7xUXTq1R9n09LApu7Z/EYfsuh7nzvsBW7ZsDc/xoBrVwg8zDCtDDItrzZo2CkkA/wDq3OHgsBzNtDTFvWLFiobVP/+yArO/mxeWPUY5RUARUAQUAUVAEVAEcgcCPbofar/d9Z9//sVTz07IcNL823X4sLOtH7dxjdqL4g+TfDRpCubMXUAWRxx+mO21UQTyGgJaAMprZzQXHQ+3MF1z1SURxR9u5flj1Wq89e6HeOOt97Dsx+Xh5wnx0Lia6LxzTwe3a1H20/KfV+CNt9/HBx99ap/m72xr1qzDq6+/a4l2+jkb+6nTZ+CsIZdg9pzv7Vi7du3G9wsW4vGnnsewi67EtTfcgUmTp+Lff7fQPUxNGjfA+YNPD8v7i7nxuhFo2qRhxHAb/tqI9z+cbI+Rc+cxWAfTcPXOaaf2t8/0MWLc18ABJ6Cq74HKPA+/rvgd4559CRdddg1emPAGeF6oj5sgG5RTp38Z8W1g6WXKoMMhbeNmPrhtS3CVEI2cU3Z8+1d2X48TP5hkMeMcSWXLlkGbVs3JxlC3rp1RuVKFsJ4rhg5u2yrhVsMWzRsjEJDi386duzD3+x/CscooAoqAIqAIKAKKgCKQGxHoeph869cXM77Gtm3bkh4Ciz/c+kUnFn9Gjro5yyt/mMPR9C9nWbZbaC5W0EYRyEMIaAEoD53MeIeSk3Us5DQ1RRQ3x927d+ONt95Hx67HYvD5l+G8/41Eh8OOAff/bt++3bmBKykGndw3LDuGKyAuu2I03vvwE/Cm2On/3rzZFnJYzKGdfs7meup6HXMy7n3gMVvw6d7rRFx9/W22oPLoE+Mx8IxhOGfopVi1eo0Lsc+fOfTQjqhfL/VvGggHZ5Hhg6k7dmgXvvln8eNz8x9V1559cca5F9rj5Nyvu/FO/P335vAoZdPL4JST+oRlP9O2dQu0b9cmIuf0L77CYT1PwBVX34wXX34TF19+AkGHKQAAEABJREFUrT0vT4+fkOF/yP7cmeGjt4Fxm1m8gklXg3ntmgeFU//33zZ8/e3csJxV5rxzT0d2Xo8sGC5ctNQWFTknbu9q2bIZ2RjqaApd0auqatasEXcFFI+/UgWvWLTp77/x9TdzYnKqQhFQBBQBRUARUAQUgdyEQDfzNx7nO838Hco+EfFhz9HFH95HJPLPjJ5/V9O/bp1a0IdBEwml3IZARvPVAlBGCKl9nyHQ7bBOEVuJ5v+wGJdfdUPMSpsbb7kHs3w3uFwd0alju4SrI/Zmwrfd9SCefPqFuCk+nfI5Xnr5LezYuTNs53NYmjdtHJb3NUPMypQuFR7mt9//wC133B9RmKLxiXHP48NJn0V8EtKiWZO4W5AaNKiLcmXTGWaJq4meff6VmPPAggYLQnfe8zD+++8/65vdTfQ2sIb168bM+dDOHVC+gvf8mzVr14Grh/Z2LsTWX4TJjuuRhSkWqNzc6tWt5dhwz9VsTRpHruiikeeZcyLvJxbFuJrI6X755Td8/MkUJ2qvCCgCioAioAgoAopArkOglfmQzG1v//wLWYUT7yBY/OHXvdM2dfpMcOVPdhV/mHPpsuX4ZcXvZO3zLy2TuxqdrSKQFAEtACWFR437CgGuOuGzZFx+rvB574NPYooOzk6b/3kqlStXOiB7cxctXhrxXJdCBQuiSNEibpr7vPdv/eEDhqdM/SLhs1/eeudD/Lnhr/CcWDRg8SCsCDH16tRG4SKFQxKwwcRMfH9SWI5m1qxbj9275eHG0ba9lVnIYUHH5SlXLj3m28BatWwKbmtzPnx4NFcPOTkr/b66Hr+b833EOeCzrqKfa3RYlw6oVLG8nTYLa9x6RyEQCKBd25YxhU6uIuJqIvrwGpj/wyKySoqAIqAIKAKKgCKgCADInSBUDH2499fGTdj8z79xD+Km60fCX/y5ZOT15m/S3XF990bJx0cwvkJoTuSVFIG8goAWgPLKmcxlx1G3bm2klykdnvWmTZsxL8lzTKZ/MRNrTeHBBRQvXgwNG9Zz4n7r+Z/Stv+S70neV5Pp1KGd/cYvl58rS+bMW+DEmJ4rln79VT7BoLFIkSKoXbsm2RxLLOSwoOMmyDm3P7i1ExG9Wobf/sVVQ2GHLDL76nrk+eE2MDetMuaaZ7HJyey5yofHSX7FbyvBZ1+5VWbVq1VFn2OPpMkSn1Pk36bGP5C4ysgatVEEFAFFQBFQBIiAkiKQCxHgqnpOO943fwUCATwx9i4MOPE4uuD7+Qvx8uvv4JB2bdC5Y7u9JpvU17g5uDn5TMoqArkeAS0A5fpTmDsPoHrVyihcuFB48pUrV8Rbrz6DjWuWxqVvZ0wC9+K6AK68qVhBVk04XXb0XKExdPAZeOTBO/D2a8/iyykTwzRz2vt49qkHUcn3sN7sGDPVHHxIcLFixcLuJUoUx8P33x4XL4fjIe3bhP0DgQAqV6oYlnMqw4IOCztufs2aNgovwe1i/pOv6Ps0hquFuGrI+Wa135fX4w8Ll4S3DXLlUvNmjcPT5PN8Gtava2U+z2n2nPnggwzXrl1vdSz4cLujFUzDb6Tg6jfD2teaNWt1+5dFQhtFQBHwI6C8IqAIKAK5DYGKob/r1/+5IWbqIy45H1wx7QytWjbDk2PvxrjHxuw1DT9fvkXM5Wa/7s8/2UV88GoV2igCeQABLQDlgZOYGw+hRIkSSCtQIMtT53OA3KqJLCfxBbLw8/Tj92H2zI9x123XYdApJ6J7185g8cERv/WLz8opsBfz9g2ZaZZbzVj4ynSgL4Arp3xijmRZ0GFhx02On74c3LaVFTsccjDc9icquFqIq4bI7w3ty+vxy5lfY8Of3la8Rg3rhR8c7n+e0d+b/8H0L76yW/oWL1lmDycQCNhvQnMPGicOpUqWtDYWjLi6iM9msgptFAEPAeUUAUVAEVAEFIFchcD2HTvsfIv4HktgFaZ578PJcB8Ocvs7V8FTzg4y6WNeRQrLoxHcnGIcVKEI5GIEtACUi09ebpl6EMGIb+XKafNu1LA+Xn3xCfQ74Rj4V9jktHnml/mwoMPCjjteFq06djjYFk1YPHF6/qfP1UJOzqk9v03i19+8rXj8hOuQdm3tdA/tckj4eUa//bYyvJqHDz3nc7HoVK1KZXQ7rDNZtGjeJPz19/zjJ/H2L+uujSKgCCgCioAioAgoArkCgT9DK38qlI9d4c8HMw86ezj++edf8ENgPpLhqBNOQ7suR+81nXbOhTH4VKxYwercVjAraKMI5BEEtACUR05kTj4Mvll/9fXsiClu2bIFe3bvDuv4sLVXX3/Xfu16qn123fxfcdkFdqVPIBAIz2fz5n/wzbdzw/OZ8Opb9uvhR113G9atk2WhYef9xGzfth07d+0Kj7bp7814e+JH4TlG4JYAy6nTvgzH52SG55YFHjdHFj6O7HU4qlSu5FTgKiGuFgor9oLZ19fjd3PmY9cuud5LlCiONq2b44geXVGvbm07a36a9d2c78MPQZ/++UysDV1nLIB1ChXADqpRzfqzyc7jZz4lRUARUAQUAUVAEVAEDhQC60OrpSv6tvr757Lsx59xztDLbRGoerUqePGZh1Ehga8/Lit8xfLlbFi87WjWoI0ikIsR0AJQLj55yaZ+IG1Vq1aGf6vStu3bY6bzx+q12LFjZ1gfCATw6hvvYthFV6ZMLMqEE2SR4QN527drg0BAij/cVsNiVe/jBuLI4weG5zL8kqvx6BPjwa05u32FqywOm6UwFgT4LVEumBjzW8Ayg9mDj4xz4Tm6Z2GHBQ43yaqm8HP0kT1QrFhRpwJXCXG1UFixF8y+vh5Z3PnnX/lGC35y1aB+XXTpfAjKpqfbWXP7F1cKWcE0/odHBwIB8Ju/Dju0U8RedH4all3Hb4bUlyKgCCgCioAioAgoAgcMgXXr5QNWflDm/6Zg/4QWLVkWLgLVPKi6LQLx8Qx+n+zgG9SvY9O4OVlBG0UghyOQ6vS0AJQqUuqXEgJ8VgmLKoGAV1D56adfYmJ//vlXcAWLM5Qtlw5+y5WT91cf/e1PvBF/5rlXsHTZT/trCimPw8KU/5MIrgzhM3FSTpBNjlUqVQxvQ8qmlDFpWNhggccZ+DDkLp0OCRfquDqIq4ScfW/7fX09vvPex/jt95XhafL35PBunVGoUEGro40+Vgg1U6fPCO93r2E+6epzbG/wjyKauT3s2+/mkVVSBBQBRUARUAQUAUUg1yOwdNly87fSH/Y4uh3W0fbxGlcE4t+CLAK98MxDyM4iUJdO7VGqVEk79JczvrF9Lml0mopASghoASglmNQpVQRGXHIBop/T8tXX38WEc4XDL7/+Ftbz25GOP7aXia0f1kUzLALwgczR+r2RCxRIs3uJXY7/tv6HdevkG5iczt/zP5iivlUoftv+4Bf8sARcpcSxAoEA+K1Q3EpEORG1bd0ikcnql//yK3ZslwfvUcFvmTrpxOPJxqVWrZqjSJEicW3ZqZw/fyG2bdsWNyVXB02d/mVcW1aUc+YtwL6+HufMmQ9u9eL8qlerilYtmpG1W8O++PJry/sbHh+Pk7pixYrZh5Knpclb9l9/bQJXFdGmpAgoAoqAIqAIKAKKAJD7MXCrobsd1inpwbAINHjYCPtBGVcLZWcRqOuhUnz6ZvY88FlDSSeiRkUgFyIgdxO5cOI65ZyFwKGdD8G7bzyHAf2PRwHft2TN/2ERnh4/Ie5k+Y1HXMngjHwY8923Xw9+I5fTub7dwa3tg5o/encCrhp5oVOn1PPmOVER5O+//8F/viIDV9XwP5J4iVmAOuuMU5BepnQ8c7bp0tJk9VS8hMSMq5ScrUqVSrjp+itAfJzO9cTx+acfxvtvv4AH773VqWP6H3/8OeI/OB7f2WecHPc8XDJ8CHp2PzS8EicmWTYqvpjxNdatj/0qUA7B1UFcJUQ+u4jY7svrcbYpAG3ZsjVmuhs3bcKMr76N0fP45prClCv4+R2W/fQz3B9Jfr3yioAioAgoAvkYAT10RSCXI/C5+duPh9ChfRs0blSfbEL6fsEiRBeBypQuldA/FQMfr3DMkT2sq/6dZWHQJg8ioAWgPHhSs/uQWEj4cspExKNvZ0zC7z/NwcQ3nwcr5v7iz6rVa3Dfg08knM5Tz7yIed8vDNsDgYDN8eXUiXjlhcfx+MN346lHx2DqJ29h4hvj0blje7sk87KLhuKeO0aH46KZ6Icl88G5zzz5gJ3/5A9eRe8juodDvpz5NVavXhuWy5jizqiRF+HyS4aFCyAsTF1x+f8wZdKb4CcSgUDiAk04USYYf5GDK6EGn3OanSvxji52vfHWe5g6fUZ4FRCHadqkId5+9RnwHBAz0qT3XsFX09/H8cf2Bgtgpw08Ec+NewgsYjHGT3NMkeHb2XMjchLrTz54BffddSNOGXAC7rjlWkyb/Bauu/pylN7L/1z9YyfjOa+Fi5bGuHDJb3Zu/3ID7Kvr0eX/ZvYcrImzuuyn5b+Ev/3L+bqeq+d4vE5mz4dJL/hhMVklRUARUAQiEFBBEVAEFIHcjAC3XHF1D49hyDmD2CWl76OKQM+NexB7UwQ6b/BpKF++LPiB4DsTP046thoVgZyGwLbfPsGwfjfhnVXJZ5aW3KxWRQC26MKtV/Gofr3atqgQCEQWRTZu+htjHngcn075PCGE//67xfg8BhaK/E5l08uA3/jEwgO3IrVu2cwWMZxP4cKFcUi7NuDYTufvf1i0BH9u+CusCgQCqFWzhv2mr8aNGqBs2TJhG+cwafI07NjpPZC6SpVKuP7qy7Bw7nRsXLMUsz7/ANdceQka1KuzT1a+LF32U3hrECfGFTgOa24Vos5Pd40Zi0WLl/lV9hwc1qWDLdYQt0PMJyf+Qg0Lc61bNUfbBNvBXnn9Xaxe4xXCAoEAOPY5Z51qC3HDzjvTblkqWLBAxLj7Wvj6m+9itoFxW9TU6dm3/csdA6+FMQ9k//Xo8nNFT3ThZufOXfj627nOJaaf/sVMrPKdFzpsTLBiiDalfI+AAqAIKAKKgCKgCORqBMY9M8HOnytx2rVtZflkjSsC8bEBDRvUNR94Zq0IxMc8nBcqOj317ISI1fHJxlebInBAEdi2El9PXYS1fGrG3yuxeNFy/Pp37Bcw+eeoBSA/GsrvNQLcrvL9goU474LL8exzL2eYjwWiK66+GT//siJDXzpw9cNnU7/AqWdeAN5QUxdN1L/3/iSweh9tiyc/9Og4fDxpClL5dq+//94cU5CIlzMzulffmIjfV2ZQqvUlZMHo0itGY868BRGrdnwuESzPyew532PwsMsTbhvieRhjCnYbTeEuIjhKYK4Nf20ECxdRpn0ixtsGti+2f7nJE4fsvh5dbvbRzzXayGLOzMQPGOS1zBjizngSC6YffzKFbBxSlSKgCCgCioAioAgoArkXgY/NB7Puw7Grr7gQRYsWzfBgWAQa8r8r7N/+LAJx5X6GQfXY7KAAABAASURBVFEO119zmX3G5Z9//gVXhIpyUVERyHEIbFv8Hi4Zdj8+WpW86OOfuBaA/GgonyUEtu/YgXXr/7Srfc4cfBG69zoRn01NfYXGhx9/huNPPBPPv/Q61q37M25Rg89O4bafc4ZeggGDzotZNRQ98VvuuB933vMw1qxZFzef358rP84acjFuNTEsxPhvtulHmd++xfkNuWAENm78m+pso9nfzcOIq24A+1SLVvQ94aSz8MDDT9pvTAgXr3yzYq75CxaBBY1ex5xs8/vMMSwLdizcsYAXnY8YEJvb734Io2+62/4HG5NgHyhY5Fro2wbG7VC8DvbBUOGU++J6dMmjC1qLl/xof2+cPV4/ZdoM8BqljQ+R/nb2PLJKioAioAgoAoqAIqAI5EkEHn7sGXtcTRo3wJ23XG35jJo5cxdg8AUjMeubObhzzNiM3CPsl108FEce0c3q7n/4qYidAVapjSKQgxDYtux1DBxwJ6Zt8E1ql4/PgNUCUAYA5TZzdsz34suvRdkqjVKmKjVboFGLLrYw8/6Hk7M0Ba5quGTEdWjUsgs6dTsO5/1vJIZddKWlnkedhBr12uDoEwYhM/kfGPsUmrQ+DOWqNg4fy0H12+LV199FvB/6t2x3OJq37Q6uluH4nAfn07B5Z3B+XCHStE3XlPJ17Hps2K/yQc1x+90PxhvW6lgw63XsKahSq2U4hueA58I6xGlYFLj59vvQqn0PtGzXIzxnzpvFIebq1qtfwodwx0lpC3cs4PnzEQtiQmzG3P8oJrz6Fogj50ficcbLlV26QWddEMaket3W4LN6MpOb8+M8SRmdB5d3X1yPzM2CFs8X50LqO+BsqpMS8a7Z4GCLQflqTWxBL2mAGhUBRUARUAQUAUVAEcjFCLCYc83oO+0R9DaFmSsuu8DyGTWMO/f8y8MfnGXkT/vpp/aH2/r1+FPP4+2JH1GtpAjkWAS2/bUcS+avxJotsuqHE+UOMPapkBaAUkFJffYrAtzixIcds1BD4k3z/pwAb/7feucDWyjiPDif/Tl+Vsbyz5mY7e03F/jzEQvKWZlXXojh+ed1QFxJ+/t6zAsY6jEoAoqAIqAIKAKKgCKQGQTeee9jPPbk8zbknDNPwUP33gJ+W69VZFNz9RUX4ZorL7LZuAL8oUdl5ZFV5J5GZ6oIZAoBLQBlCi51VgQUAUVAEVAEFAFFQBFQBBQBRSCnIJB358GtYI88Pt4e4BE9DsNLz45Fl07trbw3TeNG9fHYQ3fgjEH9bZq33v0QI6++xfLaKAI5HYH0Okdi1OgB6Fi+SHiqRcNcxowWgDLGSD0UAUVAEVAEFAFFQBFQBBSBnImAzkoRyMMIPPLEeIy6/nZ7hI0a1sNTj95jVwO1bN7E6jLTVK9WBTdcezneemUcuh3WyYY++MjTuO7Guy2vjSKQKxCo3AYDT+uG2iXMbAsWsQ8vL1rQ8Cm+tACUIlDqpggoAoqAIqAIKAKKQE5EQOekCCgCikBeRmDi+59g0NkX4ssZ39jD5GqgV154DKQLhp6JZk0aokCBAtYW3dSuVQNnnnYSxj02BpM/eAWnnNTHuixasgyXXXEDnhj3gpW1UQRyIwJFW5yL6fPHYmBdbzVQRseRlpGD2hUBRUARUAQUAUUgRyOgk1MEFAFFQBFQBPI0AvO+/wFDL7wSwy+9BuR5sFwFdNEF5+L1CU9iwezP8Pmnb4Gre1576QlM/fh1/PDdFHz4zosYNfJCdO7YjiHgt9qOvvkenHTqUEz6dLrVaaMI5AUEilZrg36nHIlOlZIXg7QAlBfOth6DIqAI5HME9PAVAUVAEVAEFAFFQBHI+whMnT7TrgY6/dyL8NQzL2HpsuXhg65Qvhz4fJ/mTRuhcuWKSEuTW90/Vq3By6+9g2EXjcKRxw/CG29/EI5RRhHIMwiUb4NLbz4NHconPyL5rUjuo1ZFQBHI6Qjo/BQBRUARUAQUAUVAEVAEFIF8gsCcuQtw/8NPod8pg9H7uFNNUWg4Lhk5Grfe+SDuHDMWI0fdjDMHX4Jj+p6OXscOxC13PIC9/ZbcfAKtHmYeR0ALQHnkBOthKAKKgCKgCCgCioAioAgoAoqAIpDfEFj5x2rM+34hJn/2OSa8+jaef+kNfDhpCmbP+R6/rliZ3+DQ480nCGT1MLUAlFXkNE4RUAQUAUVAEVAEFAFFQBFQBBQBRUAR2P8I6IiKQJYQ0AJQlmDTIEVAEVAEFAFFQBFQBBQBRUARUAQOFAI6riKgCCgCmUdAC0CZx0wjFAFFQBFQBBQBRUARUAQUgQOLgI6uCCgCioAioAhkEgEtAGUSMHVXBBQBRUARUAQUAUUgJyCgc1AEFAFFQBFQBBQBRSAzCGgBKDNoqa8ioAgoAoqAIpBzENCZKAKKgCKgCCgCioAioAgoAikjoAWglKFSR0VAEVAEchoCOh9FQBFQBBQBRUARUAQUAUVAEVAEUkNAC0Cp4aReikDOREBnpQgoAoqAIqAIKAKKgCKgCCgCioAioAikgIAWgFIAKSe76NwUAUVAEVAEFAFFQBFQBBQBRUARUAQUAUUgryGwCOMvuRbDfJSYfx3zkPGPFoAyxkg9FAFFQBFQBBQBRUARUAQUAUVAEVAEFIEDjYCOn68QWI9pz72O8SnRLKxJARstAKUAkrooAoqAIqAIKAKKgCKgCCgCioAicOAR0BkoAopA/kGgIx5YOgMrfDT98nrm8HtjfIzOqFN4aQEoBZDURRFQBBQBRUARUAQUAUVAEcgRCOgkFAFFQBFQBPIJAkWQXrkiKvspvYg59ii91Rl1Ci8tAKUAUu50CSANhVEQpVAM1VEGTVEWrVAZh6EaeuEg9LFUEyegFoTqmJ5U1/SkeqYnNTB9Q0t90Qh90RhCTUzf1FI/NEM/NDfUwlDLELUyfWuciDbBE9F2j9DBpm+3pz/aGzrEUIcQdTR9pz0noXOIDjX9oXsG4DBDXQ11M9Td0OF7TkYPQz0NHRGiXntOQW9DRxo6ytDRewaCdIzpj91zKo4zdLyhPoZO2DMIfQ31s3QaTtxzGvobOsnQgD2n42RDpxgaaOkMnLrnDAwydJqh0/eciTNCdOaes3CWobMNnbPnbJwbosF7zsEQQ+cZGrrnXJwfomGmv2DPYPzP0HBLQ3DhniG4KEQX7zkPlxi61NBle4aCdLnpR+w5H6SRpr/C0jBcuWcYrgrRqD0X4OoQXbPnfyBda/rrQnT9nuEYTdpl+p3DccPOC3FjiG4yPenmnReBdIvpb9l5MW4N0W2md3T7zktwh4/uNDzprp2XwtHdhr9752Ug3WN60hjTO7p35+VwdJ/h/XS/ke/fOQKOHjC8nx7cORJ+esjI0fSw0QldgYd3ejTW8I7uMsd81e4zcfbu43Dy7iNw6J5WOChYGenBkihg/uFA/ATSEAgURFqBYihYKB0FC5dFoSIVUahoJRQuVk1JMdBrQK+BmGtA3xv0vVGvAb0G9BrIG9dAoaKV7d99BQuXs38HFihYAoG0QuZvw7QD8VepjpkPENArK8+d5AAKIR2lTJkmHQejPLoY6WCUQH1TCKqFgiiLNMMFIT9BBLHHEOU9RsU+mqgnBY0ffYWHiROiXkhkZ2ce6x8IYk9aEMEA4HRG8sUjxAdNHwz5wPRBK7t87G0+YxGePgj7OB19giEf6YPGB0YD05Mnwcjsg6EePlvQ8Ajpg6aHlZmXY8QeQ9DYgyE/9kEri3/Q6INGZg72QkGjFTsMB2OnJmh6P085aOxBoyfBxwcNj5De48mR/PPkOEHzmy4UtDFyDAjnCBqOOvbWPyybi8K8PL3EiC95Wtg7Egu1wjk9e9FG6016M5pn92RyQl6kk+kvJBrhJbe0sXqY34NiOGhPZbTb0wRd97TBwN29cemugRiy+wT03304WgTroYD552L3Zc+iT4GCJc1/9mVRsEh5sPCTVrC4LQTJf/wF9+Xwmjt3I6CzVwQUAUVAEVAEFIE8gEAgUMAWfNIKFAX/DixQqAwKFS6PAqYgVKBQaWvLA4eph5CDEEjLQXPRqewlAgFT3imJZkhHBxRHPRRGRQRMC/PDW2LThW60yckNs3DkeYvNPpJoZ6wrKJCnp/SeL+1SOIjU+f32mEKQLUKYpPSXPEFTkDAK8/J8qSO5XOSD4bm7WI4nPP1oJ8Hmk1xBwwdDcUEfTx/KsDbJEQzzlJlbciAijl5C1MPEUILxQYgPhniRvTzBkB3WHq03h2/1zotzkPGDRh80sTAU9PGwPOOcX9B6wLQkJ5EnGS/izyJcASMb3rTWNzIHJVpIzMFeiBanMdko2ni/jnpHjCJvHU3j8YzwS/Q0DqEXrSE2lN9J9KPVi6UlUqKGfiRaSKJjGylRAxQxvyO1g9VsQeicXcfj/F19UTlYXoz7pA2ggCn0FDJFH/7HnlagCAKBAsjcj3orAoqAIqAIKAKKgCKgCORJBAJpSEsrbP5eLGmLQQVNIQgB80d8njxYPajMIlB78PNYsfQGdIf3U+WoUXhl/GC08VQJubSEFjXkGgQCpvBTFDVQDt1RDHUQMDe0MC1vlWF+3E2vv/fzxsW+6E89iQr2JPIkryjhbq7ZC9FOX8kRNMUJ0YtOePrYwkeakc17mLMZKcKf49A3aG7/nQ97G2sMwjOKRC/2COWgHAzxMBlg+GCoF575mYNaIephfEQSG8JxlGXsoNFRjyjfoJX9eenvZNd7eRhPYhxCOYWnjxBlEkxukvDm8I0cRJCMIY4j/kYwL3qRDGv8vDj6yDzIGT3PQQHTm0KQ399oTFzIh0ms5MnkhCSKPN2kZyt6v0601DC7ECV6ksiT6MeeJHpP43G0Mgc9PC05kli9VnRsSaInRxIpsi2MQmgarIurdp2Bo/Z0RGmUiHTYS4kre7jap0ChdECLPtAfRUARUAQUAUVAEVAEFIEkCATSkFbQFIKKVEJagaJJHNWUbxAoURqVK5eG/2oo2rAj+vZtisopgGBuA1PwUpcch4CbUAAFUBwNzG1qC6SZ8g/MT+TNbaRkzPZFLYmC64XnjTUgxQKY238h2kj09Yic2Onv7MJLHnqQqCORpyXIwoO5+qgjWZ0ZTezwjR80PAnGCssHDUc/iROdK4Q4HX2cTnypIcFGk6OvEKWgyU0biTwJRsc+aGLIw/Tkg0ZPHqYnHzR6GAqGZPKkoNFJz7mQOBdqSf6xnZ4+JMqenTkQys3I+DzjJEbs9KTMXgh2PvSjbHtzDoKGLG9OoPjDjiU+iIgxLlbm/GgXEh/RiUekXixOJx4SI7xnEU9qxS4Wap0svXiQF5snU+ck6elBirZQRxKvyJaFoON2H4aTdx2B8sH0SGMWpTQ+46dwWaSZT3SymELDFAFFQBFQBBQBRUARUATyIQIB88EhP0Dk4wMA80k69Cd/IDALo5r2QK2mPRCf7sQ08GclHji8IYoe/gx+RfIfc+uX3EGtOReBAAqiFA42ZZ8ayFm2AAAQAElEQVR65m2gYNyJBq2Wt9GWsTfvwkkr9shbY8/b83F+1JD3iBy1MEUD6dmykAAzGq3CU4omY02LozMJjMVE+20yK+qZj5LHOz9qYedBG8kVNsgLeT4wI4iOHCloYoNGS54UzQeNnXoS+WDYN3KcSH20jfMn0csbP2hyB8P5hOM4JEok8iRGsSeR92yehpwB0mQUD8f7feljZPN/SLCA4dPEk614S2s8yJhMxse0kXbReS05Ibb09ZPoqLEpTTbp2bpxhKcnOSHaSCIlt9GHI5DIO6IsOcg5reSK1Hi2VsEGuGD3iSgbLOkps8DxP+uChdPB5/5kIVxDFAFFQBFQBBQBRUARUATyNwLm78g08PEBBQuVMUiYP+BNq6+8jsB2rFm1EmsT0npssxCsx5qfDfPzOqw1XbKXuf1OZlZbTkUggMKm+NPKtFzoFfsGwAIDEvy4m93oPtI98laZviTnQ94jcmLxjys8bZKLHpRcT7stjqSZm3BzCLSFdcaJMsmwtlDALE6mn4kK6ck5Eg/ayQkxUuzU2zFNUvK00Ed4z4c6IXrAFGcQGivo46kLWr1JZ/TCM86NQV5IbBzHRTl9pK/40ebXM44W6oVEEt5lZE+ijT3MnGDmRzkY4jnToNFR74hZDM9zYM+F2MXT6A3jNCFPE+84Z2fv6UyI8XE6F02ZFunFO5qnr7NE2hhJK3uS50WJvrRGaiMl58eeFhJ5oUhJdAEEUCVYHhftHohKwXKizGSbVoAP9eNWskAmI9VdEVAEFAFFQBFQBBQBh4D2ioAgkFawGAoU5N+WImublxHohvGblmFbQroXR9nDb4M7l87GmkWj0MHKiRtzu5fYqJacikAaiqEuCoHFH5ljKreW8W5wJVpav528u50WnjfYQuItvGcjJxYWK4SDLTqQZy6nZ++82dNmvyEsdBBhnQkkT3/DhgsK1JGot7HGIryM53T0ccRiivMRnXiJzs/DZBNZ/GCOQWTxRYSdusjc4sv5Uu8kySUSY5wsPgiPQb3TkZcItjDjkoLW1/MR2fn69UETIXrGkUQjOj8Pm9NqzDkImneFYFoQ9qHdPBBDjJHcQZMVISJPcjJ7yiTyJtC8GEuJWvJCrqXWOJmXaAxjXtSSDGtftFnGNKIXDVtHxmRftJOsYJpou1GF5h/JxUrUCFUMpqPPnkNREsVFkWLLFT/8pCYQKJBihLopAoqAIqAIKAIJEFC1IqAIKAIWgYB9LlBaWhHojyIQRqBoaaSnUBc0t3rhEGVyCQKFUdHchnLbV2o3lcE4x+V0iXovxHnE19DqETnxY5FDOMDjg2GeniT6sA+aW3JbBApdkWEdHQwxh+iYjxxMhEfk6GNcfWMwKy3UsvdkZiBRyzjytEpPLUweauAbx5MZw4IIM0tMpI2S6BkvEmNEFzS5qWc0+6BvDNExN7X0Z5x4sRU79c6eiI+OEz+YsRmJ0JjCM6vYKRsyhSCYc2E448eWHpEx4k89OfZiJ8cIIUqenhz11DKKJDq21Ho9JecrPFshxomNnKcTTlqxC8+WniTyjiiTIkcVSfTiGUAArfc0wmG7W4sipTaAQoXLgUWglNzVSRFQBBSBDBBQsyKgCCgCioAiQAQCgTQULFIOCASgP3kZgUUYf8m1GJYyvY55SP5jbvGSO6g1ZyGQhqIoiRZmUt6pi/dr71mN6168eBNMYgr2JMez9xNt/ptuys4uxQhKngftJNEiXGhgISha58nkYIsYsBFshdi6fByPPEeTnlaSaBLrPDtHkkIM4xyJnTbmiLR7Nhmfsotj78kisY0m+pCcnqPAHC/s0dIiuSnD6MXOljY3L8eLLyUSTA56sBeZEjmJp54a9tQavoDh7cUUko2KvkZrcjnOL5E3TqEXo+jlJ5qcXnjX0ot8bA7Rit7zcrKnIUfy/P2SaGM1kse14iVttG+vPYegerCiGDNoufULaQbADPzUrAhkAgF1VQQUAUVAEVAEFAFFIIRAAAUKlgIQ724Q+pMnEFiPac+9jvEp0yysyeC47a1dBj5qzjEIBFAM9ZBmWjelzP66R9/QMk+0LlqO9om2UybRj8Sbe+kjb6mdD3tStA91jGUBiOTZqaUk+ehHicUNaih7FDRFEWr9FDTFCr9MXnSSgzJJdJIrmvfLMGP4ZfIk6mHGEt7LEzT+1JOCYTuLRyTnR57zITkv8tSLzHiSSIwTHChTDzMOeVI0j9C4YmMsOeZ3vHjA5IDxJQUNHwTPhd0WBsObAcWfdhJ1pGiesnE2L7GK7I+lxi8LT29ytAqZFHZkzyJ68aKVst9KWfRsxeL3FnukxumoJTFSiBKJUmEUwoDdPU1bkGJCCgQKIK0gt4tl9jc0YcqQQTtFQBFQBBQBRUARUAQUAUVAEEgrUAyBtOR/l4qntrkTgY54YOkMrEiZbkB3JP9JS25Wa05CoCBK2oc+85bSUbz5pUUp6Ruliiu6m9xYo2fxOLlhdr7UO6KON93Se36eXayUnQ97EnW02qJDaOJhHR0MiWwY82IBgyM4HftomTrmNO72JbLzgilyWLUpMsCQeNJHCi/UORKbjEmdyOJLWfLQTgv1jmh1PHvmpjd55ysyJXoLsRUf4YJ0MiQ6vy95aulHSsRH2iiR6E0iTyJPMkMJJuZcBAsYSxq1HMvwxkjJdMaHrejYigc5p6dGvKV1Nkq0OT/XR+ro5VmEY0s9iTzJi3L5qRWijSSStP5Y0bg4WkhO6/TAQcEqaLqnjmeIwwXSCiFN92XHQUZVioAioAgoAoqAIqAIKALZhQA/dAykFc2udJonxyFQBOmVK6JyylQaGV0N0bWCHHfIOiEPgUKoiIIo7imywAWyEBN5GywJ4ulooZ5E3hFlEmX2JN5OsydRz6IJe0e8Ud/bIhBzMb9HzMqR/SQ6N774ii6WZ5zY6O+3cywWdWgVvfMN2gKT6IKmUEKiN4yeWhgdSfTUkBOinkSJPSlo48RPZGaLL1NLH1LQjEMiD5vDxcmxiE14sTDaI3KAPSfmXSMYEFk8jR6MF520ovPs5CJ11NCX5FnI0UJiTvZC4keeehJ5Ic/GeE8iRxIvaSMj6S96f+vFeBztlAqjEFoG65tibCGq4lKa/kccFxdVKgKKgCKgCCgCioAioAhkLwIFCvBh0Fm5y8veeWi2fYNAoqy/PtQXRdNH4ONEDgn05lYugUXVOQyBgLntLG/mlPyXO/qEJvc26VJ+ebfNvAl2YYl42r0ISpEkcf5WbsSpIYm34cwBmNaK7JmTPRXsSY5nBsoe0ZtaP9HqlyWaWhY/RKKdGvakyDyiYeuIdvFnDidRQ6IX9f7c1JOkaEQP2KIMdR4FjQ6mtEIKmp5EnuTxkTlgYjwbOSGOjnAOShLH0agnkac3eXqQp05kSuT8RSDqxIMWRI2N0HjiIa2nc7KMJK3LRxtJvNnSLr3oKTtv8mITjnyszYvL2M489CfRW4haoRrByigZLCZCTBtAWoGMau/QH0VAEVAEFAFFQBFQBBQBRSAjBDK0c+V5IBB9F5hhmDrkFgRWfYIbh5yJ1k17oJaPut2+yBzBJzjb6FrfPtfwqb30SkkNpwPuFUCBUAEICX/25cmUG+HIoePp6EE9ibyfnM71tCXjaSPBHJjtGWDIf2vv9OxJxmyKDnK7LrLXkhNi6/k4iX10ocbLx1G9GHL0jybnH22nzNyePzlqSZJbYsmTqHca9iKLxeMlC2VnIU+iTHKxiXj6Oh/h6cm8HpETmxxDSOZ5CVDPCMkhLeWQjyjMOfFk4bw4Tw45h73pQx09mJO8EDXC0ceTPE6sEuVpPc5vF54t7STyjiiTOJLTVQmWRzpKI95PoEBhQP8Thv4oAoqAIqAIKAKKQHYgoDkUgYwQCCBQINEHkxnFqj1nI7Aej591Ie58YxaWrFqJtX7axplvxyajW/KOsVNMgcwtXApe6nLAESiE8ihgSkAB30zIO4p3ImkTd48TOeNWbnhj/RLpnWe0XW7AvVtnv1148RBe/BzPnLRa2RwCexL14hnJ0UZ/aoUXr2Q6vy+9Gccih6enhhaSZKKGJBq2jsTOWMkhMn1J9GLvETlqSeLLWGopSS8ayUc/YI8pkIgWhqMne5Lwnk10jJVcYo/PezaJF1l4ycM4v2x5XngFjD0Q6W9tdnbGZgTGeh6iM2rrQT3tIrMleVpnY5THU6KfEL2FE32sn6fxOInwx4pGcjje9RInbZqpSjYJ1namiD4tkHhrWISjCoqAIqAIKAKKQCoIqI8ioAgoAhkgkJZmPoDMwEfNuRGBRZj1LVD0pHuxJOpB0NMvr2cOqDfGU//eaYh/Z4KYH96+xShVkfMQKIx0mBqIJZ40kpPZI+GPZ/W4hM6ZNgRNBMl0ES/qSH6lX/bz8W+3PS1v0LntyOVirBBb8RPO8U5yMntmkQy0ColOePrQTgmmyEIepkBBEh1bRkhPPX2oEV70QRMbtHFSeBFebPH9Rcsc4hstMw+tLPwwD+3k2VN2UY5n79mEo06I3iRmZE8iT/J4F0WNxHl2sTmZHkZjLkhynJfnb/QGCeqFczGUyEvPlj7+OPLx9IxyvmKnhhx7WoRn63I4XqyiZUuijUQbibwj2klOZk9Z/IKoFqxAVQwFAgVidKpQBBQBRWBvENBYRUARUAQUAUUgGQL692cydHKzrSJqVwbKVKth+qiHQacXMQdWBPKQ6NJI9QEU5rbNxOkrxyNQACUyNcfoYk9GcqaSG2feCJsupZfcMMe6MgeJFvakaJ4yyeYwV6vzoY5k9YahnmRY+6LeyexJUiKwZlOWcL1YKJETYgtTyKEW1pf5KNFCXnqxsY2U6UmtI0Y4nn2kzKIJIySH2CiTnESbkx3POPIk8mJ3+akl70gyiZaeonecp/f8qBMSHX3JUSc8W+ah1vC+ukc8H+MRxjLaLjbRSsu81JJC+Q3rbLR6PCVjtC/6ehZyJGsyDXl6GNa+KFsm1PhtIVXcjnHlgmXi2qAFoPi4qHZvENBYRUARUAQUAUVAEVAEEiKgBaCE0ORyQ1PcuHQZVtzcRo5jy2Zsslu/gNoXv4Ntm+7FUWJJuTW31Cn7quMBRKBgigWggJkjyXTm5XFGSPhKzStheIyBN8cxypCCNlJITNg5H9fT0fJmsuwdhfVkDEXqvdt56o05VIAg5xUN6BVtp45ekXonMVY8qCGJhq0jpxWZLTUkyevFU44t4DDCUaQvpeg8sTkYS0/2tLKnTIrmaXd6jxeOrfOP5DkHErWMtrwpAgXTRLKyMXq941w+kaU1jubFSNPZ8+R6sTsLY2kheTqR2ArRInFOlt61tHu846SnjSSSjOfP5fTpwZKOjegDaQUj5OwRNIsioAgoAoqAIqAIKAKKgCKQAIGA3tYnQCYPqLdjyRMXolaFhihavR2qVDF90zNx4+TNWTo2vVKyBNv+DyqI4ggkGZY2kriQI3kSucN6NMYn31yNb3+6Fd/4gPz5dgAAEABJREFU6GvDk75aejMuH30sjh9wMKbOH43XJl+KylXLoETJInjlk0swZcFo9Bt0CFPFULwbZDol0tPmSHzkllt4sTje9bwVb9WlLkY/dSreWHgtJv58I95Ych1uefFMND74oDhFA+bxR4s8esKZeGnZtTj1qp7hGLGwFWKUn6gVWeYpsvCidxrO0lEQnQa0wL0/XI7rPhuKstVK2fHoT296kSdRTloEMpH0k+1gEkmZcZyF4yNzOCv9yUvv/BnjeOaN5amRGEZTYozjaaFMcjrrw0vPvLNY3hho98hpGU2izF7IuIeO1NOLTlovj/OnH4l20dHHSR4fbaPsWcmRJE5aL6uTpXdtcSRaaEkAnJf2ioAioAgoAoqAIqAIKAKKgCKgCGQNgbXPnYfWV32CtSiNymVC2762zMWdA47GsMnbM53U3KZlOkYDDgACAfBkwxaBeHsZTQj/0BIWrL+TWrQ5CJWqlLYFHRZ1oqlgoQJYvXITGjWtirLlSuCvDVuwdvXfaNe5HqpUS8euXbuxYvl6c4MuGYePOhKvTbkM54/sJYqoNvKGOr4UqY1M4LeRP2vkEbh1/BnofkJLlCxTFAUKpKF02eLo2LsxLh3TFzXqxT6ThXEkZmZfzfhUr1ceaWkBrPzpT3ssHY5pijs/Goqrxp9qZfrR35UIKJOoY++IMn3YezqvbEDdQc2qoFS54vjHYLlhFau0YqeNxHj2JMkjHFvxpAct7Kll78h5UPb4PfYoqBNiy0gSM7F33sl58RYf8pKJMiXpJZPwtJOMjpdhmvCeL2VKHkmc8Q+pRHZ+Iknr18X6M9z5RfL09VtcHnqRT2yjB6PZO6I3iXIg4reLGiVFQBFQBBQBRUARUAQUAUVAEVAE9h4BybASLz8+C6h5Gj5ePhsrnuht1L0xfsUMvHLSdoy/+w1TGDKqTLzMLVomvNX1ACMQMONnRMbFvJyXYcOveg0ro3Dhgnj3tdloVuUKS81N7+iQutfi5WdmYMxN76NNjaswbOBTNrZ564NQqkwxWxya8/UvVsemS8/GqFm3Arb9t5NiBLmbZCrJk8iT/Dxlj+R22293/AlndcBJ53VBwBRu3np6Jvo1uRXH1BqN5+75DFv/3Y7qprDT+eimodKHZHSx/tv8P5b/ifM63IdT6t+K6W9+b/1bdq2HBm1qmNzy68A4R4xlNk8WycnSsxVPx7EnvXLjJxhS7Rbcd/JLDARX2tCTNkfRsqBALYle7B2JlVohkZmcHHXk/UWg6DFppx/9M+bFQ/zJcx4S6emi5ZAPL0IDaTCNntS5ePISQ42zOo3I9CGJJC1lIbbUeSSctMxKDyFKzE0beVIkT4lEixcjEmXP5ukcp70ioAgoAoqAIqAIKAKKgCKQ7QhoQkXAILAc8xYDrYcNRvcyRgy/SqPvSd2Ab+dgbliXGmNuz1JzVK8DiwDvpVOdQTxfrvZp0LgKtm3bieVL16aayvrVqlcRBQum4acla6zM5pBD66N8hZLYYoovv/y4jqoYOvSIJujdtzUqVXVXa+yNNIMat66BXie2Rm1ToKIcTcVLFsHxp3dAkeKF8fYzM/HwtROxdct2MNsLYz7D7z+ux3ZThEozc2Qs9STy7Xs1QpfjmqOYyUEdiXp/QaB6gwrYsyeI1T9zRZB4SMubf6B6o4o4tH9LND+srh1TbMwgdsqU6NepfwvUaVPd+FHLkYRod5rCJQuj7XGN0WFAS9RqU8340ocekflES53Y/LLjpffbPd4VgeizL4pAzMtjIsks2QqJzcyFF6MhKQIZmQZDXozjjNK8nAe1JKMy+AgnLTVuDNFIG19Hb2enh8dTolWIejc2NSKTE6KNJJK09BEu57aXDD8NS+a8i+U/fBCmxXPewafvP4nRV5+PalUq7tfJu/lMevex8LjkOUfawsq9YF4Yd5s95ozyHd61PV59/h4QD+Lzw7dvYex9V6Nhg1opj37HTZdYXDlmsiDakx0j5/Hj/Pdx240XxaSpV6cGpnw4zs7zomGnItUxYxKpQhFQBBQBRSCXIaDTVQQUAUUA9qETjWvWiIFi7YqVxlgaZWMsyRVaAEqOT46yBsxsSKaLeVHvKMZoFId0rody5Uvgn7//w+IfVhlN/NcJp7TDVz/egve/ugos/IQLR6bA8tPi1Tao9/Etcc+408HCTjlTBLr7qdNx7sWHWxubETcfj6lLb8IDL56D2x4fhLe+uhLDrjqSJkss6EyYfjmmr7gNb8y6EuM+GI4bHz0V4z+9GJff3sf6uJtr9l2PbY5qtctj3cpN+PjV70xBwLrYhvb/HfkITmx0C15+YCp6D2yLd5bfgNeWXIuXF16Dm148E9c+MwhPfXUZuvdvhdvePBfvrroFg2882sbf/+n/0Oqweihgikcn/O9QXPfSGVbPpmmXOrjrk2G4d9pwXPzYSbjujbNw99T/oYYpCHFclhCuefMsPL/qBtz79SW49bNhuOCx/rj+g8G4ePwpOHRgazy6fBTu/PoiVKlXHkVKFsKQR/vhvoUjMOyZATj3kRMw6uPBuGnm/9CsZ30zpFdiYH4nOZ69cbIvv40Kys7u5/1FILHTijCG1IlGdIl5N4r4eZLIzCOctCKTl4xBc3GSRMNoch5R44+hTIrWOZk2oUiNSP422ovzETstHkeJ84nUREq0i19uaYsWKYySJYujZAmPypUtgxbNGmD40IF48+X70LN7B2Tmp3XLxnj9xTGWyGcm1s2neLFi4TDynCNtYeVeMMWKFrXHnCzfWaf1weMPXo/uh7VDmdKlkBZIQ4Xy6RjQrzdefvaulDHhGMSWYyabMu3JjnHxkp9RvHhRHHJwi5g0XQ89GLVrVcP27Tsxd/4SpDpmTCJVKAKKQO5DQGesCCgCioAikM8RaIqOhwFT5yzy4TAXDww8GrWumov0s/ogc3/JA2m+TMrmEgQCZp7RZFQJX/RtEdrG9fem/1ChUin0GXCwJT7w+ei+rVEltEqHq4SKFSuMlSv+Ap/3084UjsqawtFmUzhaulAKQDt38llAf9rxFnz3G95+6RtM+3iRLSpcf99JOOXcLihYIA0zpyzBz0vXonCRgjh6QFs0O7imjTm4c10wZ6HCBaxtxqdLsHzxGsz+cjkev/1jmwe+H64QKlaiMNas3Ijfl8u49sbcd/VSJtVuXBlFihVCydLFsGn9v/h60hKsNscy6aXZ+HHeH6hUIx3btu7A8gWrwGcB/bZ0HXZs34W/1vyDz16ZgymvzjXjB9HisLq48KETUbdVNaxavgHffbIU27bsQM0mlXHkkI52dizqVDD5WDwqkV4MC6Ytx/I5K7FiwWq8cccUVG9cEYXNXNat2IjVJke56mWQXrUU/tmwFd++sxDzPl6K7SZnJVMcanV0IzMu0wZD28Rg5aBtPZ7H6JFYZXUPfUSWLB7vikAuTjzZ0lN65y0+bOPp6S+e9BBi63zF7lqx0CZc0JwvktOIViTJSp7R7J2GvKej5MVRoo2+JPKejpLzjeU9i8fRi/HUkJwsvbQcx7OJLue3X8yYg8p1Dg/TOcNG48flv6FOreo4+3QpuqZ6FCVLFkODerUskU81jn533fcsajTshcN6n03xgBBX1JxzxgkoU6Ykvp69AMcPuAh1mh2NU8++ymJSo3plnHNG35TmdtmoeyymJ50+IiX/RE4zv/4emzb9g5o1qqDPMd0j3Fo2b4TixYriJ3O+vpw5F9k1ZsQgKuRYBHRiioAioAgoAoqAIpCfEaiIvleOwtG7VuJXuJ+VmPbxSlQ+7jZMu62NU6bcm1uylH3VMZchwMIPidPmap5ChQqgfqPKuOPhgRF09a0noEmL6nRD4+bVbP9jaLVP81DhaLUpvrjn/0z7eCEKmeLN9m07MeXDH3DXNe/g52VrcWTf1uhxTHP89ee/GDX0JVw86BmMve0jbNywBWXSi9vnBTF5E5OzZJliWDjndww87F5cedZzOOPw+zHC+PN5PvQhudvsmvUrIrgniJ9+WB0qh4jV2t0BUmWoXguZ/3vPzsKw7g/hhjNfwDntx+D5OyejSfuDkF6hJP4281lmikErTTFp6z/bQFx+MvJDF7+FGRN/MFmA44Z2QoVqpfHFm/NxyaEP4Y7TX8TcT5chkBZA1brl7Twatq+JMhVKYO2vf+GmPk9jzOkv4YajnsLoI5/CH0vXo2aLKjbXykXrrD91d/d7Dle2fQCPD30TY898Fb/M/QMBcwxpBQLWxx6T4aSH4UgisQ0aDXsmZk+Z/IEoAnFc/xyEd1rOW0g0tBrZHKsrAomerdGbzh2LeBpF1LGKhr7OkxrK0pNzsdKzTeTr9ybvckjPSL+WMkmstPglp809/YeTvsDYx1/Gv1v+Q/NmDdCxfcuIyTdsUAsnntATvXpIsTPCmIFwaOc2GNCvd5Zio1Nzi1rf43vguKO72lVM0XbKXIFDO4k8dcmo/cHNUaN6Ffyxah1uuv1xfDdXPlGZ+vm3GPPgc1i1Zj244uaQds1j0hCPVMbhPOhHIh+TKErxyWczsWr1epQsVRxtWzcJW0uWKI6DjcwH8H87R96bwsY4jMM+syuz4qRSlSKgCCgCioAioAgoAopADkAg/bBz8fjNvVEb5qf7DVixdAbWrFmAFS8OQOOCRpfJlxaAMgnYgXI3980gpTq+37dEySLgyh6u3Pn8syV47/XvIuitCd9g2ieLwCJR1Rpl8d/WHVi84A87FHWpPv/nqH6tUdoUetat+RtHGv7mhwfi6JPagN8uxmfs7N7Nm+YgatarAJtz0Wq4gg8tdsCopknrGqheuzy2/bcTv/ieQRTPv7rJW7lGOrjCZ4kpLvl9yNdqXMWuDlqz4i/wYdAcqkaDivb5P6t+9lYWde7THE0OqWVX/BQ0ha6LH+mPiwxVOCidIdi9e4/tD2pcCVzhwwIQizscg0Rj5XrlwdVB2w2Wvy5YTZWlao0qokP/Fug0oCV6DeuI8jXKYNeO3di05l9rd/HsSVSyJ3l8dFFDrNJKccLPM47komgjiSdbWqWP9HFetPl5+jtP2kixdvGijRwp5GMuTrcdjFpHtLqs5EXvNP485D09/ZL7J/KVPIwnMQeJPEl4aSlHU2TWaGt2yfsuz8pVa/Hvv1vN+0oA/B3lSCxWvPj07Zj60dN47IHr8MK42zFnxqs4qW8vmsECw9h7r0HVKhUsvfnSfbj/zius7ezTT8CCb94EdWPvuxovPn0Hls6biKtHDLZ2Nlddfg5WLpuMLz4ZTzEpjbl9BGZNexFPPHQ9nn70Jsz+4mVceP7AiJhBJx+Nr6a+YO30+W7GK6hbp0aET7RQq2ZVu41q69Zt4eKP83nnvSlo0+lkHHrEWfhm9g/2eOd99Tp+WzIJc796zeLBcb7/+nVcfMEg8NjX/jIVb7x4r0uBrMyJwbPnLERaIA3t2jajaKn3EZ1QuXJ5/LlhE2bMmmd18cbs2b0DZnz2vJ0HsTV01h0AABAASURBVP/wrUfw9sv3g4U8BrGYx3PBY+E5pI7Ec/TTgg8w8KSjKFriM4ZWL59iz59VaKMIKAKKgCKgCCgCioAikDMQKFra/G1YEelFsz4dLQBlHbsDEmnunc0NGzIk+H7ad65nn/+z6a8teOHJL3D1Ra+E6RrDP3j7R9a7dbtaKFehJP7a8C8Wfr/Sfl08C0fbTPHlp8VrrA/Hb9qqBsqULW6/In66KRzRwEJR3YaVyaJZ64Nw7IC2OMZQrz6tULpMMfvsod9NkaW4KUbVM4UY5uS2LxsQpwmGdLUbVUYpU1Ta9Oe/+GH2Cqt1Nt6+EwgnN2tfK2KFj3U2jbPXa1HVSMCvi9bant/8VaV2OWz9ZzuWzlkJ59ewbQ0UK1UExUsXBYtB3Qa0BqnhwQfZlUirf95gfWuH8v1m8rlY6YNo0P4glK5Qwm73+mXeH6jWqAJGvnEGbp46DEMfOxFDHumLU0wlt1Kdcvhv8zbQR2LtUZn5Be0YQcPJS2Th6SOyP4Y8iT7sSeT32EyMIYmWLclphKdEEomtjEIdiRr2QmxFQ44kElsSNRyfvEfkjCUtRGZu1JA8X5HYkoyn8aKVnPRsOTexU/LbaPF04iM64f2+5J3WixGONpJnJ0dy9rzW3zL6QvTo1gEsjkye8hWW/7IS1apWBAs3B7dpitWr14P6TX//A9K7H0zD17MXWBh27NyJ//7bjvk//IjX3/7E9qVKlgALQ1zFY51SbK649GycfGJv6z3ti9k2V+nSJXHRsEFwubiVa+i5J6FihbJYuuxXvPXuZ/j773/tfG1gNjZFihS2RaOPPvkSc+YtxqLFP+OZ59+JGWFv5vTV199j8+Z/wdVHLOgwefu2zVG6VMnw9i/qooljXnvleWD/2+9rMOnTmfjnny3o1KEVrr9qqHUnNrSVTS+F1i0aWd2hndugedP6KFmiGDr4VoDx+VA7zbn89rsfrJ82ioAioAgoAoqAIqAIKAIHCoFZGNW0B2olpDsxDZn7Scucu3rvbwSyYzz3/J/16/7BV9OXJUzJYk9Gz/9hcO36Fe2ze34zBR3KJBaASpiiyQYzxj3XTcRoU1hydIPh7776HSya9zsONsWosuVL2ILQj6FnCjHekdxcS0tdtVrlULhoQXD10u/L/6QqTEef2g6Pfjwct790FqoYvzqNK4PP/+Ezf5yvy8TVQe75Pz8t+MMWFGo2qgQWl/7dtBW/LFxj89K/fLUyKFAwzW4He3D4m3D0sOEfGv4GJj37Dar6Vvj8soBb0xhpU9jcNUKrg9zzfwbdchSaHloHv85fjScueAvnVroJb9z8KXZs22WLREtncFen5GBLgsnE3pFf5khBY5c+sqW/86WF5PeN5D2rxDGSJBLbSH9qaBdiKxpyJJHYkqiRERzHPmRhNdG8A/nze75OS3/ROo1EU0ebaJ3O9WIRH6/1rNT5JclCrZDfRo3YPa3H0Zo3iNuGDjNFgR07duKeB8bj9MHX4Mwh12DJsl9Q1RSBju59qC0IvfvBVFvoYbHn+QkT8cobH1sAJrz6IQ7pNgi9jh+KCy+/A/0GXop585eAhZsO7VpYn1Sb3j07m9/BAnj+5fdxyplX2JwzZ82zz+056ojONk2rlo1QvVplu5WLz8W54NJb0eOYIbZAYx0y0bDAxZVJa3+ZChK/FYzb2FyKLVv/wy13PgE+O+nofv8Dnxv075atzhzu92ZOEz+cht9WrkF6mVJo17apzdmubTPs3r0bybZ/8byw+LPit9U4fcjVOPO8a3HLXU9isykCtWnVBD27d7C55n6/GIULF0bL5g2t3KVja5QvVwZBczFzuxtzsCjEZyD9tXEzvpu3yPppowgoAoqAIqAIKAKKgCKw/xCIHGk71qxaibUJaT22RQZkKJnbrwx91CEHIMB75axMg3G161W0z7n5MfRcH5eHNsezT+X5P/Rr1LwadmzfhSXz/6BoqUiRguC2rkKm50qjD16fgw8NbflnO7jyZ8ani61fk9Y1ULJMMaxZuQlzv/4lVMKwpriN3W5l7lDKlCuOw45pFvbpclRTnHNlL9RvVtU+GJpFn3qh5//8vEiKOWFnwzRtXzNmdVCD1tXBh0vzQdB/LF8fnkvhooVMBGwxadrrczH99Xn4ef4qe8x8JtDKpevQ0OTj8382b9iKn+cJDlIkYOkBqBV6/s/vi9aiUcdaqNawIv75aysm3v85Zr25wI5Vq1VVEK+Vi9fhv393WJ0/h7kvs/NgQ54k2V3L3tPGxgaTPlA6eV7mpoeQjCK6oJ2p42l3GvLUizdbEjW0kCeRD+t4ERqKzBC2hkZyMnvJIK3LJJK09BE9uWQ6ejm78H6J0dR6FGn19HmFq1unuimwlML2HTtMAaIZuJXosovOwPbtO1CoYEHwAcUZHWu1KhXBFTosnvTvewRKlCiGtLSAXT2TUayz83lEFSqkY/eu3ahRrZKdB+fCPLv37EGN6lWsa4G0AjY3Vyu55/iwKEPZOmSiWbvuLyxa8rNdSbRt2/aYyKB5D2IROsYQpdjbOXEbWIECBcCVP3wYNDH/c8Om8PavqOGsWLtWdRQpUhg7d+2y29KIVacOLe15K1G8GGrXrGb95sxbDBayGjesA2714xhb/9uGL7+aA27p47eNcXVQ2fRSWPH7KvCB0zZQG0VAEVAEFAFFQBHYnwjoWIqAD4FuGL9pGbZF0aZFz+POw+uh+yOXwdvI7wtLwqYlsakphyFg7pO54ymG3DTj2UuULIL6jatg+7adWL50rXV1flYINSwSRT//p2KV0uADkmvVrYixL56Dg2qVQ9sOdVCuQkmr73faITjvsp42w7JFq+3Dnrnd66rbT8ArUy7Du1+Pwj1Pn4Erbu+LSqFvGatpilEsFP3se56PTZCgmf/1r9hkiixlzZjXPHQyxk+7DC/OGIkbnzoN5SuVwsxJi/HcmE9Rw/f8nx8XrDLZIksKtQ0GRYoVst8I5p7/U61ueQTMzSm3fI16+lQbYxr8/uM67N65G20Ob4BHZ12GBz6/EHd8cB4uGnsi+l7c1RYlaoZW+Kxd8Zf9ljDGkVgk8K8O4vN/ipUpioKFC9gtZUcMNpg90g83fjoUBx/bxI6zdvkGhtq8ZJiDPYlHESkjwo82En1J9GdPEr1oyAuxlRxicbz0Xpxw9CbR6vw9C7VCbOlHSmQXPT0dibd9KLR5J2J+akjOl56RsqdxevEVSVr6UEtiVvaiE7vohBe9eJAXmyc7TnqxSqS0os8LrStepJcphROO7W4f5MxCDlcG8fjKlS3DLiGNGnEuvvzsOfvMHhYh7r71MrDYgEz+8HlEAfMux6IGV7dwDqQundqgoCmOlCldMpMZM3Yf/+K76N3nfFxz00PYuOkf+1yw3Xt2ZxyYzR5uG1id2tXRuWNr+1Bo9+1fiYYqkJaGQCCABvVqhs/ZSX17oVLFcuZ9uiBYTGPst9/9gLXrNqB8+XRbpKtv/Lkt7ONPZoB4c5UWVwcVLFQQc+ctYYiSIqAIKAKKwAFBQAdVBBQBRSA5AkWrdcSlL/4PRUc8ja+RuZ+0zLmrd05EIGAmRTJdzKt953r2+T+b//4Pi39YZf7Qj3Gxuujn/9BrxfL1+G/rDpQtXwKFixTCSlPs4DeB/bR4DVg4qVytDHbukJsk+j43dhrWr9mMUmWKoUHTqmABaeG8lXjszo+xbvXf8D//hzk4RjLiDfacL5fj+QenYPVvf4GrdbjNq4Yp3Py1djPG3TEJo4e8aB8k3bx9LbBItGnDFiw1Y/rzMk/d0PN63PN/eCO/6JvfsMMUxsqaQhJvOhlD39fun445U34Ev3msqhnroEaVjN8uTBr/LT5+Rn7F/M//cXGMZQmhQfua4ef//DzvD8ydtBQ/zV5pMWvevR46ntgCRUsVsTm3pvD8H87VjcGeY8hYnkSZRA39PZ7e1ApRT6LEnr7kSeSpE97FUet49iKLj3izJYmVLa3snZY8ddEy9SEdL2D7biQyvUki+cek1hcnom2dl8TQx6pN4yyGDb+clyiiJb/s5+ktsrSUcyuVSy+DYkWLhKfPggcf1r56zZ8YNfoBu42LW7kcPfDoi2HfaObQzm0w8KSjbYHmpVc/wGG9z0blOofjixlzol0zlHeZ4ivPGLcw3X7PuJh53Hzn4xnmSObw55+bsHPnLhQqXBDc9uT3ZdGkWLEi2LLlP6xb/5fftF/4iaFtYHyuUe+enex7ULLtX5wUV0VxhdKMr+bGYHXxFXfi7fem0M1u31u46CewgHbMkYeC27+44mjaF9/abz5r2aIRmjaph3//2QquFrJB2igCisCBQUBHVQQUAUVAEVAEMkKgREU0LlcE/2XkF2W3t1xROhVzIAKBLM6J3+7VtflN6NHqFsyK8/wfl/fdV2ejc4PrcVynu8BiDod79pFp6Fj3OrSqciWGDniSKkvDBz2NtlWvQsfa1+I540Ml87z78rc4qvWtaGdsB5uYzrWuwTnHjsVXU+W5Q1v/3Y5Tu92L7nWvx+vPzGRYBMW7pabunfGzcPIhd6Nb1avRrcoodDf9ye3uwoSx0208fT5+7TscV+9GnNlhDFb6nhVEG51G9X8ax1S7Dk/d+CFFSxPGTEHfmjfi2ErX4pYzXwytrAniPzPPW894Ef1r3IC+la7DiZWvxznN78Szoz+yNua8qf+zGFjtBjx/46RQnE1p+emvzMHgerfj8g4PYvXyDVZ3/5kv45xqN+PMSjfinKo34aoOD+OCunfgkqZjMG/SMhscNK0jV76gbNQmh3BsSdF2ytST6E/yeN5O04Na9iKLFCnT4uLYk8SDrYvw8+JBi3DM4NlFEtnZ6UsSmZwQvxmMRG+/TXhp6ek4f27qSdE65+vPGU8nsWwduUwiezHxZdHmnpZbgPr16WGfz+O2+3w/f6ktelQon46qVSraBznzYc4//7rS6pNtCapauSJKlSoOFo8ef/p1LPtRHtielsZ3hszhMuvb+fjt99V2m1KjBrXD8/j+h6XY9PdmTJ4yyyZ0BauyZUujZ+g5Nw0b1EL16pWsPVEzb8FS/LXxb/BZN8N93ypGTI49sitYIHGYJMqRSJ/VOfnzsShTqFAhVK9WKeLbv/w+fn7h4p/ArVz16ta0x8VzRiJWP5iCjzsXjJn/wzLwmULdDmtnnxE09fNvbWFogdHXqVXdFMQOss8hYiGK/koHDgEdWRFQBBQBRUARUAQUASKwafF0vPPOdMzbQMnQru1YO3cRlvzdBncuGoXuyNyPFoAyh9cB9eatlJ+STcbvRz7alzpStN4v++3xeL/OH+fnU/Hx+3t80GN9XHytzyHEip+0VHkcSwHUJKdE/rF60UgbmdPTSTHBk2UOkbInkXPEjI6XLNRExjs7LY6nr8c7i8RRIufslJ0/eWcj7/mQo4Uk3tQIUaY3bV5PGyXP6uyehj6USPSFeUeyW8JCJS/aqWcf9jEKyqYzXmyIf4WDAAAQAElEQVRdXseLVVq/zctAG4lW9iRGu568swlPyXHSe9lEzslt0yZ17Ve7T/3oafsV7PNmvQ5ur/rn3y3227M4d37j1+dffoe0tDQMGzzA+vHr2vm17uMevRFDzjqRbnArdFgouvOmSzDykrPw4/LfsHHjZtSoURn33XGFfW7P5PeeRIdDWtqYZM3fm/9FwYIFcPKJR4Jf/U7fz6Z+jR07duCE4w83BeQXMH3SM/jgzUfs172Pvvp8uuCTT78Ci1NcLTPmjhH2a8tfe34MWMiwDgkaPi/ozXc+xZ7dezDo5GPw7ecTQFxmTnkexx51mC2M8FuzEoQnVWd1Tv6koW1gVpXR9i86vf7WZIt/lcrl8ej919pj+Wb6BDz35G0YN/ZGtGzegG6WvvxqHtb/udGu1Prl1z/wyWczrZ7f5Pbftm2Wn/u9PK/NCtooAoqAIqAIKAKKgCKgCBxABFZi/P/Ow8BXNqN2eTONXcvxQK8WqHV4X7Su1QOj5HNRY0j9ZW63UndWz5yFQMBMJxEZU8IXYxIaQwbx8bchQ5xOvCIN8XSRHgdecjfwvOkncUbsSdE8ZT85H+oc7+/9PH1IkTqR2JLE7mZEiRQtSxEinj918b2ZJzpOZFokjpyQJ5MTHVtKJPJ+8us8Ppbj3JxWemokk8icU0hnLh5XBBIPaekX8hCFbT0N7VZlGqd1OtfLKMYh4uVZqY6W/DJ5Ev32LWVv9vLl0tG0cV1LXCVTpHAhcHXIyKvvxXMvTQwPdtvdT2HCax/aBwrTj7QnuAeTP/sK7tu+uEKHhSIGNahfC9WrVgK/7YvP0fln8xa0P7iZfRZNzYOqYO3aDXRLSu9/PB0sAnFFjntg8UOPTcDYJ17BZlMcqlu7BvgsIc75q2/mh+fBBz7f//ALtghUtXIF9OrREdy+tWr1+qTj0Xj7mHH2m85YDDmoRhWLC7d//bFqHe57+PkITOifKu3NnNwYXH3z28o1dptaRtu/GMMxr7nhIbCIU7JUcXssxJ7HNuH1DzH/hx/pZonnacmyX+355Xm0StOwiLRy5Vr7kOg587QAZCDRlyKgCCgCioAioAgoAjkAgeWYNxc46qTeSAew7Z37McrItXsNQPea6/HAba9DnvJrjCm+tACUIlB5xS2QwoGIj7TR7vG10V7J5KxnyPDGO27qyCgnuT7+TGOt1EQXFeLHOi0jhBfO37IMQRKdeEW2QSP6reRJjDKm8MoXJ1MnJLMUX1pF9tuEF5vj2Ud6enaXy2mc7PwpR/KR2Wh3Go93GvYeMY/1Mecy3nYwetJHerYkp+EMKQs5rc1nVK6nl+Nd79cZVx++Inl+lOktfU5v77rvWdRo2Ms+j6dyncPD/UGNeuOI44aCxQb/MbCYMPKae1Gv+bFh37rNjsH/LrsNtDnfS664K5z3slH3WDULNo3bnhCOa9S6D9p2OcXKzsfNh88IQujn8XGvo5Hx5fxOOn0E3M89D4xHk7Z9bTxtNRsfiVPOvCK8vYx+H0+egU6Hn4EqdXtYv0YmD8fkMXMsJPl5+PGX0eKQ/uFY5jj40IHgfFwYt7217jTA4sFtVU7veh4X5+af997MyeXtdfxQi2+8Y4g3Jlc19RlwMarXP8LiwGNp1fGkiGNxuU8ffDVqNOiFW+/ytvXy3HY98hzUb3FsuMDm/LVXBBQBRUARUAQUAUVAETiwCKTb53aux/gnPgFqXoB3Xr8N74zuDXwxC6YelKnJaQEoU3DtP+fokcz9sH1Ys+uj7Ylk5+/6RH5OTz/YkWB/RLasT4sIHlE//pgoU4SYql9EUFzB3eoDQZ/dz1MdLYvO03pcsjyeFzkSvdk7krxOy16IehL92JPIO6JMT8rCixQpU+eswrujpx/JWR3P3hEj6E+Zfo6Plmkj0S49I4WjL8mTyNFOrUQ4jr1YXSt2SmITWXhqSaKz28EoGnJ2rxdOWuNgzrzjXR+ppcQ5Sk/O+bEnOZ3wlJwv+9CcyIbI+YVE7RQBRUARUAQUAUVAEVAEFAFFQBHIEgLxg5qi+2HAK/feiVceugk3fgt0GH46Gsd3TkmrBaCUYMp5TiyepEKZmTnzwVfaERlZ/omOj5aznDgUmOwGPJktFJ6lLnFez+JxGRcR/B6MI3Fi7EnknY9fJk8Su/OQnqUKZ5Pea4VzUZG930aeRA/Xe7xopOWYHJFW8tJ7rdg8X1pEJxxbiYvrY96hnHekXWIY7fTUON71YncZKNFLenJ+P9FGaqKlSFkitFUEFAFFQBFQBBQBRUARUAT2EgENVwTiIFARfYcfj/S5z+Ds0Z9gU5kBuPr0igCfBXTvJ8BhHdEmTlQylbm9SmZWW35BQIoz0sY7Zr8lER8vjjq/P2U/JbP5/ZLxGd2UZ2RnbufDnuSKA8LTgxrp2fr1lB359cJLS7vHSS4nsyfRhxRZrsjIV+yuZTyJOZLnpAc9GennRaaF8SSnEZ6SkPNhT/LskfloI3l2v+TxtJM8jRmHF4h5l3IZI+1Oa/wYZMl5+HU0eL4isSV5en+kxyfPwwxKioAioAgoAoqAIqAI7D0CmkERUAQUgVgE0o+6F0u+eAqvjH8e8xbdhqNKGJ+C9TDqq2XY9t4AVDZiZl7m1ioz7uqb1xDg/XUAAXNYJNOZFzmSYe0rFd46msbva8So195YvVT+m3NPmzoXHe+VABLniI6hp9NF97Q5irVFjiZ2aRkTzfllj2dRgnk8DTlS8hyME3J+XgzzUSt2J9FOEovYyNPu9Owpi54tyWkYQ55e5GmTXjTCu5ZWTx/ieNmYdypmibSLFKsPxRmz46R3nsZgXqIzTNT2MdGLr/D+2UX6U1JSBBQBRUARUASyBQFNoggoAoqAIqAIxEEgvUU39O3bEY1Z/Iljz4zK3FZlxl198xICvK+GLf4g/CO6sBhh9dv8vOedmMusf+JMSSxxBnE38PGiktn8/rF+nsZxrmecn/fLfr2fpw/JryNPcnrHU44mz+Zx9KFEIk+SkgY5R34rddEydY5io5OVRSSTtMxAjuR49oyP1HljePqQjufWvluJRVpmkEyu9fSOcxbP12/xeI+LjRBNpEdoXmLSVhFQBBSBbEFAkygCioAioAgoAoqAIrAvEbC3VPtyAM2dPQgETCkmkD2pTCZYci1CP9H5o+WQW8LO7+9410cHJdJH+x0oWW72pfXPgRpStE5krygQ6eNJwvlbKUx4kSJLvkieEiNJtLMnkSeRJzmefWyMjOT5iUxf6kgeLxJbUmwup2HPKCHxFZ3jncXJ7En0kp4cvSLnQw0t1sdcNPxmMM/DWcMeVmF9DRfdG1V4rY+ziY6t5HB614tW7Gw9faxEjZIisJcIaLgioAgoAoqAIqAIKAKKgCKwzxDQAtA+g3ZfJA6Ywo0jGF4ISX4CxiYUMP5CMJwQ7E/AtCTThV/J5GhbOCiKifSLlKJc44iZ9eetuqSJvEmPr0vFRyIz23qZPc6bG7P59ZQdxepFw9aRy0RZ4qQcEi3TRh2JvJ+czvW0ebzko47kl8TH38psnA8tfp7x9BA9OWqcB3mn8/pIregZT73tw+9YkXnE7umsb7jcI3noQ3Je4kNNtD1a5yKi9SJnb6vZFAFFQBFQBBQBRUARUAQUAUVAEdg3CIRvp/ZNes2aXQjElkOoEQqYgo4QDOcoWoO4P4E42midX/bz/lC/3s/7ffY3793ge1xm5+Ai2ZO8eJGk9bTkonUiS0u7kMjSioZliGCIpZ4UElPuJEZafxA1JNF5BQ3qSNSzJ7l5CC+Sx1Omt9dTcnbhRWJLoi6SRCstLcKxJXkackJuxtZewBvbysbF9Z7FcfEstIleWpPAvISX1oj25ZcS8dZRG0VAEVAEFAFFQBFQBBQBRUARUARyOAJaAMphJyjZdFhY8VOsb+pW5+nPkUjn98kKz7z+OCe7njbHu566RJSKT6JY/008faJlvy6ejXZStI0yiTaSn6dMoo5EnpQa73mRc+TiKbtyhvC0UOP1rnhCTTwfemfsQy9mIPmzOL3opKXOcR5PDcmfgTKJXtSTnCy9Z3FztHrzzhUhm0Cr9/WGtS/nR8H5kHeZ/TrhJUL4SC+nY7yfp6ykCCgCioAioAgoAoqAIqAIKAKKQGYQ2N++5jZqfw+p42UXAiyERJM/dzKb3488fdk7okxyMvtomTqSX+9419MOuy4Jmf5hDpIL9PNOl9199tzUe1kcJ73XCiez9/OiyaiVAoXzkniv9TjnwSKGaJ3GZfBrI3nnwViSZyXnrOS9nI6TnjYSJecvvLTOJpK0fp1/1Ei9sfBiMOTPKxmkdf7RPa2OnI2yn6dsRpAu1Ird34YM2ikCioAioAgoAoqAIqAIKAJZR0AjFYH9ioAWgPYr3FkfzNzrplRGcX7sUxmNfiS/b7RMWzwd9RlR1uKyFpXRXJLb5eY+uY+UBTxPj4sXl9wqEX4f8v6CBmV6Uefx1KRGLsZ5O9n10XoeXbTN+bjeb3c8e5KLF54RHkeJFK2hTPLbKJOoI0XyPin87kWE6OknTycR0bL4elqR2Yq/cB7PoxOd15JTUgQUAUVAEVAEFAFFYG8Q0FhFQBFQBPYfAuFbqP03pI60NwiwNBJNqeaLjqPsj6VMykjn7PQlUWZPcjx7IaeNlCK1kTaRMt/Gy5lqFv+NfmRMvBKBeLgY11Pr5yknp/je1JKiY51OepmX8FKciOVFIy2zSQw5kl/yfCQX7eScnr3zF54eTkOe3uxpdTxlj3fe9BBiG9+HWrFK68nMJzrbmncw2xuH6J6eRm1fYpOWCo+jl0jS0kqd9Gz9esqRVtFoqwgoAoqAIqAIZBkBDVQEFAFFQBFQBPYTAub2aT+NpMPsFQIsbpDiJaE+FYoXS52LJe8n6v2yn/fbEvN+iz86Yz6VyFR8Mh5p33jEFg2kbOD0rnejR8uZ0XuxrsTiomVMSvQhxfKRMbE+kXbGJyPGk+jD3kWTF53jKJGcB3lHns55uz7GgxeBfRcTD2kjj9vFsPcyez5+vYsXXXTrj/Fnop+SIqAIKAJZR0AjFQFFQBFQBBQBRUAR2B8I2Fun/TGQjpE9CPB+N3sywW4pi5ePOhIy+eOP8fMujdO5Plrv5JzQ+wsBqc4nXkw8ncsntniFBLE4P/Z+L8/qcfSJJrFK69mi5WhLpN0vkXfzEJ6xoqFMSShaEllaekiMcGyFnN31omUrGrYkaoRCecwFFTTkL8/QLr4hH6MQmV6OI28MoZfz9KwhAyI1kZLz0V4R2CsENFgRUAQUAUVAEVAEFAFFQBHY5whoAWifQ5w9A9j721Aq8oko5BLuEvlRH3YKMdSRQmLcjnaSM/r5SF08i/Pweufles8Sn0vqF7ozT+oTP21K2lB66+vnqYiW/aWFSFukxFhHtJAosyc5nj3J6ciTnMye5MYVnh5OkxneH824SNkVSjyL2KWV8fw8/fwUa/MyOhuzOF56aZnHcRG9OekRVL7l2gAAEABJREFUMh3D5CzMKkpP4+liLX6bN0fxY+vPQnlvSGMVAUVAEVAEFAFFQBFQBBQBRUAR2LcIaAFo3+KbrdnNPa5dtZMsqfNxfTJfZ0vVl34uhr1f9vOIM8tIO5L8BMLRgSReflOqfv6YzPKZudV3vq6PHsuvD/PRTlGrTsTseZMjiT6y9evj8dGlDCfTl8Rs7EnxeOoSkYth6cTjPcnTCceW5HmQE2IrNnIc0c3UyexDHrwICnhySBtG0YtkHlKsRrRsmUd6ti4XtY53Pe1KioAioAgoAoqAIqAIKAKKgCKgCOQGBLQAlEPOUmamwXtdUmZi4vkyBymeLVoX7eeXE/EuR0Z255es9+eI9Ytvja+NjT7wmtTKCfG9IgsZ4uNveXSRPqJhy5KG9LGt5IjVi4YZnQd7klikFdnfRo4lFvH12kitk1zv+UVznE1IZ0+6REjrjRstexY/R148pQ3l9XVO73qfSVlFQBFQBBQBRUARUAQUAUVAEVAEMkTgQDloAehAIZ8N4/Jed2+oeMkiuHf8WfjfqCMTzsbldw5OvueZM3HeyF7h1Tq003aX0Q8ZeQTFGKLdr3Sy6+HL1rR1Ddz/2hCMn3KJpXGTL8LQa44E5wzz48UYwbyiZaPKxleyW/1kNm8Kzkt6fys+oknOi5UFCsdlvk88jmfxOG8sllic3vUc3ePpQU0keXbqRZKWuR1HnnavF4lytI83jrNE9OYdLd7zgCRf4lix+1uXVXSe5HFi0VYRUAQUAUVAEVAEFAFFQBHINAIaoAgcEATM7dIBGVcHzQEIHHtSWxxyWAN0P7p5uLDipsWCCsnJ7P1yrfoVUaVaGaotiS2AFT+tx5rfN1kdG9HDV9pBSj/FTHGqVoNK2PbfTvy0cDXW/fE3+p7VEUOvPSph/Jg3huDZLy6LY3eziGPKZlVkeSBS8g/lt/j5jHy8EgaLI0KMYQ5SYt5Z6UGKlpnLn50y/byeXGSUSNLSV+Kd7HqxsI3N4NfE85coejmOvYwjHFuSREvr+UfLnsVx8XI5m9d7Iwjn8lLKiXRh4164otkxSopBvr8Ghjc6It9jcCDeCwbX76a474v3n+bHKq77AtdM5hzSoHs2nQf9f/pAvD8lGrNxmWooWaI4+p/QE2ecegzOGHgM+h1/OAoVLJgT/9TTOSkCWUZAC0BZhm7/BrKEQcrOUdt2qosN6/5B8RKFwWIQc3c/qhlG3HQ8bnjwZHCVzzED2qJS1TK48o6+eOzN8zFkxBEoYYoz9C1Vpjjuff5sa6tUNZ2qMB19UhtcdvPxqFmvgtWddUkPnHdFL1toOu/K3njwlcEYMKSLrzAkRyetDbHNL0vX4raLXsM1Zz+Pb6b9iFYd66Cimc+FtxyP+988Dxff1ge1GlZC04NrIr18CZQsUxSnXNjVxlY0BaqL7uyDW186C0cMaGN12dmwCEBKlpN2UjKfvbelNoLzYk/iuOxJ5P0kOmmd3i+RJ8WzOZ30XoFFZGldrOtFy9bz92zxOPp65HkYHd/VzIXkZTI63yvC1+o9jccBLj5SZwNM49caMQe+ShcqDiXFIL9fA/zVzO8YHIjjV9xTfO/J5Pt00UAhfV/PJGb74vrX63vfXN/74lxlJmdagTScboo+a1b/hlkzv8Ssr77EhvWrMPjsvjzlSopAnkEgLc8cST45EHNfa4sm7PfmkFuYgknTVjUwfdJCbN64FSwGMWeTltXR/6yOaNC0KsqULY70siVwoykG9erTCju270Sfge1x3Cnt7NAHd6mLwoULolff1rjyrn5W1/WopmjVoTaCe4I4/Ljm6NCtITjWcQPboVCRgrjizn4YMLgzChQsYAtCl5vCkg00Dcc3nT0+9tH035bt4Jtz596N0a5rffz79zb07NcKox4aEO1q5asfPQVdj2+BIsUKYfjtx2Pgxd2sfm+b7Lz19+ciT+L8pPe31HokFpHj8658EesjGq/A4WTXR+bzS/SIlP2jiMXfcgwvRizUCSet2B0vvbRiob9wTiu9N7LI9BPOtmmMEbKyYdmTPE9yxmBeXjZPZ9Tm5SIMG3qJJtovZNROEVAEFIFMIKCuioAioAgoAjkDgR69O2DpksVYt3ZteEKrV6/GL8uXo3XLRmGdMopAbkfAd5uU2w8lb8/fFUf8R0mdI78+Fb59l3qmCJOGOTN/xg9zfkfzNgfZQg1j/1z7Dx666QOc3+9xrF/9N+o0rIwJT3yOSwc9gxPa34HXnp5BN0z78AdcPPBpTP9oIWrULmd1rpn01jxs2rDFFoM69WyMgoXSsPKXDWhuCk9zZizHB6/Oxo+LVqN5u5ouJG7P46PB9eTffe5r3HjeS5j+/gLMnfEzKlQubYs8HI9FoVfHfo7ORzZBtTrlMfOjRZj86hz8tXYzmpix/HmYa39SZOHASW4G0bLo/Vo/L1Z/m9zq94zHJ4v228iTmMP15P3k9K6nzfGup86R07meej+fTI7182nsu5vI0jJTLKVqi/WL1cRmV40ikBQBNSoCioAioAgoAopADkCgdHoprF27JmYmLAKVLlk8Rq8KRSC3ImBvkXLr5PPbvFm8IMU7buozQ51NUaZ0mWK4YNSR4Eqe9HIl0M4UhaJzFy5aEAgGbSHI2TiO8B4ncmT7zfQf0bB5dbTtUhfLl6zFqhUbwHwNmlfDoAu6opQZf83vG01QILzqJ2CkRK8CBdOs6cr7+uPxSRfhrBFH2K1fVhl1L16ydFFbFGrZuQ76X3Aodu3ag43r/rGuub/xDtbjzGkKHRh1JGrYk8TkrXOJp6OP86CdRB3Jz1OOJmd3vd8uOmmd3j+O6Dy7cNKKzbUuypNjOdHYaHMxxXsgtLWFN3iJP1t/dvGh1qEovGv9dqfLWr+/o1rjuBeH4+ybW2dp4K5jh+PkC+OFHo6T3x6C4/rEs2VBd+EgDH17eATFHzcLuTVEEdgf11fEGNn4u5GLz17Lm4dk+b0nc4edze9HmRv8gHkTX//7Zlbf57PjAOxcxh6eHalyRY6jnzk/4v+r8Hl48QS0zJYjkP+7h749CF2zJZ8miY/AHnPLE/sXXjC4BwiYPyqhP4pA3kBA7qjzxrHk6aPwv+2Q91NmD7z9ofVR7aCyduXPjwtXY9HclVi35m/7QGh/Lo6xfvVm7DEFIBaM+Cygo05sg+Ili/rdwjz9nUD+m2nLUMQUkOo3qYp5X/2M775cjo1//ovVv23EBX0ew0tjp+H1cTNdSMKeuQ45vCGat6tlYv9CvaZVsWj2CpzRZQzmmpwucM9u8wYdEn77aT3+2bQVy+b9gfO7P4SJT3+Ft5/KeKxQ+P7r4owUjNBFSjQ5jeupyyr5czje9V5O0UhLrVcqoc5J5GmNXzKh1lml97cu1vW0OT5RTx9mjbZTR5vVm4vH9kbhesOGXp7Gce5Y6OB0woskLTW5lPrUQoVNG7G1RdNs/iNyKl7rNw7vT8xGXP5YhCf7PRKiRUDP1ApXiYtU2Tg3TZX7Ecji9ZXKgfMaHNpxC2aFr9/ZQLv8czOcCkbZ7UPMvSLx3r8fRebL7tlmfz4WXDrWXe+75h7Bz+W6YGgqRZg+J+DsF/eyUBGVY/7ocXjywqlZP9CofFlPtH8iPzr3Cft/1awF2+2AOxbMsPKTp7+L+VaToOFxmg87DmSxLsHMVK0IKAJ5GAEtAB3gk5uZ4c29LBz545wuuvf7kHf2gzvXRSAQwIQnvsANF71i6cvJS8Bv9jqojjy0mf6k2V/+hIkTvkXnHo3x/txrcelNx+Oo/m1oSkgch8bZpjjz0+I1+Gv9P/ji44VUYeKL36BekyqY/NPNuOrek3D0yW3h/F1vHUPNsYPaY/qaO3HXi2djyz/b8Oqjn+PbqcvQpG1NfLT8ZnQ9tnnIE/hx/h+oXqc87nlzCJaaotbUt75H56ObYvK62zHk+qPQo3/rsO/+YzIuGWTk4bf7ef8xJNI7H9pJiLPyxfl4vXhS9jhKQvF0Yoltna/r/R7+Ygv1fln8/Rp6kMQSyVHyyPMwutBF5TI5W3RvPMMvZwsrwkykJVIKO+VopmW7iti6ZALW/FEWVS7M0VONmhxv6Bbtg8JV1DAq5lMEsvH6Mjd0ddNXYlbEjd88vD96L26G8+lZ0cNOEQFzzbVtsRVLIq454PMLZ2BVej1k28rMFKejbqkjwP+TC6furp6KgCKQRxA40IehBaADfQZSHD90Hxv2pkwKK+IwtPvJuTxx9yc4ts1tmDlliVPhoZvex3FGd/0FE9Cvw52YbQo/zjhuzGT0bHgDOlS5Cke3uAVvPTcLA7veh9suf8O63G76U41MYZDpKZMnjTz9WZzSZQx+W/4nRbxjYo9tdjO6mFw961yP2y+VHNboa+aY4lH/NrejW5VRlg6vfg2GHjkW82b+jKfv+gRH1xuNY+rdgGMNndzqDsz9YjnG3ToJR9a4Dlf0H2czjb9zMvrUuQG9K12DExvegmdv/8Tq2RAX9o6iZafPSs/CACkzsRn5J7Mnsole2nhz8Vv8vPP16xzvehaSnB/7oCksSe8sTkOto3g65+98PNkbK1bnt9HqZK8XzrYFXG4rOSHUe3PyrPE4jiIhnlXk3NO2Rs26W7FmrLkxWLIR6Y29FQn89Pjsm0/AyeaTyPAnxv4tLBGfDnN7xXDYJe7hT5epG4SuYB+53cX/STp5G2fGyfwnnlN9hSu3HD5yHszfuDqQ3tPo3ZzNzdHZZjwZl3PMPWdMZ7o/EfBfX7yOzTUUum7kWqUu9toWmzdP3tDh5xUJP/Xn75pci8zvXY8R+vDvVeR17q1w8cbLrRx/V0++kJgSB0PhY6bO4OJ7//EwjsTDvVcxV+TvfSiHAyfBewDj4s2B+sh8LlEO7WuWQOE/VuPzmOnNw+ZNRVC8pjEQzzDGPpnYnFMDhUvUQEdzvfMa47V49s2H2+3Ccq2a84HQD/MYP9GHfh8S5vA+dCOmEjMcZ98c0jPOvE93vXmI/H/ithFTHzWn0Oi5s4vAzLvWiXPHFkXsMRVu0QVDDRYteexhfI2vbvmy+OTBRg9JETigCKQd0NF18EwgEID3zwsLGDY7yKSJeEnOgB0TpkWcn4DRkUxnX37eKkKN07te1CKxHTPhHLwycyRe9tH51xwpbr6Wvk4MJJiTs3t9wGPjcJ7V4+K47bUqtaJBpFekFDkFr2zh18fXRnpQis4cLbPY4emEk5bRJEokx7OPJfGQljnpIZK01AknrWcnJxTPEk/HXBLhtZ4fLxefZF08OZbzNNbV14hFWp86N7AXNkW1TaGbhLGrsal6VVOw8SZeuEUJrOGWFS7b5x+hPYEllEm+T5bTe1aF9eu3yOSI/nR5KpYsACq0C/2Bj8NRpfpGW3TiDUCVJY/Isvh+M/Bn3XZ78cn0PLx/upfLfcr9+YWPYMkfwKbPjI1z5nGcDMzpZ2TSZ0Bj/02Qd/jKKQI+BLgiKHTNmOtctkxOjXtt/zx6nm5oE2sAABAASURBVC8OSC9XBFvXRer8DnZrDK9FQ7MWFEddezN8OBpzBYfR2W2P/B0Eix3tgNe8eaCn70Ycuf8n8XtJWTRuvDr0XsGVf+69IsXfez80GbwHxJtDzPuIP18O5FtWKo4df/F5irGT2/TXdhSv5N6PY+2Y+C7GP7sSO7asxCxz/b1mPiCgV+EW9cLXHq/T8Pvm2Amh82Kuy8+2olrvw5EoB/OQkr73m8JTXcy2OWctQEr5mDPXEK+/nmUBt+X0M3OeqjfF0LGHg+8FEVvG+H8Wz4c5D/Z9gL4oG3qPgP4oAoqAIpBtCGgBKNug3J+JApB/2TtmwKQTktaICV/08BujZWdzeteLXiRpgZGDnsWpnceEaZDhn7x9krhm1Ma5E2deUkahqduzNxvH5bRJ5P0UT4fQ6hq/X2b4+DklA20kSuxJ5ONRMlu0f7SvX/bzieKcD3uS30/kYBgVJzsfkT3UrBx+p/Pi6G9thnG9YUN5PY3HeTnpl9uoa+Oy2LTEbUPxr3aQI9mxYFH4E2S7isEni4e0mz6bEPJjjiLy6bKYbDt/9nqgbi20pHRhVRS3eVqjdDpkZY79dLMLqpWIjWVIctqOrb+FPC4cFPrUOEkufjJubjD4ybb99Jl/iKeXlrmF0minCHgIeNcXP52318zbTZGO4ijdB4i+ttPjrLrI8IYbXJ3CT/aHg5/+Fy5XFsBGbN1iih5cAWAkeZVFcfM7Uu0c8R3qm4fYc3+b+L1kI5bYIhiPcWpk4S2V33uGOcrgPSDxHFyCfdRnY9r567ZCrqP4SZMVJONHADsWzA4/023+6OXwPjBo7a0MSun9NIP3flN4mhMqovL3a0cee3/m/6WFDcjh/3v54YuRkew4WTTi/5PE1/gmO7fGrC9FQBFQBDKNQFqmIzQgByEQgPcPhkemfwImQkhapJCFngj9kCeFxIguvl600oq7nxeNtH69nxcrImYaz469+MnufJmdir/okCzW+bne+TrZ9U6fuI/vGV/rskQXU8RbWvHx89SI7G9ZVImUqaGvR9444um3eDy5aLvLZfXm3c72xtH1hg29kmsirSJJGwrP8R1X4vgLMMNhtzg0Np/expl7RqsY4oR4qokr8CcqomYfc6PQsTj+nO1WQ2zHqmfNp8bu003Tu0+bveAknPmjuG71rdjMB03zJtD3kF2u+kkY6T55NePZT1X5KWtCZzXkWwR81xeLPx3LLberEp7sNwOrtoRQmfguft7Eaxvo2rg4Vn3iCqohu+nszbgrgBo58sXiTz1sffYR2GvRfsJPj3myou01oC1v/MKr1EwhpJ//dyabH7TOoXMTZeb33n9cef094Lct2BG1olMOn9t+4RXNRbkXrXlPf7ELis8KXZNcOZRStu3Yq/f+lMbIG05cLTX0nBoAHyKdMr5549j1KBQBRWD/IWBuifbfYDpS1hFgQYKUOAOtAVMUyRzBRAgh6U/AWB0Z1r4oWyaqoZ7k1B4vnLRi9fPUONn11EUTbSSrN3fhYd4o/DzssSH842yuDxt8TDKbzy2HsObgfTMRySuW+EwRLP1IfqVf9vN+H0As0saz0MOzelykb0aSi3N9PP/4Nk/rONfbHFEn19mie+trm0gsE/tZ55zdXFgV6dE3Qf3ibeGSw/h8yUakZ3m7yTy8P2srKvRuigqbloc+RZZnUdjtAjJE5lpzc362+aN4a2j1Ebc8YNNmzLdZpLhl2ejG3hjV24utZtEJs03WRDkJgajriwXQ8JaaPrVQoYQ32c+XmGu73Qmokr4ev7EY6ZmEG7sIq1ADHcNFHJgfU/ih3Kc0iiNUxDTaro3Lmtb3MgWm8fb3siq6QlYFyRYxn0++YP0PqT8cjVvAFpJT/r33Y5Qf3gPMdfPzH2XROGIFmRRrqrn3YIsDrysBJ+baE3W4LewrYra8uZ75/4Pbh7kqzbdKrl1FFA5HJGL28r0/Udpcorermsxcw8/c4//FRt4Rek4YC8ZGDL1ktRRXBNqtpVy9FrJopwgoAopAdiKgBaDsRHM/5Iq6h93nI3I8kn8gyiS/zvF+PXmS2IST1q8Rnq2zuZ46UrQMV9hxd+TI2k9s3sR5/L5+PnFE9luiDzdaTjyiFDJS95dMzp89iVrX+3m/jnqSp5OxqXNEG4lydE9dNImPl0dkegnHlkQNS1DSx+dg3vG8TM7T9cmzOC/2iXPQmgrtXx/+sR9egh4eWrZwec/rCRuAsRNgn/vA1QikiBsLn18iduxqbK1eFluXeCsk5Btpmoa2bQ03fQbPM+FzEjg26ZyK+PPZR+BWDMmWBJerKvCHNxEpXpn8nLO5MRr/2VZ422h8DyD1QpTLjwgkub4+/2Ql0KKLuUbNdXRyCWx1K4CIE6/tFuYT+lnvQgqQVPrJFEBPfwRL0FTief2+XRVruKXJXI/2Rt3qhqOKKfJI5OGwD2C3+qbAZ9xmyTx8/k1oHrTxmpaAPN5uBBob7HnMbxMPWfmU8u+9Hx2DeVbeAyLeR/z5cijP5xbN+rmifZCzbF3sggo/z8CTvO44Z4ND/GvPGCdy1WYNG8uHQMP87NhUQlajmXPQse56zLJ5ZDueez9tW24rdhhf+4qTw+pNk+n3fhODJPlozjU08V2M50o/937DbV3mw5jxoW1vGGsKxub9RR4CXQu/zTLXPkwxz+A+tGNxD99cc8A6UUVAEcgNCJjbodwwTZ0jiw4kIsE+mqjPDkqU16+PN46zOxtlxwMiSQv74+etIsUmEMpl3YO2jWkCPo2f96kPPJviDOIdYjxdvHTJ/eJZo3XRMkeJ1nmyx9EvliLtkZIr13haj4vNJBrxkJYax7meOpKTbc8LggQr0WzJSf7CjqezLnEa5xHHlMNUvDlwxRP/1KjnH6J8GCV7v406u02FW1BC26bo78/jyVPxWj/etLoMlL2CjWh5Q/sIwjkj/MUj3I6d4PNjjNwAhu2Q/JJrAl670DeWiw3NmcUs8WOeRxB9nF5O5fINAu4a4bVtKer64k2b1Ztr5nRzfZ0eZcdG8Nv0kuHF3w3vuvN+N/z61y4013noxvo1N57pvd8x/3XOubyboOiUbCY5x8b3FPf7Rxy84wSi5TXmd9rh5/n58TDnxfiEbe6c2t97+nmYJ3oPiB4zQo7Il3MwTDYT4uswY++wdjE8PupJ3rVHq/feHMbzr0UYb65F+j5pMaUf4B9jvLl+x4dtkTno543v2Ww+997P37NwvMkfIXsx4TkZl5z+4nHzGL1jNzN215LD0/7OG719ecdpcfb7mvcdew6sv/PzXdc2XhtFQBFQBDKPgBaAMo9ZtkRkNQnvXR35czid6/22ZLzzd308X9ri6Z0u2h4piyStRPh50SBc1om2+eVAyCsA85Phvbf1Mo7ycpLrRZuz2gwPKZun68bz936ewzmZvJ+c3vV+m+NpI7G4I72zSB9PJxZGCOd8pJeWFo+jFEuxdtFIG5vfn8H5UCe8tJ5MzsshkrZZQqDPCTibn3T6Kd+scsgSYhp0gBFoGd4Oc4AnosMrAoqAIqAIKAKKQK5CIKdMVgtAOeVMZGEeLGaQ4oVSnwrFi6XOH0s5EdHPb4uURZJWvPy8aBAq63g9UvkJ3ZP785EnuXA/73TxeucX3Yuv0yI8T4R+PEtIsQ+70OHGHcFv8/PxnDOyx8Z4ER4X7RVp8a+iSe4pVhft4pwMeJx4xmrEQ1r6CCetJ0fFhd/1PD+/b5Q3TREziYyyZm2yigA/8XWfirre/4lwVvNqnCKQ7QjINi1vO0y2D6AJFQFFQBFQBPI2Anp0ikCOQCB8K5QjZqOTSIhAsmIDbckoXtJo/+q1yuKWp/qF6WbDp0I3GT8/3WjkG586EUL9TN8PNxido9GG9xP1Tr7e2KLpOqNzdO1TfXGdIfbXPt0XpGtM7+hqw48K0wm46mmhUaa/7LGjMeqZvrgqDl1pdFc+cwKuCNFI03vUByOf6YMRhi4P0fCHj4+AtHDRghhw9aERdJKRHfW/ugtIJ5reT/2u7gxHfQ1POsH0jvoY3qNOOP7qTjguio41sqNjDE86+uqOcHSU4Y80dNTVHXBkiHqb3lEvw/vpiKsPQc8o6jKiFXoYHelw03e/uj381M3IXa9uh26G2JMOM7yjQw1/6NUHw1Hr05uGCiqu5BOv5OLpXMEluvefBGeLp/NsHgfzzuck1zPW8a6nTihWI3ptFQFFIH8gwG1Fj8Bu08gfB3yAjpI46zaXAwS+HZbbmCK2MFmtNtmDgGZRBBQBReDAI2Bugw78JHQGqSHgijapeXteLs7fe1aP+2LGF+jdp1M2UEeTIzXq1acjMkNHGP/MUk8Tc/oZZ6DH8R0i6HAjZ0TdjY+fevft5gFmOGKaViANe0r+g1MvPyqCBho5mk4xOj+dbORIOhIDLo+kk4wcTf2NTqg3+l/eGydGUT8j+6mvkf10gpFPuLwXHPUxfDQdb3SkC288H8ddfkQMHWt0fjrGyB71xDGX98TRPjrK8P+79XyUrFbSIOdeGRVWou2e7LjoXjI7rUhsncb2PHFUhsjqQnx052xeucorTkX7qqwIKAKKgCKgCCREQA2KgCKgCCgCisABRkALQAf4BKQ6vP9+lTwp1Vj1A3bv2r2PYMj7Z2LPrj37BDtXWPEnd0UWZ3O93yc+73l6nOfp6TxOVgH55JC7aNxMQso805VGy5vPwek3t0apPHNMeiCKQO5BQGeqCCgCioAioAgoAorAgURAC0AHEv1Mjs1SgyOGOt7fU6+kCORGBKTwEn91TaTNK844vTteJ0vv+cW1u1+c0IY05+P1koWy41zv15HPHcTiz8no2KI4irfogv5aBDoQp03HVAQUAUVAEVAEFAFFQBFQBA4YAloAOmDQZ3Zg3q16MZRInkY46uKRWCPbVP0io1QiAsSOvdLeIcCCCikyS6yG9vhaWlzRKJmH+MVrXZTr/T5+nfDS+n0yxx8ob1f8KRKeQGEtAoWxUEYRUAQUAUVAEVAEFAFFQBHIDwhoAShXnWWWHUjepCmRPE18jj7RFN9TtfsUAU1uEUiljOJ8YtfxMIWzuuIPdfHJ83R20dg2/A5oJefgWxMUqadDrIbanEyxxR83Wy0COSS0VwQUAUVAEVAEFAFFQBFQBPI+AuHbn7x/qDnjCLM6C3/xBvBL5GM11GaWkJ9/LnsTi36cg5lfzPTRHPy8+E2MyM+4pHLsvcZg5o+LfLgJhot+nIkxvVJJEPQVXDL2dwUY17sIJ0f2TvIKRZ7GRSa3eV6Oy9x8XdSB6zeD3+ryZL9HEI/4bS//HLjJ6ciKgCKgCCgCioAioAgoAopAnkUgpx2YFoBy2hlJMB8Wc5yJPMnJiCgIYZ/99OjRA8uXL8fNN98cHoO6GTNm4Pnnn8f27dsRDAbx6aefRtgTxdxxxx3YvHmzjVm4cKGNOeOMM8K6ZHnGjRtn4zimfz42SRaaEcdXxeK7x2Dsk2N9NAZKOU01AAAQAElEQVS3La6KYy7LQkJ/yGWfYaPBhdhsnBJZThoxZRE+u2wEPttoigr02fhZRMFp3OIgFj3jTwZIDEAbcwaDizAu5DJiykZE6sZhEfOSFjsvOnPMjWZs8ntJp3YGPrrVh5tgeOtHQOdTM5c7ujjjyR7HjJESNY7iW5zW9V7Jx8QVMBTn5XxdTxeP9zjqlRQBRUARUAQUAUVAEVAEFIE4CKhKEchRCGgBKEedjuSTYdGH5LzIk5wsPTV+Em3GLWMSe7HI8s4776BMmTIRTt27d8eGDRtw5plnokiRIujZsyeqVq0KFnIyiilWrBgeeOABBAIBbNu2zRaWzjrrLLz22ms2T506dawuOg+LTp06dbJj3nXXXTj22GMj5pQ1oSiqHnYsju0VST2qFs1aOn/U/T1R1hxjIDASc9oMDhdrTCkHx1RdjQ/vvxc9ywYQCAQwcm5bDLYFHync9K+yyZ/J8CNCMeNQZ/VIGxN4FuhvC0vjMLjNHIw0eagbzILPM3Ww+nLJ/TT6S8HHFqSuQ1uTLbte6fUjcbM41k9Pmt6VUFzvdzblML8YXiEUz5eOTu966jyK1TqN6xGgt0jSUnYUq3GWnNp/unIexi2ZrKQY5PtrYObaxfkegwPxXvD7v+sV933w/vPST9MV132Aa2Z/Ryb++nUmz4P+f5xZjA+E/47du3Lqn3U6L0UgWxHQAlC2wrl/kvFeNVWCvbNNxRtJf0aPHo3SpUtjxYoVEX6tW7fGvHnzInSbNm3CH3/8gYxiLr30UuvjDy5atCimT5+OKVOm4JdffkG1atWsj39s2jZu3OgPywZ+Ixa9DbRpsBoz05sg/dvVqNMGeHNx4nGIaqYHXrMai13QZceg6uoPca+Tbb8aqxeQGYKmppBz61zyPgrHDEHPHpGRuKwOMDeU79yZWFylDkac2xM97/fFk7UFqbJ4cw2F7KD/sHryL6jTpihm/lsHdf6diaJt6uCXyavxX8rpvZJP4nJLtMWLiR7Gebo+2k45ItqczHi+Tud6iWMbsYZIFDmo7ViyNfpV7KGkGOTra6Br+sGY+ccPmL96kdJ+xuAdU6hQ3H3XXTbhv2DtMr2WswnLvbk+f/5rhZ6HHHAe9uYcxov9bcO6HPSXnE5FEdh3CGgBaN9hm62Zzf1pwny0keI5UJ8KxYvNSMdVPuXKlbMFGq7KWblyJT766CN89tlntoATL94f4+zczsWCzrRp01C2bFmnTto/8cQTeOSRR8AiElcRJXU2RmJguuSvBTPx1odT8OFHTxsaic4tTsNbSSNSymoyjAht8boOeLJnuOAzbmhVzAwVcdzWrevwdGzBxmRwL3+M6MZhUb/VuJV5WlRFVVHGts8sQv/VtybNHRuUGc1MfPA2sXsJL330CPq36AxztAkSBMN6jwurEjKp+4qntC6dJ3mc2KzMU0kKrzUSm9dGlItCahsZ4nNWx9kWQBqUFIP8fA2kBQN2S2xO+O3Mb3PgVuT8dsz743j53r4/xtExMkAgmHP//89g5mpOhoCe12ToqC0PIZCWh44lzx8K709JiQ6UNj8l8ssufbdu3bBkyRKbjqtyatSogaOPPhqnnXaa3bplDVGNP4YmPueH27mOOOIIWzRiIYj6ZMQiEp8fNHz4cJBGjRoFFqCSxaRiK5YOFC1WFU0qNEF6E4moU1D6vWvdFq9bgdHuuTvj0BkzMSSU+N4eZREIBHCrKZtstNu5QoaILjIGdiuXyVI2VFRasBqrI/xFsMWlTjNRlkUiUWV/S5yKFkWTGnVQx5AdgDrLZNzIn1LSOm/3h26k1lt5I3rn5eldvOvFL7Hd+bFP1df5MUZJEUgBAXVRBBQBRUARUAQUAUVAEVAEDjgCWgA64KcgtQmwsOM8yTtyuni980m1j5cjma5x48Z2u5bfh4WgTZs2+VURvD+GK39obNasGTtLfBYQi0Qs6PBZQtwOZg2+pkGDBvaB09xmRqKpevXq7LJM9763CW1eHozOhw3Gdb3b4tgrZ2LmF3PwWftN+DB6C5UZhZiazr78vFUkbO7FL2tCxmc6A1+58k9IZ7p7f41XwjEGviJixmHRaODWQFOEs9z/C9DmGIwI+VbldrBnFpmS0q0INAl70ZopyrDY8fJcFBs6Bsd26o/rBnVG50EvGexmYtHQYpj7cvyhMswZPywlreSWNjogVisa24bfDa0UDvUkjwsbU2bUURFQBBQBRUARUAQUAUVAEVAEFIEDi0D4lufATkNHTwUBFhpIfl/KJL9uf/BchcNxXnjhBXb2m7+45JvEVTx8/o81+JromNq1a6Nnz552iT7juBroueeew8knn2y3ka1evRouvy+N3XLG5wNxqxnpq6++iuvnj8mQv78/mjZoawpApoBxmKO2qNukP6KetBNKFQj1GXd2BU4waI/TbcMa1wmYeW4o1q7kEXvQbecKmfxdZEwdVE3vgTGhvEH77WFD8PTctqI7B3izx70YUbsq0g8fY8cmxhsTri7yj5RJfvJIdG7QNAq7zmjaoDNGTsZe/SQquUTqPcnjIoeN1jvZ9X5vp3O935Zb+bLVy+CQU9ui81ntPTq7PVoc2zS3HpLOWxFQBBQBRUARUAQUAUVAEVAEMomAFoAyCVhW3bMzjqUHRy6vk9k73b7oDz74YFuAGTBggN2y5cbgFq5AIGC3MZF3evapxAQCATCOBR8+8DkQEJnxjlweyvQNBGS8IUOyvrqFufY1ue1dgUBAtmGZgk/n1U/7Vu64bwkzx+O2c4UmxdimLBQlizF5A6E4+gcCJk9oZZAnUxcaP5R7SJOy+/CZQKFBMtGx4EJiiOsReiZPtEyfZOT8XS++kZLo2Pr0Acqx5DxcTw8/TzknU4nyJbBrxy7MfO5b/LFwDZbP/BXLpi9HsVJFEk77rHGn4NDBHay9Vtsa+N+b5+Coq3qE5aGvnBm2W2WCxp8ngUum1dmVM7vyZPoAogKI84jPLsCVn19ocSbezoX84OcHodmRjZwqpqft0o+HxsQzjjmZm2O4QPrTxtzU0UYf+p5yf1+qlPIIAt27dsTPi7/Atk3LLH307nMYfc0l2LxuoZWd/vGHbwPJyfRzEPj9qffLzp+xzj+/9IMG9sX6lXMtjsSYWJPIExfa6EM8iA91JPLUzZ31oY3164gvZUf+HIzJz0TconFJhLcfR8b5caON2FPnj+d5o0w9fdxY0fG0K2UPAvz94DXusHbnwP8ew/cqyhyR5y3al3p/HuajzHPJfM6f55S+JH8ePb9ERGlfIZBT82oBKKeemah5JbgvBfV+YphfzgzP2FSpT58+thCUqj/9shLDuJxMxDfT87u/J5r2uDdzYVmJydwI+907KwWU6Bgnuz7yIOJrnY+zRvThd0TRSusi2AdDJSnyuY8qN6iI0pVLoUzV0ihUrFDSA9j2z3ZUby6PFS9ZsYT1LZ5ezPaUd5uC0u9z/7CyNnuHwJdPf417ez6Gu7uOxYbfNqJJr4Y2IQtupzzQF6UqlbRyoqZKo0qY/fr3EfEs6uzasdvqFn6yFI261bPhLPAce20vFCnhFf/qdaqNryfMwauXvmOvDcZaZ23yBAK//fYHjupzJoqmN8TRJ5yFm29/EKUrNbPyucOuxOIlP+GV199DxYrlrR99q1SuCN5Ekc4+4yQMu/ha658sPk+AlYmDaNu6GR5+dLzFZemynzFwwPHoemgHvPXux1b35tsf4oxT+1kcO7RvY7El3r2P6Gp1bToeY/2oo503rMSX54k0/oXXMfu7+ZjwyjuZmFXediUmxKZijTYWF2JO7KkjVsSbOG79778YbIkMr+dGDeti2/btFO05c/HsrxpxAZLF2yBtsh0Bd17rNjnM5uZ7zp8b/gJ/N9hTvvTCc/Hzr7/Z80r/alUr2/PHc/rgmBuwcuVqa3PXBs9lhfLlcPvdj2Dq9K/QpVM7W/xm8adGjao2N6+bYRdda8fcR42mVQRyJAJpOXJWOqm4CLDYQIprDClp91NIrZ0ikMMQiC2t7J8JplDASfCueKBmnF24BAIBpBX0Dq5AwQJI9vPHD+aPqdAKoYNaV8eaZetQtnoZcNUI5X83bMWKOSvBlSRcOcIVJK5w4HRclVKkpBQaaKOeK4noz0IEzA/1jKWOdqOyK40ok1gEoY42ytE5XSzzdj2/k11BwxUujGGsG4dyIqI/87r8lDkvjsm81DMPj5062pmLOo5Bnnr6kahzvoy/7JNhGPbaWXSzlGzlUVGD+b9/brF+H981xRZl/ln3r5UTNZ899AVYRPLbWbxb++N6q1o8eZntOe9XL3sHH9w2Gdu3yA2QNfgaFvY2rkz8HDefq7K5AIFq1aqgTJnSCWfav+9ReHviJEz7fBb6Dxxme79z1y7t8fff/+CZx++2q1WiPy33x/vj8gM/ctRttpjmP1YW16j36+rXrWULDsSYxZy16/4Edc6HPAsStDsdixCNG9bDXfc+5lT5vq9Vs0YMBq1aNsVXX8+x+hdefhssXFLgtcw+mi664CzM/X5htDosr/htpf0dSBQfdkyZUcdkCPDap33V6nXsLPH3gO85FCqUK4tSpUra96AHxj5j36Oop/+OHTvJgu9RRQoXtu9jVhFqeC5DrL0utu/YgUqmyM3iD4uF/F10du0VgfyGgHc3kN+OPBcfr7/AQz7ZodCeGUqWS22KwL5AILKwEin5x3OW6BKO0/t9yTt9dE9bLImXtAit8nFStHcifbRfzpL5DKjVi9di89p/8Pfqzdj2z7akE+TqnoKFC9itR1w5tO6nP8EVJQe1qY4yVUrj7zWbbaGGhSCuXPn47im2OMTiBxNTN/n+6ShSojBFS6UqlcT8DxfZAkT5mmXBgg1XpjCW/hv/+NtuK+N43K5GHYsgiXKy6OFWzmzZuBV7du2xK2hYoOKAHOOHjxeTTUoLJy3FA0c9aVfLrF68Di4+er612h+UMM/TZ06w8Zw350/HIiWK4OdvVuCtUe9j57adFksWYXZt3xVTsHEFJBZteFyMzyyxaFXUFJCIWWZipz06Ay2PaYpTHuhrtwgunLQ0M+Hqm8MR4A3PxxOft9u+3FYKTpmfnNetXROff/k1xTDxk/Ovv51rV1i4m25+Us5P0rsd1hEsTtA5UTxt+YmIaXp6afhXEhAbruq5K1TASTdFOOJGfc0a1Sw8jNu8biG4uuHq6++yOtdwZct/27bbYoTTaQ+D1QBbiOQqjlTwYMHHFThZvNy0aTO+n+/9n+DOGbcJsXjkZJfbH+902mcvAizeXHPlcHte3TYtnjOu3rn79qvtYPc88KTt2fD3ZuSlQ8GVQVy56N6jLvrf2TaH2wJGG32Yu0nj+uCKvHXrN4DjtWrRxPryvPO6YF4lRSA/IaAFoFxytgOQf/GmGzBKR4bVlyKQqxFw5RXXJzqYaLuTXZ8oLp4+IiaFX6YI/3gJc5huy4YtKFi4oH0AdPVmVVCvc2007FYP//0TGRbXbgAAEABJREFUfxUIp8/VPf9u2IpG3eub2AJgQWjtj+tRtkY6SpYvjt/n/WELQbUOrmGfPcNtRSwMsfjB5wwxx8JJS23BiTxp48q/beHj3/Vb7AoUFitYZGEsV87U71IHJSuUwOzX56HdgFZ2NQ9X0jBvvJwspriVO5UbVrSxXLnEObAYUrBIQSyclHExg2NwpQ7nwOPhePHmS10i4mogxvNB2yXKFkelBhXtMRInh+VBrauj+VFNbJEqOo8rIPH8MFe0PSOZMSzisJiTka/fTgz73HSULcyx4MbxXcHN76d81hA40FH8lLtijTZgAWeMuYk6+sju4Snxk3MWeviJO5UsUPCZGeTdjTA/RV+zVlaSsVC0zRQluKqIPtHx1OU34g1rdAGHN5TcksKbVmLLVUG/rlgJFuEef+g2cCXCTz+vsKuHuBVv/Atv4KVnH7Tbwhx+jRrUA1e0OFl72O2LvI5JXDHFQkAiXFhoYyHg+/mLLM6U/QU5F+cKSczJ3wUn098f7/y1z14E+LvB3wHi77ZpvfbSo2AxZ8ZXs+371sqVq3HrDSNs4Zm/WyzoLDe/P9wuxt8vNyNux2SRmgUebgW8/+7R1sQtrdwyNuiUvnaLJpXfL1hst2SuWr0W3JLJ9z7qlRSB/IKAFoByyZkOhOYZsIWgkBCnCxidI8PqK4QAb35DbLZ1xJnJXE8+L1KBQvvubSKVQkr0ip/4GKeSyYt03q73LB7nbK73LOTia2nJicSVNd+8PMc+BJorVCyN/xYLPliUdLpc5VOhTnkw3hYx/tyC2u0PsiuBFk5aalcBrfhupV35wuLBo/2fBYtELCIwMYsLfOYQ+Xi0zRSguL2JW5IYT/r4rim2aMMVOVwt1P1/Xew48XK27tMcXGXEuA2//mWH4OoZrrDhc204F6uM07DowxVOG1duwsGm2MSxmIfHE8c9rCpgCmksglHBQhh7Fpu4wofxxHbXzt1Uk8LElUgsTDGGRaGwIYpxha4odVLxqNDDuYk/zxOdee4cZly1xdVbCyfFL4Zt3bjVFvgYx6Ife6W8h0C1qpVQtIhsyeTRscjw+YxvyVq645arwGIEn0NjFaZZtXodateqYW+++HybokWLYNWqNcYCRMdbZT5qeDPKw/XfiLIowW1JLLqx+EY7iZjyJpdFOG4B89tYWFu3fgPdLLH4QMbvQ1lJEODNOldUUdq0aTM6dWhL1m4FcsXKKy4diktG3hRelcWCAFeBsAjHAkKbVs3AYg8LSW4LGa91yswfHW8H0GafI8Di6Lp1f8aMU6pUSZzU7xj0N8RCEZ+f5Zx4/hjnZPYsXLP3U+HChbBlyxa7csiv53YzfyHJb1NeEcirCOy7O7u8itiBOi5zv8lCg1DAloGkTTyhgDFlhrp2ORyfTfw2CzTbxGSdpkycjazSVBObCr064XU4v2kmJhWabvyiafLbMwyqsa+aVeri84nfxdAXRpeMvjT2ZDTD2IXmYMbEWJppdPHoK6NPRLOMLZLmYtZEj742vJ/eeWUi/PI3xh6PvjV6j+bh24lCs03v6LXxb/jAMxe1T8ocmzzWswonbWojWF/+4lh3K1mOTaRETUaUu+0sVBRPL4qtm/6zB8JVQLu377ZFHipYrGFBgytfSFyFwufNcOsT5V6XdcP2LTvoGpdYtFk6fTmOurKHXUXE1TwsGrntUB0GtcXyr35FopwsarjVQ8XLFQ+PwQcpcxUO41joOe3R/nZ7mnPgPE95oC9Y7Fg4aak9Pq7c4ZwrNajg3GJ6zve3uSvtSir6ujFZRKrZpro9Bq5cigk0ioWTltqVVG5Mowq/WMBhPlLdQ2ph1guzw7Zo5sQ7jrXb5Px6Fnq4conxJOLHc0MfypwTV1VRjqaFk5babV/Eg77cNkfcov1Uzp0IsCDBbUbbNi2zN09clcIjYZEhPb10uJhDuX692uDNMX1JLHDwE3q3emWkual++bWJdlsS/f3xzJnfiCtKDu/WKbyVhAUFFiNYXCB+JK6osg+vDX0T20X/OxsPP/YcWGSgjT4sSnD1iSv4cGUVCxH5Dc+Mjpf4Orx4TfLa5DOS7EOdzfXNlRyUWaisV7dW+LlVvP5ZJGABjsRVInwOEIsIPBc8J8zL6/ujSdPsKpHoeP4eZTQ/tWceAb7HEHsSH9LMVTwXXjbabtdyv1s8F9SzSFqkcGE4PWMYz+uAz/ThexeJq4O4gpHvdSwc8ffr7DMG2AdBnzDgPLDIzbGop51+mZ+5RigCuRsBLQDllvPHO889ZrIk0/H+lARfKUhkZOln9YqNuPm8N1KiW4zfLee9CY/ewK1GF0GDjc5Htxk+Ht3u05MXehO3Dxa6w/R+utPIju7y8dRR9tPdg9+CozFD3sY9Rh5jiD2J/JjBb4N0r+kd3Wd4P91vZNIDg9/BA4Z/7KL3DeoCMzHfZm5wHzT6h8L0Dh42vmMNPWyIvaNHjPzI4HfxaBQ9NngiSI+bnvSE6f30pJFJT5meNM70Qu9h3OD38HSInjG90Pt4ZvD7eNbQ+BA9Z/rnBn8AR88bnvSC0b9g+Bej6KXBH2KCoZeHfISX2YfpI7wy+CO86qPXBn8MR68bnvSG6f305uBJIE2/+5vQM3YEQ7a8vL3eSYjxow/J86DkKOO1QhInrYvyep+eJ9YYnMb1RhV+xdOFjXmEWThpKbgSxxUTuLrk0f7Pwsk8TLd1iatf+IBh50OZsU8OfN5u++LKnOeGvMoQ+/Boxi2ctNTa7g19Axb9F05aCtoYTz3jEuXkePQjPXzcuPC8ylQpbbdZMY6rX/77e5sd0w5uGhfH3og2jjlIzEM9x403Xx47/Uj0pbxwkuBEHY+Bx/ztq3PtcSycJKtuWIji6iFuUeOYfmIOxpKIL+ft7OSJx8JJS20Rq1iZouHVOs6HdsY6okwbe+o4p4WTZB7UL5wkGDM35WTj066UexHgzZHbYlGxhnxzEo+GxQbeAE/7fBZF+7wf2nmD7Ig3UTS61SvMw3zURcdTl9+I+Dms2FN2WFEmcXUQH17LnjIxJnbE3emod1gTQ/LMQ17JQ4D4EiuSw8ePI/GkzGuU1yr9SOSpc5nId+rWz4o8Fzwnfj/aGUMdiTx1NkCbbEWA1zoxJvlxjqfnOaAPfR3RjxPi9eB0vE6o859b2uhDvT8Pzz39qFdSBPITAloA2sdnO7vSh+5HJR2LQLz7NEQ9SQwBU5hwBMMj234CJlPAZCTB9PD9BBxv5gPOjeR0pg/bDe9/+fV+3vn8n703AbCiuPb/TwHOsA0DIjuKAQURo4IiLhGXxIhrIGrcHko0McZook+DMSbmmUTfE/WviYkxPo3bc4txiflpmJhFMS64EY0jGRQiyL7Ivg3bvz5Vt7qr+/a9szDADLc6/a0653tOna4+fe+Nfaa68TlkkGVznN8rb47KN2TIvt3Jrs9wr4NS3pHrcN3JzFx+Tindw/lwdp9rrFxXLGu3bfoYjk33kZ+KpITg/BNkUJpFBlg9xCoiVrG4VTQUcp665rkdOj9W+Jx5+2jz8m3m09jJULB5+JInE8WsxsYK40IGQgZCBkIGQgZCBkIGQgZKLwPNuQBUelejjjPmftTBLI3gTpRii+4V0OOdXZkyBG3TQHQ8JaLbFPRxzVxy8xC9pf00ldidHdKXJRc9yVlWvA27pxrR55SJY2hPkgzZ90zaJbepVI/qOGSHLM7Zkr1KzCNps5qynednGdvmjPXoGupfj5AJFy59giig1NevwHBDu7U9hWIV4s3gzKYeI+r8daxHjMxjB3JbZaC6yq7ESa+i2VbHq29ct8KGlUX1HRP8QgZCBkIGQgZCBkIGQgZKLAPhdLdDBuq8xdkOcwiHaEQGuLkHZij3oYAijIM2YM+CNhXds8bARYPcMeg5LsgZE345znXYgK87WXLlDt8ueqtL1y65kUii5XhELMFLtPm8I33Ol51ddGQpsMX+KvJSGb5pzumuzxiSSTXUPzNIgiwc0bu0iREtQWnc3LNGWc629sx92TLNq12/ZaPMqV0SEHJQ0p+BBRuWmS9m6zZlErB9c7Bp0+aQ823wuZMtIa/N4bu8ZYuEz/c2+Hzba7t9f6v8Y65cudL8f0ZoQgZ29gyEAlALucJKzxPoLrHDgQSJQnHGh/4/K7NSR/dmtVCR3vlFvR8HmfgeOL6DR0di2pbUrWbbaEimgE/a4HMqKr+IJxWSfW/J3FSOdX1OjbpCfOSghfr4aDezN8TXDCjQNCZOY8YUOHyO1h+wnFS8i/2cRA+Kj4utSd+khpdl3BoiMR9reB/WJ7Y5nQ9SJPsDmrncp6yrBIQclPpnoMcunc03ddPGWgnYvjlo3bpVyPk2+NyJKoG8boO8NfX3X+n/aGrqmCHe9v2Nysp3RUWF+f+M0IQM7OwZCAWgFnKF9f/XmJnSA6N4DVwWIhfuYhuJdZuWybx178r7K56R1z+9S15afLP8bdH/yKTFt8obn/6vfLDy/8mC9R9I7eZV0eEQ3HyQQVK3mm2xJpHm0ZMewr25uE15mnJkwT7p4WtOTvZOk+goMSMFN9/Hya4vOGgrDA2J3RDfrZjSNhm6cctGmbtxtry05s9y//Jfy01L/kt+uOgq+YHGTxb/QO5cers8v+pZmb7hQ1m/ZV2ROfCFKGLG1JITxfwDQgZCBkIGWlgGwnRDBkIGQgZCBkIGQga2XQZCAWjb5bbJI3MvCghM74BeCM4n3Rfyd7zzX6gLO++teFKmr/2rHHzsZ+TH/3OtPP3MU/KnP/1Jfvu7x+R7/3W5DDioUqat/pO8u/x38mntv02RhPHpWE4X4+Faydv8sRjTeppTuXhpPq0riJyvlQ0RNVmc5PylwOaPcbLrCwxJ0GnftC76+HBACmzFbAWGNAu6HuWXxDy35NbuvKgLP4+teED+vulvcsRZh8r/d9et8vwfn5c/Tvyj3Pt/98jpl35ZPun+b3lsxYPy1MrfyrLNSxNxfCV7Dpa1rfNOao4NfchAyECTZyAEDBkIGQgZCBkIGQgZCBkIGdhGGQgFoG2U2KYPy20+EF0SsJDcBgtyar06/IuBm+3Za9+RmtV/lIGf7Ssv//0lef755+Wqq66SU089VY477jj58pe/LD/4wQ/kpZdekqeeeUIqureSf61+TpbUTo/myDHiCaEBMXZJbViAo5GB0+nRATJQmZGwSMKihM1v0SXhI7nNeuUUr3O86z2TFrNZbfD22CeWMKvMeWAphoaPUsXCbXMbn6mtOciGLRvk0RX3y+RNL8uX/uNUmT9/vjzwwAPy9a9/XUaNGiXHH3+8nHPOOXLbbbfJ1KlT5dqfXiszdvlIHtZj1uZWAtWnjJPwIWUgN/GELce1hK5Ln0o55Oxhcvj5w2OMGy6fPWnfZjj9MKWQgZCBkIGQgZCBkIGQgZCBkIGQgW2RgVAA2hZZ3QYxuQcFYkoFSMqTfDZflkZsC9dPlTkbJ8tXLxgnf/jDH2TEiBmRKFIAABAASURBVBEFo7Ru3VpOPvlkefnll+XEU78oH679syzb8EnOX+newrZi5i3e5niPyvPBhh+9g0p5KWfQfSFZm6K9Lh+Vih8NzAkq14v2c3K6F705TouJvRCPUzEb9u2FQvNoykJIXqyMk+NRrj+t/oPMbvOx3HTTTfKLX/xCKisrMzwt1a5dO7nmmmvkt7/9rVTs1VHuXXaXLNm02Bp1W59jardoz/LP4qIBzUzo0LWDbKzdKK8+8KbMqZ4v01/9WKa9NF3aVZQXnOn595wpn7vQfu/7Desrlzz5VRl19bHGH/2ix86L7IYs0PhxCrg0mG6KmGfeNlrGT7rU4PKJF8mQ4wdlzqMpjpUZuB6kP0eXe67JlX/5ppk39kJhOB/Oi3Pk2nHN8L3wwXPMWGIQCw5gx8Y4pzMuPR5bQMvJwNEjD5UZU1+WdcumGfzx9w+Yyfs8dnQM9FNef17OOWs0qgE64xfNnhLxd91xg4kH72Ia5xJqyBE5IQcuh+QPGQ4bPqTEzxdymvN9s/KNf6mDvJFX4PJVn3y7z+d13/+OrFhYbT63jmvI+FLP/7Y4f74fXEuuKeC785MfXSk+53iuFdcNHfA9cXNChgPI8FmfF/hCMbAFhAyUSgZCAaiFXWluyIGdNhJIajGTz2NzsNb8ds2mJVKz8k9y0qnHy4QJE6RPnz75ThlM//795eabb5YhB+4t/1zxe1m3eaXxKnS8Qjy8Geg1aU7pootnTmjKN0SyZW0bkXmCs7veOaR1x9e/V4k5xuNULGZIxa0ZA3JUY8flhjd51/BiSXK90LTaqfKPdW/JzbfcLJdccol07NixXnP84he/KLfffrsuZn4iL635q2zYUps3rtjckraklheoBRA99u4mnXpUSGWvTrJLu12KznjdyvXSZ79exqdjtw6mb9+5nenRN+mC0idT5hi9JTYb1m0wBbEJI38ht4+6W6qraprVaVCQYY7M77kbXpA+Q3oK3IDD9pTJj7wjj1/+jLmOfhHHP4Geg7rLW0+8K4xfMmupDD5uoCnYbazdZLjqP9XIoKMGmCEUl868fbRUdO9odBr8GefGHzr2YOiAFpiBWbPmyKhTz5O2nQfKCV8635zBbROukz/9eZLh+g8+Ul6c9LpwwzTx2Qelb1/7vceRm+Z169cbvyeffl6+e/lFwo3YiOFD5YKLxxsMGtg/KgxJCW3DDhwid9x5v8lNzbQZctYZp8jIz42Qp34/0XDka+zZY/Ly9cUvjIzydf9DTxjfbn2HyiOPPWOuwfwFiwzH+O/qfJdQSus81XS+yDm557P91tvvSVa+3efzhOOPlltuv9t8F/bs11f4bDdkfJ2TCw6NzoC7rvwW/fD6W4XvA9eU35iVq1YL15jv1hGHHSz4wvM7RTGH363B++xleGzIcBdfdq35HuHLxPgucc2zYmAPCBkopQy0aoYnG6ZUjwxwgw+sKxKwGi2aA3oWnN3vRTbLzDWTpXuvXeW73/2udO7cOWtoQY4i0HXXXSe1W1bL/HXV2i/7ppljamPenubRge+ovFKK0gagO7P7MoTV/RZWvAhJWaLNjonUnOBY14uO5GTXSx1bff1Ex5bUVtdYa7dtaqhRC1uMuVk2vPT5lTUvyqlfPlUuvPBC2WWX4oUL/yRYnUYR6Cc//YnUbJgqi71VQL4fcvYnVVtSv5IF/bRrc96VUtKqTXwyrdu0lmLbnPfnSdvcCqHdD+wj86ctlC59Kk0RAn3VkjUy853ZwqoRVon4K0ocxwqU8o52lRGFCni3qsStXoFnLDGwi95GXX2sWaUCh6yp6DjpmG4scY/6xmFmpZJbxcJYdxxi1AX8OSbwx/U7qK+ZD8divhRimCvHBKwSYizxsaMj40MsgN0f9+3nvi6X/eFr0coj7P4xye1T1zxHmIKgCLd09rJM+19+/rL8/d7JCRsFvQUfLjLc1BemmZ5cTbzpr6agtHLhKsNlNcvnr8iiA9fMM9C7d0+prOyUmCV/dYc4bcyJZjWE+4s5N0wUimbPnoc5E/N1cYIbMYpCFCyAuTk7Ynim/85MXvW9G+THN/4scYro8AkypSxfvlLmzp0v/fbom7KI4WbOmm34Sa+8aXoKbkYo8SYrXwfsv6+8Nvkdk5mHHn1aevboJuede5rU9flct269fDRjpjR2vDlgaLY6A3v172dizJ230PTphoIeHNe2d6/uUlaW/O8/rjdja2s34Ga+P8hwhvAafrsKxfDcgrjjMhCOvB0zEN8NbMeDhkM1PAPcuDv4ox1ne9uKKRzEstK6EtFt3Vi3aZks3TBTjjnmGBk6dKg0ZuOGm0fGeCH0hs1roxD+HCJSC8V4bU7sypyFpZTtojZbt6xtrWuWDAfwUN4xrE4rKVYKbsqzWFkVGKs8T4l8kqxkbirnrTKt+WQhv0J8foQk09hxySj102Zs+FBWt1spX/nKVxpU/PGjf+Mb35Bd9+gi/6r9IKKLF3LyrflMFKpFCFu2bJF5UxfIigUrZfm8FbJu5bqi82Z1T5uy1qZAwcqhhR8tFlaP7D60j1T27CQUBChaUAhilcjECX81xSE4AsO9cNtLUt6hDNWgontHee/5D4QVLV319RipCzasQmEs/kvnLDerVDgej6vBUZwoFJMCx62f/5VZ0bJ66RrZtHGzsGqFAhUH5BjvT5yKmIdd2u5i3odEcYYiDsUjVtmwsobjunOnb6uLWHCsvNn3uEHC/Mo7lMuMN2bKnafdp3O5Pi8+xL3nPWLmxrkwBs6N+/lJ/yvktD5zPfiMA6Xmpemm4Pbina/I/ifuK2fePto8zlddVXzlEgUpCnnkkePXF86f/HTs2l6cXt/xwa/5ZIC/lLOyh8df+As4N13du3WV71x1vVkN0bZtuVkNkTVjChrvvveBKRSxcuWmW3+V5VbSHDnt3LmTUEBziaDIxiop8sXqqptvv1t+dsuP5K6f3yBPP1slcPiOG3uGya0rwsG5QsdIXVSrrAz/LDU5ccjKl7PV1V/zw5tk3NjThe/C5DenmBVXdY0J9m2fgfKyMvn++G/JumXThBU97oh8hw4+aH9hZReFZr5fU//1kb6GZ8hv7pogFR3tymR+o6brYt44/V065qjD5JXX3jKFWcbzKBm+xGD1Y6EY7pihDxkolQyEAlALvNJKzxnoLm+Hd0gaHZvuk16rN+qbvM3rzMt0WT2RtNZPY4UGj+ms2bRUajevNoM4qhG8Bg54lBHhgFFyDbrKFT2gFI2HbN2ytrXOhWRrzW99f2f1OV929mJ9ln8WR4xCPLZthR1xzLrOpWb9B9KzZ89GFyRFb506dZIjjzxSamrTxYCWXtbRJ1ePffWS1dKmrI0peFDkGHD4njLwqAGydmV24YKQrEBZtWSNDDp6Lz22tVAQYvVIl76dhYLAJ/+YYwpBbnXMSdceZ3QKHbxniBjVVTWm4IQMls5eblalrFq0WtavXm9WGFEUYiyFhr2O+Ix03K2DvPXEP+TgMw4wq3lYNUPBKSsmq1dYEcTYHgO7mbGsXGIOFD7alLeR6qoaDp0HHq+iMENhhyIOxaPOfSpNYYV4PffpLpwrRS+KLwQgB6y6adu5rZk/OYAvBFb0EIuXb3fo0t4UjjhvN66uubrzI+8Uu9BPvX6UKaIx7z5DeoorjmXNgePvr4tFFI2y7MU4Vi9h5zjk3ulwAS0nA4889kz0OMUtughxwvFHm5UPCxctMatQKER8PHO28JfxrLPihoxCBo9j3P/Q7+RXuoDB4zNZvqXIkZ9xuqhwzQ9vik6fx08o9lD0Ib8UiG6+4RpTcDv19Avl7K+cagpu3JCSV8CKFfwoGPHIEu8yYYXWgoWLo2JRdICdVajjvLLyVceQyDygfz95+L6fCZ9h8s1nmusUOQRhh2SA4k2n7kOEa/K3l14THs/ie8BkWP1Dccit8IIbeuiJxveCi8cLj4axqofvIEVuuBsn/NLE4Nq63z5WNfKd4v1CrKbLikHsgJCBUspAKAC1kKut9DyB7qIdHURESsDmI2XOqb6HkvWb18imLRtk+PDhOXvjuqOOOko2qDWy++GbZN+T28jgDOyjuTTwS3Pog7TvoJNbC9gn1yM7DNScj721/96aA3vp3mGAlgE6vUN/zQP0/ie3EofPaNlhTy2Dfrp32ONkJaBfrkfeXcsglkX6nmzRR/cOvU/eIqCX1yP31HoaPTQHuusedDt5s4DddA+c3FXraeyquS4Gm6TzyRaVuo+xUTqdbFGhe4eOJ2+QDhlof3KtOLTTMmire1Cue1Cm+7KT14uPXbTu0EbLoLXuW5+8TlrloHQfY63IyWtlfsVsoYDTp57vosr6xLZp00b23ntvWbBxfpZZtuTYdJ+jRVJPSzm/yN7MBVbWvPHoO+adNxQ9DO5/U/75XLwiKusUWOWz22e6CuNNQWjxatlz+O5CUaS6qkawz3x7tlnlQqGAQsqCDxeZ99UQj4JFpx6F/4K9ThegeOyIFUGMB6w0qa6qEd7Lw2qhoy85whyHYkc65oGn7iesMmLcko8/xWwKTBvXbxTelcNcDFmPZunsZbJsznLzKBTxWFlE0YUVQBSlCMHqp9ZlbfRf7NehJlDZs5PR8WUMBSiKTMQi3xs3bDJ2vyF+oblS+Dr03IPM+ZETN27N0jWmGIdOgY4+C6OuPtbQXBOuHQrXy+WRc3HXEVsa2ChQwa/S1x0dOaDlZoAiT9vyclP4YdXPyM+NEG6IKOjMnZf9CAZny2oJeh6Z4dGZOXPnS4/uu5n32DC+Z49u4h5Xwq+xaGnjuMlkzry3hEIPMjevPFbEO0y4AYUDs2bPNStO8Fu2fAVUBHLYOfeYHnbicUPMqgVWX0WOQTAZ8PO1bNkKOWzEMMOzYoqCwJ//9kre55PHFBfqouekv9vHYvFjUH3Hl+Lnm/xsb6yvrTUFao7L78riJZ+Ku2ZwDlzrdHHI2ejdKjrkQqgrRqFxgQ8Z2BkyEApALewqKj1foLtoR08jMnpC2idL3ywb9M3wZtltt928kQ0Xe/ToIZs2bZTfPnef/Oy+n9Qbt2vfunCb9qkbP5bb7iuM/0/bsnCr5huDW/S4NG7WXH0xQfumcdN910t98T/aN8Z/yX/fVz/cqP3qgxu0n4+faj2JH8lP78vHTzTn48f3XSf1wfXaz2HOotnm0S/+Za+GfxLtiFatWklFRYWs26KLSpZqZNvSSj+NPM3csE/+MUfad24ra5bZvJkVMOs3yQJd5MGFwgSrgVjlAlhxwrtleMwJ/bgrjpL1q2txzQRFG1bXjBpv3/nDah6KRqw2YfyIc4bJ9Nc+lkIxKUq41UPtd20fHYPHwFhxwzgKKefeeZp5PC1yyBCqq2rMI1U8WsWxeSyMsRxjn2P2Mu8AYj4fvFATnb8Lw2NmvQZ3Nz74MoaC0h5D+xiO1UzON937c/VtFGg696kUd368f4gVSazGcXPkEbepL0yTL//3SebROX8nuTu0AAAQAElEQVR8nyE9xa3O4nzIKdcLH3TmxEor9CxgwwdfzpvrkOXXhFwItQ0yQEFiRe5fPmJFiVuV8uhvn5WrLr9IeByGFUD8JT7r8KxI4dEvVqTwKAXFoB9ef6t5gTQ64+H8YkdWnJ2RGzF8qPDICbkBPMZFMWLoAUN0kdj+q2usOuAGdpkuVOAD2uoiHPnGH50cumvgXy9ugHlkZWfMXWPOKStffD5Z3UEe+Zyi81nkBef+5/PSK64TPqfkGl/GPPbEHwR/ZLhi44nZmDmHMcUzQBGV3ANW//BSdXLN41us6qFwR1GUKBT++D7hO27sGfLI488I3yOu4cqVq4TrzaNkPA7GajH/81JR0VF+oH+3iJMVAz4gZKCUMhAKQC3kalOs8aeK7uDzTnY2esfVp1e5x6w2bcr/a3V9xjsfN75P7z6y14C9AkIOGv0ZKCsrMx+rLVu2rviyefNm/elWusBpwtWj2brj1eMAzd6luqrGrMRxhQNWkrCixOmcgHvPDStdHr/iGfOeGnzQWcVz91kPmlU5rHZ54GuPM8T4MK66qsbYWG0zYWT8r3FhYzw849xx4fyYHA8O3HHyPdF7aliNQ2GFcRRS1i5fZ45pDp5reMEysXOq6TgvYgHOgfHMmWPC+fNhjtVV9vGy6iqbJ3zwZUx1VZIjD288PkX8cRzUnyu6A3PjeMQEyHDpOeLfrrJttCoIHXAcxjmg+zzzrK6y84fnXPGprrJcdVU8f3ds/AJaVga4QXKPWHTL/UtTnIHPc7MEB7jZ4hEJbsKc7laksCrFFSTo0QEyvqUG8sT5O6CTS6fTkzty6vP4kSt6fAB2OP+6YIcLsBkgH+QKuHyRW3IMR4+ON59JOICc5pwv/sj40aOnfd14+ICmzQC5JfeA3yk+/xyB3x9+r9x1huPacI3wBYzN4vmcwNPjB4hFzEIx8A8IGSilDIQCUAu62krPFeguscOBBOkp2NLwzAlxF9VWWqk2UlNjbwISxgYo7733npTv0l6O2P0cOWHA5Xk4UXNZOGnAFZLGyZrzcYrWs/GfcsqA/5RTPXxJyw6jtZyFMZofM+BK8fFlrYPTdO9wupYtrpLTB1icoXuHr2jZ4Uwtp3GW5sDZA74r4BzdO5yrZR//MWC8gLG6dzhPyxZXy3kDrpbzPYzT8lc9XKBlhwu1DL424Hvi8HUtg4t0f9GAa8ThG1oGF+v+4gHfl2/m4Vq5ZMC18q0cLtU9uEz3Pr6t9W8P+IF8x8PlWr58wA8FXKF78J+6/88B18mVQOOqFL6r9UGV+8rq1atl8eLFDfgEJl0pSM6ZM0e6tO6SNBiteKEnsuovUSSbcaFpbhlg9RCriFgZ8/pDb5npUTSh2GOUZtRkzbUx06Nw8/AlT+YVuBoTK4wJGQgZCBkIGQgZCBkIGQgZ2LkzEApALeT66nvPaKbIDhGpBcf5vaYzd9/Hl9u17ixtVJlUVVVljqsv+bvf/U7KtnSQeR+ulGlT5hh8qHsHx7ke/sMpc43fNO0HLGfHogM4egd0i7lC/5EeSw8Kyc6Gfbr2/0gfF9lhuuHmiNPpfQ45jRl6jOOsPFdm6LgO/87Jrnc8vePoLeaJ7edG/cd6vOOQfczUtlifJzOnzJOPNehjzDd8rM+TWTkf+rrwifYtjvnyyZT5MrsOzNH2+mCu9gNzpiyQHmv6yJIlS2T69On1/fjl+dXW1so//vEP6bfLZ/JsacIVeVwf2fmiREoQmmMGqqvsqhW3eqc5ztHNqbqq5czVzTn0IQMhAyEDIQMhAyEDIQMhAy07A82pANSyM7nNZ6+E/6UPozQBdJe5Y/OR6eSRHdt0k/JWFXLffffJihXJFxV6bkVFVmr8/Oc/l46tidVRz1sMJGOzc7OtMyc1x0peDPwsG0uS2yyTU1Kds9nets7F15zseusTa05yvbU3XdvwuPUbUT+v7PPwx/pytnfTsEPK95eF8xfJiy++KI19DOyjjz6SSS9OkiFln22CSeWVhpogZtOG2LRlkwSEHJT6Z2CzbDZfLKWUKBWg1PbLgcj2O5ZSpXMs/X+ColTpnK9SzfNct0jznJdSYV5KNT4HGzdu3esvJGyNyUAYswMyEApAOyDpW3NI/bPG/+1oJKMorfrQaubu+2TJZaqt7NHuIPn3v/8t//d//yc8OpMZqAC5du1amTBhgmzcsFF6t91P2qhd8jztcZU+B6VtQHe5PalZEg5YTfQ4C9eK3tJ2TZkdHhhFN74sJpJEm2/z5chB+2fzvoeVfT8n295vRUeU1KYyuNjFWVVMbaVUKJIqOo+tPGg0fEskFRY6t95VDiw/WH7zm9806tHEBQsWyMUXXyy9WvWRPXbpZw5Un+MaxyJvDKp/DBtpe7atVWsJCDko9c9AK2llvnYUjgO26NrB9oPo386Q86bPt+ib25DXps9rQ3Oqwue7CX9Pdvz1dNe/TZvW5v8zQhMysLNnwP7X0c5+ljvB+Sl9DkB3uV2J+1+OSHRKaz60Wu+9d/l+0nFjX7nxxhvl7bffrvc4HP/whz/IPffcI33bHihdy/aEimDnY9uIzAlZbJpL6miic2Ahuc2yVvFlGF9XZiSshbKdaRsiZ/v6rAmZ2fhevpzpXIB04wr1BYa1OPqQdkfI8n+vlLPPPlvmzp1b7/mvXLlSfvCDH8gbr70hh7Y9Qjq0qkiMrW8Rx/iRZJCIEJSQgZCBkIGQgZCBkIFGZyAMDBkIGQgZCBnYrhkIBaDtmu6tP1jW/afSxQyLwvGVNqWhqcy9lWotgzseL2sWtpITTzhRnnjiCeFGOtNZk1TOly5dKv/7v/8rF339G1K2prsMqRil//baWlvFmx0zkMQGAxKkVrI4Ted2a7VtjtKdr/uyNuk50FqohGY51yon6N6XxRuT5CW1ZVst67epYTnVeuSUXOc41+foBnQNG9kw7wZMI8O1vsfq1rqHHNthlHz43ody5plnyptvvll0dRr/4tfs2bPl6quvlsceelxGtjtWhrY9SF/FQkfUf4HKmJ8p/KT4LC7lEtSQgZCBkIGQgXpmILiFDIQMhAyEDIQMhAxsvwyEAtD2y/VWHcm/bUV2SAZV5gY32SY9fE1ppRDatuog+1WcIK1X7ypf+9rX5MILL5RHH31UPvzwQ1m/fr0eKbJmzRqprq42K37+4z/+Qy655BLpVLunDNHFI+XNxDh7jdKygxaj3XH0EakFdCA6JkAG4m2+7su4+LoyMWAtlO6A7hIWx8GLtjjd9aK3LBkOaLPZfdkQRZvY20mut8OsZlvL0KZ1OAdnK9Q7P3rng9wwNH5koeNkFVkGl+8nYyrOlo9enyFnnXWWXH755TJx4kSZN2+eUPBxhchXX31VfvrTn8qYMWPkoV//nxyzy3HyBV08kibdsmbYpAdo0mBd+lTKIWcPk8PPHx5j3HD57En7NulxQrCQgUZkIAwJGQgZCBkIGQgZCBkIGQgZ2E4ZCAWg7ZTopjgMt9nAj4Xu4POxrEz5Im5jS11Sh9Zd5cCK0bL7liPk2Sf/KOPGjZNhw4ZJjx49pEuXLtK7d28ZMWKEfOtb35KXqibL/u1Hy74Vx0t5q455oZVmHLSYt2NLk3BA9BlYuFaiDTtwhC/D+boycWAtlO1MW0gWPca3SW7L4kT7irc5H9v7reekRWvRQm5P69BZHHwMlTp6bCksqQKmJB9rVrJtgaEF6MaMyQq1V9kgObfyQtltXi/55S9/aYo8gwYNkq5du8quu+4qe+65pxx33HHy4x//WJa/t1LGVX5dRrQ7PCtUSXEdunaQjbUb5dUH3pQ51fNl+qsfy7SXpku7ivKiebjwwXNk/KRLDc68bXRR38Ya+w3rKxxnyPGDGhvCjCMGMEqu6Tesr1zy5Fdl1NXH5piGdYwnZrG5YXc5Sh+HnKU5fwbEZ36Mv3ziReKOwxg4QAx/DDp2x7nj++OdLfQhA0ePPFRmTH1Z1i2bZvDH3z8g133/O7JiYbXRHX/XHTck+CmvPx8lDxm/RbOnyDln2d8B4sAB4nOcaECJCOSCnPg5IA/kAw4bPqSD/MIBZDiQzq1/bYhDPPwCRMgb+QMut+SHPPmcnyvyy2fVcfjDuevieHyI73R6fPBlDHpA02eAHHMtuX6Aa0m+/e8Bv1Xo/tG5Lmk+i2Mcfn5srjU6YIwfN8ghA6WSgValcqI703lyMw3S5wQH0nxSV7pQkAXRfD5aqzayR9sD5cguX5N9254k3TYPkXbrekvZmm7Sfl0f6bnlADmg/Rg5vMtXpUf5wOixL8ltSvdAd3k7vINvTHJoEs1NvM1aYsLXkYGzKhPBacleeaovix7j6052veQ2p7se2smuh/ORzyt9NN8jLas0UYd/nnsmkR81023bkg2M3qlVpZzUcYxc3uUaOW6Xk2SfjftJr7V9DQbUDpIj1bHyjU6XyfmVF0nvNn31Z7JpfuZa1pqf7KT22LubdOpRIZW9Osku7fJf0O6PosiwaskamTDyFwaPX/GMb07I6aJEwridlI21m6S8Q3lUROGwg48bKK3L7aOo6NsC9573iMnPcze8IH2G9BSKOhRyKMj0O6hv0UPuPrSP1Lz0kRn/r799JPuNGmzGE4d4oOseXcw5ZcX83IUjdGFvUzT+0HMPKnq8YCzNDMyaNUdGnXqetO08UE740vny4xt/Jp26DzH6BRePl6n/+kgee+IPcsLxR8stt99tfduWm4IQN8XzFywyvk8+/bx89/KLTBLXrF0rN074peH7Dz5SXpz0uuFLqRl24BC54877TQ5qps2Qs844RUZ+boQ89fuJhiNfY88eY4pmI4YPNXkl31/8wkjDcSPqctut71B55LFnEtfGxSylnNZ1rvc/9ITJrcsXOSdPfLbfevs9Id8uBjf/lZUVTjUFpInPPih9+/aKOFeAOOaowyIOgWvzm7smiD8ePmDbZMBdV35LOMK4safL4iWfCt8XenQKQ9i4rgP690M0cNdw8D57Gd01+F2lf69eee0t85khNt/PIw47WDgesfkscK3dmNCHDJRKBlqVyom29PNU+nZf6ZMAujM7sg9D6sbn0rI2F9jTnkl9l1btpVf5YNmnw+dlaKcxclDlGXJgp9EysMPR0q1sL9lFlekZSh4ktflRncn1zmb1WEOynG3RgdVs6+tpWZlZWT9apRugu8Se5Ipp8bDYK5Ziq5OszbaSmI3jJLf5ui/nzImxcNbHtujAaYV6fBoDF6/Q2KQ9qRUaszV8l9a7yvC2h8kpHU+Tczp91eC0irPkyPbHSJ82u+flamuOFY3N/WK2xGKQUkpatcmdgIi0ruNfu1i1eLUpFFHQ0O7R7lacsDpl1NXHCqDQsf9J+5qVPH4xiALF+fecKcRgHKtdwCFnDjUrc4hx6vWjpHVZGxOfsXAAmdiMM0bdEIuYWszbN67fKPOnLTRFFGekeLJi/kqnmvkRGxA7Pa+jvnGYULjBzjwpmDH44DMOLgeO+wAAEABJREFUNKug4BgDl0aXvp1NMWbmO7OluqpGbh91t8x8e3baLaH//d7J8pefv5zgKApRzKquqjFxlsxaKrsf2MfIdcWkYJcIFpSSz0Dv3j31TWyngnk4bfQoefrZKsGvbXm5TPr7ZFPMeenl1+WwEcOk3x59ZeYs+zme9MqbJg43Yr179TByKTdXfe8GU7Dxc0BxDd7n9tI3q+vWrzd5pcizYOFi+cIxR0jnzp1k//32MSux3MoHfxz2ufMW+lRJy3wW0wk4YP995bXJ7xj6oUeflp49ugmfTzDm1ONlyrvVxkZz8WXXmiLc7NnzUA24HhST/vbSa0Z3DYVSCgTLl8f//+FsoW+6DPDdIJr/OaeY7PK+265dpKKio6DDc10pBq1atZphBoWuIb9f62trhc+FcdRN717dpaws+ccvPjPaFPaQgZLKQHw3sONOOxy53hlQxpMWGMVr4IBH5YnYCyHPOUUUGgefcs1T8QFpA5yDtcVaLKUtVqfN8oEH2CRVBrCcRJvTXR8ZtOA412sqFQ0GqExeYcrBya6HLiRjqwv+2Lp8s+3JCE5zffaY+rHNJUZds22JRZy6zqmYnXckzZu6QFYsWCnL562QdSvXFXMXihMfvFAjp998iimcOGe34oXHySiQTLzpr6bQ8d5zHwg255fuWZ0z442Zcudp98lnDu0nFDZYXTTlmX9KeYcy484qIzhWvnTs2l4+/Xip4Vn9AijyMC9DZjQLP1wsjKNIQ6Fo7Yp1+jztO8twZ37Ed3OHK+9QLsyLYw46Zm9564l3zYoa5rngw0V6buUmBuPWr14vrCpinAPHufIv35T9T9xXXrzzFUc3qOfcWPXz+kNvNWgcuWCOFKz6H9JPGjq+QQcLzi02A/yVm5UPKxZWm1U97kT4y3n/PfcwRR/HZfXuxnvkEcN1McmuqGiri0XfH/8tU7wo9b+gs9Kgsy7mUGBw+SO3rPq56dZfGapzZSdTmIDfo29v6dixg9D/+t5HzOoEbnBZzYIzj6XweMq7732QV2DCXsoYN/YM85kjR8XycPWV35TJb06RRYuWFHMLtmaQgfKyMkn/llCU3q3rrjLhxmvMDG++/W7Tu+/ItA9nGL1Y4wo7d/38BvOZocjKSkdWPPI5YoVXhf4eFosRbNs0AyH4DsxAKADtwOQ35NDcVAMxpYa0JIkNq0PCUIfixhTq6xieMKdjJIw5BZ+cqDs0IN4ZSrRZS6QaIc35usqMYoZFjcpJrs+pulNmtBYSu0pokvNRuV6iTUUSQlKDyUdxn+JWG62wT2MskndOshNvfiHIya7fWU579ZLV0qasjXkBNIWGAYfvKQOPGiBrV64veooUGG79/K/Me4PcShxW5lBw4IXSHbq0N6t7igbJGSmefPKPOUZrW1Euc963f4X9ZMocWbN0jeFZlUPsk649Tiq6d5TVy9bIqiVrzAoYHo+iaGQcCzRL5ywz/hRpBhy2pyz8aHHCMz13ClhuXh27dZBNtRuF+fiDsL8/caqhmIsRvMbl6L3nPxBWM1HM8cx1ipzzcVccJa8//LaweqjOAZ4D58P1pDjF8Y8ff2y9r4cXJog7cQbcX8fbdh5oHu864fijo7OloMNNMn9Zj8iUQAFj0MD+5gbqtDEnCqtX8B966ImmcMGjZdxoUdhIDS0JleLXuLGnyzU/vCk6Xx6b+9ktPxJuWskVq4I+njlbKMJxM8qqBB5bWqiLEx/NmGnGcR1coc3llgIS8Y1DaMzji3yOASuqKLxlpeW8c08zq6v8glyWX+B2dAbEFDjd46iswuLxrN8+fKdcdsk4cY9usWLrpz+6Un7z65uF36D7H/qdrF1X/L9d/DO7+NvXmke+evfqYR7TdN+vCy4eLytXrZb5Cxb57kEOGSiJDLQqibPciU6S23kg5hYdSXmSZcXblJaLQZsbvTc0btpfvJn7NvE2xzvK6fRpDh1embhoMZQWge6M1ZfhYihjd7pyQqqvi7d2v00GsBa4LEmiOVir30pqszZHOs31jvf7YjaJjixmK+6Li0qNgMtG/T2zxzcdu7OVd+rOzNI5y+WNR98xL4Fm9YvB/W/KP5/7oO7B2sMVbijMbFi3wayQIcbGDZu0NX+v7GkfOem4WwddeMp/B886XXjqs18vM5BHntrrQlKfz/YSHtmimMFqnNrVG4yd4guFGlb2uHkYQ4EGf1bDYKY4Qw9YqVNs7qsWrTaPojEf/BsKCkeukFXfscyJc+PRruqqGjNs6exlQmGNQhIrmeo6b17qzUDGUcBCDggZyMpA717dhZU7zjZo7wHiHuuaO3e+tG1bbt5hg909WkMBg3dncNP91tvvCatSsDvw6FipvieFQg95ID/kCZmiBLnr1te+0wcO8EgROeQdSxTRfnj9LdBCEQ6BYo971A4dUBSi32nRyBPjMSBWVDF82bIV5lFFZHLJzfzQA4YIYBXVuLFnCO/3CYU0MtT8QXF04cLFeROtqOgoB+rryoodVgtxTcvKdjGFokLF5/T3p7Z2g8z1Hqnk81JeVhY9Qph30ECEDOzEGQgFoBZycZWeJ9Cd2ZEdxNyCF9Kk6OZGNaYvGlgb0zE1ldudRaKZS2qLPWIDXKxZKZ8rzvhWX3bRfK5uWZn527GSkNOa6E1pZO1pPqlbzbZ2tJPTvbX6rfPwucbJKnV29Ymi6uPUInxKr2DEZRl19bHmvTesyBk1/lipeWm6fPzWLNljaB/DH3zGAbgZsJpnyBcHmUfFKMD0Gtzd+OxzzF7mvTjGyWt8n6GjPyvrV9eax6woHLnjOffqqhpTRGL1TXVVjVnhcu6dp5ne+fh9dVWNjrdeFnyY/KseBZKsubuxrL7hkbcR5wwzc+d9PxRnnD2rp0CDH3M+8/bRQjGmusoWctL+FHTO/eVpCZoiWI+B3czxiEEsClE8kkaxra6YPPJFsYux+HN8ziNxkKCUdAYoSPDoFzfD/PWcVSkkhJumzp07CYUfdAoYj/72Wbnq8ovMah9urFm54o9npQ+rKrgB53EKYvIYxZ/+PMm8wJg4DUFL96Vow40oeQA8lsR7R1zxAY48XX7pBdG/xMbKhjt+9YA5da4F1wQ/CHJLUQkd8LJoVmBhCxAhv+SFlVSsqOLzSX7cCjWXL7fCg4IbL/tlZQkFuJDD5pcB//PO6h9eqn7pFdcJL1B33y1e+Aw/LLfqkOvKNaWgA88qx6wz4/s0e/Y84TeKQiArinjHGd9JPkdwjzz+jFmFlDU+cCEDO3MGQgGohV1dbqqBP210YDkkBzG37U6jl228cQyH+FCOcb1E85LUFnskDfA+gw4ch6xMVMfYXtnOtIVkY9RjC9l93vrSJllfKyQzCsR2pY8KI1EvW7GpjLGOc71z8XVfdva6+saMqStmi7GXyMnzbh9W4wAeA2M1TXVVjXm5MRyrVu4+60Hz2BI2fHjHTnVV0ueBrz1ufJyN61xdFfvccco9QpxJv35NeO8OsYmFXF1lCz68JJoiE2NZobN2+ToTE93h4W89aV6UjM6xmD8y7xVCrq6Kj+nm/sbjU8x7i6qranA17z3i2MyB46ftLpZx1g3FFvzwBxxH09Hu++9+YB/z3qPIqAXsjHMgFjGJ4zhk7RrtjHEcvowp5BsNap5CmNV2yAA3ye4Ri27eqhRumrhRpvDjpuH7uhtmn8MfX8aw6oUbMcCNFnypgXxw/g7o5M3p9OTp9l/8RujR09cAHZ6x5I9cogPGkGv4ABFyRF4AeSYn5Ic8wdGjwzuQT+cLh504fP7RHfDB1+n0+ODLGPSAps8AOefaAX6n+L3hKIV4bIDr5fsX4rh+xAaM4VryOUEHHIexASEDpZaBUABqIVece07gpovskMVhE1NWQIqhNKdEdLstUChy/rHE2/xRHp2Yo+Odb1JPs9YKayUxsSS3+bylVEG7sg6mRQaivemBpDbL+a11sIzokRJtjosILficSnhro7crI9vWiHlNts2yts0bkiOc1fU52nRZHIZCfF027C0O4VeziS5Z3WG+cMVRMubGE2XJx5+a4gwjKDY9dc1ziC0KFG1Ai5p0mGzIQMhAyEDIQMhAyEDIQMjATpWBcCvTwi4nN9rAnzY68DlkOAf0GI5N97FHcSk9zunxKMe4PrbEUiFbMT4eLbo8ku2ZZtElt/mypZSOYyVaRZODL+co06V5p7sep0IytjR837QtreMLHO/Lac7ZXO/shfr6+vnjs8dks/44I9fZNFWcOg/USIfm+2jYvNpPZWfAQzc9LVcf+z/yi/98cKc4n53hmrSkc1i+aa30attVWrcpC9jOOdi0eXPI+TbIuWzZFPK6DfLa0N+IzVskXIdmcB0aet3q8l+5cmUj/3swDAsZaFkZCAWgFnK9VGqe6MCn0YHPORk+DWeL+7RHIT0e4aS0p+PTve9XyFYXb2PQpj0lUcwRvflevqxNelcJf6UZt/synNNVYoREmhK3xRKMr/myRCMl2ny78uwq8vCFJJvUfL9Yrtunbo84GlJD/RnTMGz7I9Q9H/3feXU7NTOPXmW7SkDIQal/Bipbt5N565bIpo21Ads5B61btQo53wY5F9U65HUb5LWhvxGt9H+cNHRM8G/+v8MVFRXN7L/mwnRCBrZNBnZkAWjbnNFOHFX//40pC9C700T2Ae/rvozNh2/bWtmP6+SsmM7met/HcfRZvNJnD0T3ktqU1oHuzI4MjKIbXxYzXplWcpvK9XS+nNTTFqw+rN22Pp+WVXRslTZp3ecKydotc3f+rs93UtGxfZvKKa7PqZldfXwyB6ZIF8f1KXOTqC2xeNMkJx6ChAyEDIQMhAyEDIQMhAyEDIQMNK8MhNk0gwyEAlAzuAj1mYLSt+3Kc0QGHmVEOGCUVAOfRsplq9T6xvb9sg6I3efRlT5/n/Nl5StaLq5bq221s94LydrkHVV5MhaJdCVsfosukV30Zq1a0KyTXW9ZWgffYrkkYzXbWnuyLWxJ+omejdRjs/FsWw937dIQX+3egH3bRU5PIhSP0hkJeshAyEDIQMhAyEDIQMjA1mQgjA0ZCBnY0RkIBaAdfQUadHylb9hVYgQaSJBagQNaLLrj01QoeiBtdMfRYt7ubPTOiKz0GYuB5G1KM0B3ZkcGRtENMtBiblcmksppdIXkpE2ZcXAOKie4PqdGnc/7cuRQQPB9fdm5F+OK2dz4wn1ytK/5sj8+i8/i/DHI9fHBz0djxjC+seMYGxAyEDIQMhAyEDIQMtDEGQjhQgZCBkIGQgZ2aAZCAWiHpr9xB1e6HBHDxlC686FVs/tclmycmqjJiu9z/mF8HjnfBgt8i5VhgdVEZ8NCvM23W1oZPyuLkZXEmy/DxroyvnAOKie4XnIesS4FNpXzlKgXvSmNeE9qMS+ZY/K98xnRm2VVPWPoAU20qzrj1O1RZ4jgUGcGuvSplEPOHiaHnz88xrjh8tmT9i04dsjxg+TyiRfJqKuPTfh87s8rRigAABAASURBVMIRctkfvibYE4YGKsQ987bRDRyV7U6cCx88J9tYgO03rK9c9Nh5wvmA8+85M+EJd+VfvinjJ10qlzz5VcEfB+YNBzguXBay/IhBLMaSWz+HyJwDPsTzj1/sOPgGhAwUysDRIw+VGVNflnXLphn88fcPGFefx/6TH10pi2ZPMT6+73Xf/46sWFhtePwYZwLo5pyzRsuU158Xn9N0nfvO4sD5u5y53JALZHKIDR/O1+exo/u5ddfF55wf4wNE7rrjBvM59HNLHsmTz/k5hAeMBcjAXZuGjA/XoOkzwPeDa8E1AVxLrol/Dfn9QXdH5zcHX8A1xZ9x6AAOX8YwFg44HhsynPvewQWEDJRSBkIBqIVcbaXnCXSX2pW+qVcpTjQXQ4psjGwqFDmMMfnHMYTXWJvS81aaBbpL7bDAp7P0fE7puPEoFYtGKqyrxDicFY2G6yXnEeuOEbPFfJZkXDKb2FtyR5DcplJ6jvY6lZNdn1OLdMU8rc222SGK2bJHNJ7dnsdKzrJlPxDWoWsH2Vi7UV594E2ZUz1fpr/6sUx7abq0qyhPnmZKq129QXrs3S3BDjhsT9lUuynB7UiFwkllr07SuqxNg4pSM9+ZLXef9WD0z8unz4F/bv7Wz/9KJoz8hSyZtVQGHzfQFIH6DOkpz93wgkHXPboUPGb7zu3k8cufMejYtb3xIwaxiDlv6kLZb9Rgc1gKPCdde5yUd4ivB3me/Mg7ZjznR0HIOLf8JpzBds7ArFlzZNSp50nbzgPlhC+db45+24Tr5E9/nmS4/oOPlB9ef6t06zvU6PhO/ddH8tCjT8uPb/yZdOo+xPA102bIWWecYsZz4/SbuyZIZWXpvjR12IFD5I4770/kZuTnRshTv59ouCeffl7Gnj3G5Cud7xcnvS4nHH+03HL73eba7Nmvr3DDWijfJkho5P6HnjC55bP6yGPPmM8jn0s+22+9/Z7Jt5/DCy4eL3yWH3viDyZ7WzveBAlNk2fAXRd+iwg+buzpsnjJp8L1o0en0EPxp2/fXobnml982bVy9ZXflIqKjoYjzjlnjjbfpU6dOkbfr7nzFsgXvzBSXIxxY8/gMAEhAyWbgVYle+Yt9MQL3QArXRawyD8xpSkHLW7X3R2XPuvA8ErPXQyk4KYyLD6HDJJuSkdVCcrXkIHvEOtKj/Utkqc7Rkm8FZN9mxvhcyrjCFl+jvN7ZRSVGUEZm2TaxNuy/BznueXEQhaVeZxsNheqBXVRGUj/ckZyC5o/xZxOPSqEgsIu7Xapc+bL568wPq74QLEFYv3q9XQGrFphRQtAhhx19bHCihpWucCjO378pEvNqhoKKXCAcfgBfCmIAGysiMHujg3nY/cD+8jyeSsMXEHFjWEOxGQejOc8LnrsPLOyifjY4fx4WXJbXShbtXi17D60jy6kbZLqqhoDijkcP2vMU9c8JxSZfBv5n/P+PEO9P3GqUBhiro9f8YwpKPl5NU65ZpMu3i2dvSynhS5koP4Z6N27py7SdEoM4K/uEKeNOdGsqOCmCt2BIs/kN6cIN9iOo+/cuZPMnbcQ0RSSuDlbvnyl0Uuxuep7N5gCmX/uFB/gfa6ufOO7bt16+WjGTMQIfr4jsoSFfnv0zTv7A/bfV16b/I7hKVj27NFNuMk3hG5OGz1Knn62Sii4be14HS7sTZyBvfr3MxHd7woK18r9ruy2axdT3EHnt4ziD4U+/7eJa844h7KyXaR3r+7C95Dvox8Pn6GHnig3Tvil1NZuQA0IGSjJDOjbmJI87xZ30krPGOjO3GAjO8DFUNqehm8Vbd9+EG9TWlb66D5E65KxKc350KrZC3HGGDXWi9ZRyMDXnez62K7yZqWck+6tbFutRrvPJOVYiyVJHEN5mpJ482XxfERvSZsmvD3flmSSmjcwIeZ75TPxgGK22EtEtNIQX+0e9ibIgFJKWrWJf/Jbt2kt9dkWfLhI+uzXy7gOOnovmf3eXCPTUKyhZ0ULQHZcl76V8sJtL5lVR3sM7StHfeMw6X9IP1PocL74g3vPe8SstGGFEkUSvziyuy66LJ2z3BRc8E0Df4oqgMIWBRV8WE2zbuV6E/dff/tIDj33IGgp71Bm5kXRxRBFGgpPFJDIASuCirgWNB069mCz6qq6qqagT5bhxTtfkf1P3FfOvH10o8ZnxQxcaWaAm6aJzz5oHuVilQk3Xd27dZXvXHW9WX3Stm25+Ys52eHmecTwoTLplTdRDSgQ8bjEu+99kFfwMA4l3pDTzro4xmoElwqKPuTxplt/JYXyfc0Pb5JxY08Xro1fcAv5dlnM78eNPSOzaJnvKcI16L/nHjLp75Mj89aOjwIFockyUF5WJt8f/y1zXVlZSGCKdrt13VUm3HgNqtx8+93me4TvAZ8dbHz5TeJRLmw4sSKR64vsg+/T4H32MiseKQb5tiCHDJRqBuK7gVLNQAs7b5Ux3ywu6aZ06SBG0rbtNKVDWyhzfNGtiEgxKG0Eusvb0zw6SDpaxrbW4sswaT3JqbxZKhxysLJtoZzkergkYkssSeIYdfHW7reS2ApbEm6Zih0riflIbnO2nJrZ1cfHH1jMP2lTmXPyYwW5YRnYsmWLzJu6QFYsWGlWy6xbua5eAaa+MM2sVPncBSOkS59KmV9jVwAwuLJnJ1OcQAY8XgaHPG/qQlO0YeUKK1g67tZRVi9dYzjs+NIDVuNQaOEdRR26tJdVi1ablTYUf3gUauFHi3HLA6t3dvvMrtF7jSq6dTCrdHBkNQ2FJORP/jGHTpgb519dVb9ijCtMsVqJOZog9WwoRPG+H9wn3vRXunqD1UqnXj9K3nv+A1PA4viusFbvIMExZEBngL+Ud8s92sXjRiccf7RZabJw0RKZO3e+WRnx8czZ5i/m2l14hGnGx7MSq3/4izmPW1DQcDdo+AaIkI9xuohDMcflg5vSn93yI3PTyg0nK3vS+T7yiOHy8H0/k/sf+p243DKOGCHfZCEfPL5IrsC69eujomW+p2VG6hxTWOMawGzteGIENG0GWKHjHjH920uvyRGHHSy/ffhOueyScfLKa2+Z78bs2fPkpz+6UnhMkqO/+8+ppnA9d559rIvfMfcbxyNgrOyZO2+hUMzm3UAD+vczK378Ai1xAkIGSjkDrXbAyYdDNiIDSo8BujM3xsgAHSD7gCsEpSNsD4g+joUU3JS2+NBqtPs8MgZ6B/QYSh8NiO4l2lQkieF9XfSGDrSo7UoDKYaKxZwtZmIpdoIDllG5MRL1krmpTDZN+l6+7PwKc6rI8ZUbbvqkZqio8W2+HDk0WGhOUeLJt8RHu+LZZ0url6yWNmVtTKGEYsKAw/eUgUcNkLUr40e5skeKeYyJYs3QL3/WFHsozjhfHhEjntOR4Zzu96sWrxKKOxQ34PGlp4izYd0GU+hgBdDGDfb9QtNf+1j6HdRXz7u1fDLFFnDw98HKpOo/1ZixrCpChsOHdwJ16dsZUXY/sI/pC83NGIs0nD/mpbOXRedAgYdHuFxxCbuPoy85whRw/JVG63S+3fyY06ola0x+/XFOXqOLZe688XN86EMGGpsBHotoW15uCj+s+qHYw00SN1bcMBH3gP0Hy7vvTUXMAzfTeWQJE65gw3tLXJGB1UA8lsQNKcU30sMNajrfS5etEIpCbnXK/AWLcE0g5DuRjkjhM9u50j7WuEzn8bARw4yNgg95dNdi0N4DxF/JZpx0s7XjdYiwb6MMrK+tlYUL8//gU1HRUebMXWDeC+QfmkfD3PWGp0jNO4P4Xrl3A1387WvDykWSs+MRZtCMMhAKQM3oYtRnKtwyA+eL7OA4ese5Hq65wM2JPmtO8CBty+JElzaUgSQ2pTWgO7P7siF0E3MqI4JoTqJNGcm2iLEkkZ/PwTrd9ZLbfF1Fo8WTYlkJm8q0WUvcIgFFUwTOnu4LDXF+sT2fsbZsXiVmbz0b0qqGOAffzAzwCNUbj75jHseiyGJw/5vyz+c+yPRPkxQ5Nq3fJPS+bWJuZQurdwCFCsf5fsgfv/mJeZkyLzvGFw5QVNljaB/zXqCDzzgAyoDiR2UPu8KId+mMuvpYAcaom6wCDPPjxcz9hu+uPUSIx7H2OWYvef3htw1X34ZjMRbw6NrrD71lVi/NeGOmcA5n3h4/mvXl/z5JKGS52BS5eASOFU2MB8QjBvNDdzHdGL+vrqoxxTaOgS9jWInl+wQ5ZKA+GaAgsSL3r3jxzp+bb79buGF69LfPylWXX2QeP2IFEH+J58aYR2ZYseJiU+RYl/sXxHiJKo80OVup99xsHnPUYdHjKDxqQjFi6AFDIo4VCOQpne+vnHuJUODh8S/yO2hgf+FFxSHfZCsb5JdckTP3meXzSO7g/c8nj3917tzJFDtdtK0d7+KEvrEZyB/nf95Z/cNL1S+94jrhBeruu8UKHvgfXn+LWTGHH58BikL8nvm/cTzu+oPrbzW/cbwbqKJjB+HRMD4ffBf5jcufRWBCBkovA6EA1GKuefI2GA3400cHPudkeAfHba/eHdf1Wcd1Nvq0HQ4keRiVV1pQ2gnoLtrTOoaYiyV4B5+1sm2xx5LkHV9ym++To0zn83XJvt0MTjW+3Zedm+Nc7/j69XWP8j182cXP4pzN9Vk+WZzzb1jfuEiNG9WwmbUE7+qqGnn4W0+aqVZX1cidp91nCiAUY3g0qrrKPkaFzOob4Fa7UARycnVVjeDDODj8ABx6dVWN3D7qbrOKh55/mQvfjt06mGN/knt8iyKIkzHgQ4zqKjsPuOoqO8+ZutjEY2e8g4hjEbe6qsb8i18PfO1xXA2QebcPQDZkruEcGAs4d46HyeeRKUS1q2ybWKVUXVUTnRPjAb7EIBY6PToxQXVVnCd0/PEDaV/sASED9ckAhR33iEW3vkOjR7t8nkdjiEVhiMeP3MoVOB6baNt5oHkUw1/pgg0//BmHXmrg3F1u6NHJJbKDy1lWvrNym8XtNHndyhMhvy6v5JlwfPbIMTw9OnzWZ3NrxxM3oGkz4H/e+Z3ie8IRCvHY8eN6u9+zLI4Y/vXG3/98uDHuc4R/QMhAKWUgFIBayNXmplTpcgMQ3UtuU7p30KLZne56Q3qN47dX7x06EtPHjgxaKGYTc+4q10q0KS0B3UU7OogILaADyUVABuJtTqcHYnzFbFYXwzhZ9BbLSECTeo8lreTtxa3WvS6fpD2pESHJ1Fdzfq4nkkMWt7U2N35r+mLz2pq4Yez2zwDv22GVDattqqtsgYdiVHWVlbf/jAofkSLOw5c8WfBRrsIjgyVkoLQyEM42ZCBkIGQgZCBkIGRgx2cgFIB2/DWo1wz8m1tklVeCkIhRktzQfSSt20fzj4+cPiqcQ9pmdaXPD4juJbGphCbGnuZEbzFnJdtqQ25HB6iuFxNNzBZzRo2aNO901ztHX69Ltna/tVEsI96sYtnZRG++rNW8XSUi5JnzCJXHpIlsD1XwOCpb3gojAAAQAElEQVQRIKklTEEpwQywMoiVL6yCaczpU5RJrw5qTJwwpkkzEIKFDIQMhAyEDIQMhAyEDIQM7OAMhALQDr4ADTl8+ibZ6rQgGQkGJFmrwadhLU3X1je+8yt8ZOtBm/aBA45HBk53PRywujIlCWWVqPX1WM6SxIyX3BZ7QKjIplA9+LqVbeu5ZIq+ly9bZxUdz+rpNmlXabPWszgpGjV7hKS2Yl7FbC5MXT5Je1JzMUq5n1e7RJofwpzCNdm+n4FFG5abn4E2bcokYPvmYNOmTSHn2+BzJ5u3hLxug7w29Pdhi/5laeiY4L99f4Mak++VK1fqKxv2kIGdPwOhANRCrrG7xaV3YOpOVvqmHYjuLcRsSreFoE3RXsinsXwUOCcUipMz57rYS+nzsBAtSbQpLTlo0exp3ZC6SfJWo9WmaEcHEPQAWXJHRQeiN3qgRbP7smh/p7tecltaF+0ruc3Z6AG07W2Lnoa12DZtQy9swSrR0X2/LNnnpMjm/Fxf0DVlyPLP4lLD6lSbIkadB2nmDr3KukpAyEGpfwa67VJpvqkbN9ZKwPbNQevWrUPOt8HnTlqpkNdtkNeG/j7w3xkNHRP8t+9vUGPyXVFRYf4/IzQhAzt7BkIBqAVdYf4PB7gpIwOn06Nb2Fai233J23wPJ+c5NZBwcdI9YQrDeYuZLZqkNjjg0+jA55yc5FVmXOWcdR/LSEDMGCmwWQ9nVJGvclSBXkWe4kkSbcpIfmuITF9rsa0dYWXbqjrHWD9J+GWNUuI2FfkqR23XPv+o+Ux9JtS4UfWJHHxCBkIGQgZCBkIGQgZCBkIGQgZCBkIGmmsGtmcBqLnmoMXNi9tX4CaODJzuejgg5rYdCUjRDY+tQdHgCWN8lFhKOBjF2YySa7K4nMl02I2QO+9Ytyytz8VyliS5KBJtsReUMnakLCiPVJ6nSvCe4vk4Nt/XMrZ1XrbP4rA43va2hd8WaGj0fP98ZlvMM8QMGQgZCBkIGQgZCBkIGQgZCBkIGdhmGQiBm2EGQgGoGV6UrCll3RLDOTDGya6HA063vdIlBgvRUjZkKzelxyeh9LGSEM1YSG5Tuk9DU2b3eUOkmqTdarZNOqY5dEnNxHJitrTs66LH+bovi958XWlfTZldmdY2TqYHsPTAyfTAcYXk2K68o0lCdpqS4puzu150FCe7XvRmZaWtWimyq5zN9Tm1QV3DxjbMu0ETaYHOXfpUyiFnD5PDzx8eY9xw+exJ+7bAswlTDhkIGQgZCBkIGQgZaBkZCLMMGQgZaG4ZCAWg5nZFCs5HmZtsVcAOD3wzuoPPO9nZ0r1ER0pb6qdneUmRzflnuRSzOX98nCx67uhAUpvPIQPR/pLb0EFO9SyO8XuVsCvfpGVfV56n0ja3+7Ll8hnLSyKC7+XLYrZ8xtC6KWzRRrPX7WHc6tkob9bpISpNFNCz/JKc1WxbIEgBujFjCoRq9nSHrh1kY+1GefWBN2VO9XyZ/urHMu2l6dKuojxz7ru0bSOXPPlVGT/p0ghX/uWbctIPjpMLHzxHhhw/KHPc1pDn33OmfO7CEVsTQs68bbSZd79hfRNxmDO2BFlPhTlx7uSCnPixyQOxfS4ddtTVx0Y5dHPAn1jEvHziRYl8pmP6x3fj08cIeshAoQwcPfJQmTH1ZVm3bJrBH3//gHGldxz2n/zoSlk0e4rxcTw+OE95/XnDYz/nrNFQgs35MZ7jGEMJNeSCnJAHlwPygAyHDR9SctcdN5gcwiPDXff978iKhdWGJ8dwDviQY6e36L6JJk9OyB/wc0t4coUd2YHck1euCZyfb/zhsGVdL2yA8c4XPaBpM8A14lpyTQHXgmvCtUQHjuPI/jV0fKEY+HP9iAGICZcVAz4gZKCUMhAKQC3katubVVplbqtVgXnDg7QZzkfa7uu+X2NkP1Yh2Y+b9ilmc775PkrnBTiPuFdaBLozeyxnScZFx7K9a2NPGJWwKygPvq48T+X5+KLl/dZaLWPlulrf15eT46zFttaSJTvO9Xj6MjqwnG3R60LsGUt1jYntjRmzdaO37ojxsZuT1GPvbtKpR4VU9uoku7TbpeDUNqzbKHeedp88fvkzsuTjT+W5G16QWz//K3n/+akFxzQHw4Z1G6R1eWvZfWifaDoUUNrv2l6wRWQDhL/fO9mc+4SRv5Als5bK4OMGmtEUY0669jgp75BdRDNOumnfuZ3JI7ns2LW9KfYQg1jEnDd1oew3arD2FFPASscccNieMvmRd0wMrhvnY5xDEzJQzwzMmjVHRp16nrTtPFBO+NL5ZtSatWvlxgm/NFz/wUfKD6+/Vbr1HWp0fKf+6yN56NGnhZum+QsWGf7Jp5+X715+Ueb4Fye9bvisZmflhh04RO64836Tm5ppM+SsM06RkZ8bIU/9fqLhyNfYs8cIN7Qjhg+VCy4eb/DFL4wUblpPOP5oueX2u+21aVsu3Jjiy43tuLFnSNjyM3D/Q0+Y3PJZfeSxZ0weKSAcc9RhCWeKNr+5a4JUVlYYnryOOfV4ufjb15p879mvr8k314xrx3fjrbffE66XGaAbrocbr9Wwb8MMuOvKb1Hv3j3ltDEnyt9ees1cKw5724TrzLW+7JJxMn3GTPM9qqjoKFdf+U3MBn4Mfo/4DAzo38/8zhGLmL+47cdSLIYJFJqQgRLIQKsSOMed5hS5IbXwW/FKDBJt1kOMzZclt/lcMTnnXq+uWJy0zQVM8+jOltVjB+KdmdKykvwNDjgLMhDtb2Fby4nZkIFRdIMMtKh3JGVGa8X0CsGDryvj4Rk9UeVk16P6MrpDzKtEROUcol4l7NCKRsP1Wox2n1N5IyO3Bgkq5628eCrH1a9T3sh4hIrFJpfqF7t+Xk0+uSYMqJSSVm3in/zWbVpLY7eDzzjQrGphFQurWUZdfawpXhDPX8HCqp6LHjtPWOUy5sYTxa2koXiCL6tn3CqY8o62kMJ4/B0/8huHCTFc4YOeuIzPwpx/zhOKJs7Wfa/d5FNduNmlrS14cWxiA2TmzjycP7E5htP9vm1FuaxavNpQj1/xjCmMrV+93uiFmqeueU5mvjM7YaYQN+f9eYZ7f+JUoTBEHuuKual2oyydvcyMa0FNmOoOzAA3U5WVnfJm0LtXjzzOEdwUT35zinCD3W+PvjJz1mxjmvTKm6bnZrrYeONUAs1V37tBfnzjzxJnig6fIFPK8uUrZfCgAdK2vFwm/X2ycLP60suvy2EjhhmZm2BuZlPDSl7ls5hOAp/RbrpwyQ2+b6PQScGNXMPzPaCfO3e+yfHHM2dL717d5YD995XXJr+DyRQ8e/boZgp2fMYpGE15t9rYQrNtMrCXLtAQee68hXQGcOVlZUZ2DYW4LxxzhMDz28R1XLlylXC98MfPj4GObfGST813jN8wxu4zaK/MGPgHhAyUUgbiu4FSOuud4FyVOQdaC9tK5s2zeFt9/dwQ378u2Y2pq/fj1OWLPd8fRsy5WknyNp9HBtYpS5LMWLGn6M1qthXjL6nN2aBVykNB5uBk10vKV/QW27Ri9iTja75sXIs0dflm22M2ljiI1WyLXh8U9i5syY7bUH+iNGYM43YGbNmyReZNXSArFqyU5fNWyLqV6xp1Wqx4WbdyvbB6heIHq1kKBWpT1lqWz1sht4+6W8ralUn1n2rMOAodFF4YR5wXbntJyjvY/+Crrqox/vCsjmnfuZ3MmjJb+uzXC3ehoDP9tY+NnNVwbhx3yPGDzGqbdp3aypKZSyNXjk1sVjVRePn0Y2tz/hvXbxRW/UQDtECBiILRgg8X5dm0uV77oWMPNo/fVVfV1MvfOb145yuy/4n7ypm3j27UeBcn9KWbgb59e8nEZx80jxuxqoFMUHz4/vhvmceP+Es5HODGl9UqrtgD5268Rx4xPFpRUWg8/qUGctq5cye5+LJro1NnhQ95vOnWX5mCw8233y0/u+VHctfPb5Cnn62SqTXTI98g1D8DrIzicR4e7an/KOtJEYFCEJ/xQQP7W7JAy8oSCg2LFi0p4BHopspAuS72+L9FFFFfee0tYVUXv1u9c8Xqrrt2lrIy+4ccd2yuKau5ylMxuMbYnB99mR7bo3vXzBj44xMQMlAqGQgFoBZypZWeJ9BdtKM7iFdEiDkpujk/vy86oJFGPz5yfcPgC6w/koVtLZtu0zZ064MEYs1K4mVOoi32tBQ6QHM9soPPqVRE5Zx078ta1btlbKtVvefLlrGtdsjcVeqoEulK2GyLBIppaXvSF6tEsaWOzYxN+ficL6fc6n2M9DinF4vtfBrab4uYDZ1DY/xXL1ktbcramBdA9xnSUwYcvqcMPGqArNWFnIbGo+jDqhXGrVqyhq4gNtZuErfS5fWH3pL+h/Qzq4EotlT27CS8j4jB1VU1pjCFzEoYVhZRcOl3UF/B75N/zDGrZA7+yoHSpU+lfDJlDq6ZWL+61sTlsSrAo1a+I4UnYvOoVUX3jrJ62RrhPHY/sI95FCvtz9h7z3vEFK7IHauG4OoLdz74T7zpr3T1Bnk69fpR8t7zH0THZ/71DhAcSz4DboVE284DzeNGJxx/tMnJ0ENPFDge9+Iv5RQsMPAI04yPZ5nVP+gUMLhZ5qabRygWLFxsChqFxjOmlEDxbNzY0+WaH94UnTaPzVHsoejD6h4KRDffcI1856rr5dTTL5Szv3KqjD7li5F/EOqXAVb18JkF69avN49w1W+kmM/zn/48SXgsjKIC4+Z6q07QHc479zRJF/ScLfRNmwGKPZ26DzG/RaziOuKwg811ddea36e58xYIK7nenvK+1NZuSEwA/oJvfFfSMfgdw+Y7M3bBwiWZMfie+r5BDhnY2TMQCkAt5Aq7G096kJ42nNK3zEB0D5RITop7qWPLGrO1XB2HNOb8Y8SM0mehtJeDFhO74+kx0FvYVvR4yW2OyamexTJpu2gPpSG5TeV6v/M55fnio2hyyJctY1vr1DjZH5UfR3JzyvcSsxXijTE3FjnLz+ecrLwxjGsIVKZzzMYSjkkNxqIQb61N0m5ukijbLcjSOcvljUffMS+B5kXQBve/Kf987oMmmwOraQjWpW9naa2LTcg+eAyK9wqx2ufQcw+STRs2CQUVfCh0dOpRgSgHnXFAVPCY+bZ99KS6qkY4h0FHDzDFGmIZ5wLN1BemCe/LYU7Izo3jdN2jiymmsAKodrX9j0kKWjyWhf8nutjk/NO9K1il+WL60ZccYc6HlUfOjxVUbkUThScKUIXOac3SNVHBCz8XI/QhAw3NQO9e3c1jR/44VkT4fyk/YP/B8u578bu+uDHikSRuunlHyrvvJX8z0uP92Du7TKGHcyQ/5AmZYg+PFfFYEsU3ODBr9lxThMBv2fIVsmrVamnbtty8Mwg7Y9yjSOgBhTPAao3OGY81Fh5hLazQ4nN8wcXjTUGBx++WLVthHr3DgxVuvO9q6AFDBFD0HDf2DLMShUIfPgHb0jt12QAAEABJREFUNgPra2vloxkzo4NQyNmt667Caix47KxI5HenoqKjcL0i55yAD77Y8MGXMfD/qvlI6NHhseOXGxq6kIGSycD2KACVTDK37Ykqc1utcgehd8hRUed4FY1QGTYxVtlBGzPyEU/DsWLmhyYFNmzAmZGB1WMJHQ0gA2SA7JDWRc/A53xZcpvPKe2fo02nTJvf+Lwv53vC1O1RzKt+o4kg0ewbMkbqudmYts0aUtgi0bykHluxOPUYnnmsrY1Zn+O2dB+KLOUdys17gQ7WBZys82HljFt5QyHlzcemiBtz3BVHCSt3GLdm2VqzUgnf7nvvBmWw8KPFsuvuXYRiDcSX//ukgv9qGMUUHgWjYIKMP1i1aLVU9uxk5jlq/LFQBtVVNcJjY/hXVyUf0Rp1dfyveLGCiZVMZlBGk54TBacufSuj8+GciEcMClHoxWJWV9WY1Uw8/oUvY8h1xqEDFTKQmQEKEity/9IUK3huvv1u844TXjTMDS4rIlgZQbGCG+v+e+6RuAHzx7NSiJto/LLGZ05gJyZ5xIvHVMgj4LEk3uPjigdw5MkVGtBB2/JyYdXCo799Vq66/CLzGB6FCFZD7MTp2upTI7/kjxU8vMOnofly491jeBTj/BVuvJwb3a1uo1jEu5hYmcKKlK0+gRAgLwMUUbmmgNU/vFSd3yJ3rXg0jMfB+N2B58XqfOf43Zo9e555qX2hGFxL3hOEr4t96RXXSVaMvIkFoikyEGI04wyEAlAzvjj5U+NWVJmbVOUZkYFHRSK8hW0lNTqblSbd0sdATx4AxsK2YmYpBTbn45vhrI4EsrSYs5Jt8QZWo0VT0RyUpoDuoh0dOEJF3pZRtotap7tetH8si9l83cp+a1z0KNvT5lthJfLx7VYWsyVlXzNmr1GpWNakTKciG6qiaSDyx8RMLDUwaIZ7VqwsLmNoUaopYhQ9QDMwUjzh8afqKlsUSeusapl401/NS45Z3cO7dXjfz91nPWi4B772ePTOHHyxg0JjePcONnzAHSffI4wjFR136yCshqmuqhEeq2pX2TZaGYMd8MJlYiAzDiATE5n5u3nyr5ohV1fZeKxaco+rMcaBscwF4E8MZ6uuqhHyA5c1p+qqmuh9RowHxMOfWOj06Fkx4fDHD6R9sQeEDBTLADfJ7vGIbn2HRqtQWLXCDS7g5ooY3BBz88uNFjrwx2ODwy9rPLZSAvkgfw7oFAqcTk+eyJfP40ee/Nxih3PgmqQ5ZyvVnryRU5DODTo583PD55gx5B8embF8H8g9HDauETw9OrwDMYnt9NA3JAN1+5Jfcg/86+KuFbyff98fH47gc34MriXXlBg+7/u7GMQJCBkopQyEAlALudrcbAI7XSSlb8CB6F7MpnTrQ6uJ3bcpPcpBtOxw7LkHyY+f+7pMePFbctWD58jAg3b3rM6rIb0SSUVQWgenf/cYuUkf56YXL9G9xY//+HUZetxA8TelFR9a1RHEQ9oa2yS35XtINF6izXrZ1pLIVorbNKdMpGJ2a1OmowVGiRqfsbLfWjfLJGU4YFlJzUTMVsiuPG9lPMVjkrI0YqtvTOfXiEOYIVnjszjjHJoWlwEKK7wTaJ9j9pLXH37bzJ+CycOXPGmKTIbYioYVOaywYcWQKx41JlxTzqkxxw9jQgZCBkIGmlUGwmRCBkIGQgZCBpplBkIBqFlelsKT4sYWxB5oyty4q5g0EjowSpEGH3DMOcPk7B8eJ7Jli9S8MUv6DekpF95yivQawGMYeDQcWSPcVBZ9slxmVs+XFUtWS+ceHWXuh4tkltZXfmpfLOvGOn/XwztZzJlLtGEDEaGFtK6pjN162daafdkykjoaetIrqWEXsxXiMfq2hsm+N5FiWIttHZvUHCt55ySpLX9cPuOGqDqjWU9lu+3aZh0zi9uukwoHqzMDFFZY+cLKouoquxKpzkENcHArbFgh1IBhwTVkIGSgjgwEc8hAyEDIQMhAyEDIQPPLQCgANb9rkjkjblSBMyIDp4u58Va5VhKb0pqDFgvuA4fvLmuWr5Nff+cZuW/8/5Pf/c9fZfXStdKrf1cZecYBZkUQq4I+P/ag6Dh7H9RXLvnll+Wa354nX7n6WOnau5Ox4T/+4XNl3P+cJLtqLuugkx6bIr/61lPy4RufyLpVtfKXB9+Sp/+/l+TQU4fIUWcNNUMGH7GniXHMfxwk5/zXF+XM739ertbHOl0fq23HtsZn/2P2ku/85ivyzV+Okb30fAypm0LnnM8rM2elx7jdl+HQAbKDMqOspnQHdBftTrc9LRBvVCFZNdhH9KY04t1qto1ZJ6nEESyrbJdrk1qOjEb5Vl92fvm9isbm22AK2RVGg1iSzFi+XQpuhbySfFIrGKzZGubXLpWAkIMd/BnY4Z/BFZvWSs+yrtK6TVnAds7B5s2bQ863Qc5lS8hrc/g+b9F/KG0O8whzaNrf9pUrVzbb/64LEwsZaMoMhAJQU2ZzO8TixhS4QyE7WM5qSt8iW4iWLERvqgi0Sfhnm+dNX4IoLz/xrvz0y/ebVTojdFGmQ+e20mm39nLufx0vJ11yuCm2XHrX6fKZ/XvJptpN8rmvHCCHar8vnD9cxv70BKno2t48zvWf958tbTuWm5g06TnAAfhP566QXnvtJsd/bYSZ92Gj95N9j/iMmdfhYz4rx5x3sGzetFm+qO1nfO8YOfDze8vXbz9Veg7oKnvqeXzzrtOiIhQxHYjt4DjRR1AGEm1KS0B30Z6lKz3OOSgn5Hp0gGp728Y6kngRfFkV4MXbkj6ewYjKtFvTqGgOqgFhVDRKIknJttpsZNsWPkZd9sIjfUvTRPEjbmu5Z1kXfeO7oxGOH67Djv0MdGrdThehlsimjbUB2zkHrVq1CjnfBjkXFfLaHL7PSqnw+d4Gn+8dfW0rKiq29X+ehfghA80iA6EA1CwuQ92TSN+CogN/JDrwOTG34rDKk6ToprTVx1JdlLll7CPyhzv+Lq89/b6sX7tB+uzdTTp2bie7lLeRRTOXyd+ffE+uP+Veef6u14RVO6uXr5U/3/emTPlTjezaq0IOPHav6Pg6fMGd49a8NlMqu3WQw3TBZ9Ch/cxjYZ/OWyEbN2ySvz7wltxy9sPy8T/nSd/B3WXfIz9jYk169B8y+ffVUt5+F+nat7PhXENMJ9seRpn5WF2MrCS5oQOftbpt4WMJTUwcyW31tcV+KjE+FybqVCTlC0mb1WxrfX1ZvKM43vVSZLM+yhstCVnSW711VdCzsKXQEFXnnFSBoYX4Au6BDhkIGQgZCBkIGQgZCBkIGQgZCBkIGWhRGQgFoBZ0ubhBdXDTdjp9FufzYm6NYZSWfFiL5Dale8CjW4ecvK8cOno/+dlbl8vFd4yRY887SNp3sqt53v3Lh1L1v69Lz/67ykW3nSq3vnqZnHbV0dKpa3vpUNlWTvzm4bLPYXvK4tnLpVYXjYhZCPqQerfWt/74L1mzYr0M18cub18m/3hhmp6vyJYtGpt1oz1Zfqs7c5x2FeUy8uwDjT/Fqk26UGQjiRkn0WZZ21rSly1jW3gr2RZdmWjKErqNJa3o3detTAvEjJTcZhmrxHIsWYtkjMFHJXjRm9Jwu8qzSh6jxG6ut5prVeSvHBX1+YwzqWiUeJLkNt8qCbsSu7kezZfR06jLnvYPeshAyEDIQMhAyEDIQMhAyEDIQMhAyEDIgMi2LACF/DZhBpS5bVZRRCQQEVpAd9BqtDvO9ZEhEqxl2fyVUrFbexn1jcPMI1vn/OiLct6NJ8p+R/aXsna7yMM/nCj/94OJ5j1BDO07qJt06VEhv77sabnmqDtlqR7ftU+lzP1wsS74bJTHf/KCPHTt8/KneyabIg5jJDoPe0yrS2JbMH2JWfVz4HF7m3cQvVM1zdhbtVLmfUIct3P3jrJ+9QaZr33Xr9kgf73vLbnzG7+Tvz34tvx7yhzjn2xUdGTHKyek+jRvdds616QmJrbkNmuzLVQsSYafRFt9/HwfBvq68qIrjBlQOR/l2QrJnktulM/ULdu4tq3bO99DeUdVCXNSw5TPwKZRP6/0qDx9k2OaKJ4LF/qQgZCBkIGQgZCBkIGQgZCBkIGWm4Ew8xaQgVAAagEXyU3R3m7SAssiAavFLRyImViCd4hZkf/3y1flo7dmy1k/PE7umfF94eXKf3vobZl49+uyfOEqueDWU+Ty+8+Sjl3am2F7HbS7HHjcQPnR81+TW9/4jrRu00re/H9TzaNf/MteVz1yrlzzu/Pl+K+PkD33763HcFTdFdixAszv/uUjXeCplfdfmi7rVq2HEgpAh47eT26cdImUdygzj4P95f63TLFo7H+fYPhR3zxMeg/sZvzFFBCUboFEm9IS0F1ihwM+qfRoMZBoU5EkxuJ0emBZMZvVjWh8rSQJGa2Qn0Sb72FJn6mf7HvZGMk2tseS87CMbS3ny5ZpXOvH8eW6ojXEt3ispotU/Dg7ztpFF2YPOXuYHH7+8BjjhstnT9q36KQufPAcGT/pUoMzbxtd1Lexxn7D+grHGXL8oMaGMOOaKo4J5jWjrj7WnD95YJ7O5PPFcpPlx1wvefKrJu7lEy8S/9zx9+Ohc2yA7I4f+pCB+mTg6JGHyoypL8u6ZdMM/vj7B8wwesdhxw/DlNefN36LZk+Rc86Kv/N33XGDMAaf677/HVmxsNr4uRjYsZUSyA95Igcuh+QRGQ4bPj5H3sgfeaJHx9fllh7dwcXAv9TBZ6xQXsgbdj9H5J7PM/n3eXzh05w/Hh93LK5nOoY/NsjpDNRf5xrxGU/n2v9u8B1BJ6p/XdLX0MVy14sxjHWx3fUtFoNjBIQMlEIGQgGohVxld4tKb2FbyZUSfA1ZchtyFnJmM9rZ1+tCy21jH5Wv9v2JjO3+X3LxwJvk6ZtflLk1i+T7x9wlF+xxg3ztMzfKOG2/54pn5aVHpsiVI34uY3tcb3DFwT8THgubo/1/8PlfG+78Xj+W/xp1j8x8b17iWO6Y9E/e9De5cvjP5IOX/22mBder/67mXUP/enVmNG7jxs3yxztflfP18f5z2O3yz798KMz5ljP/T76qjzNO8987/Bcyd9piHUdF47QSyQolBTjg00qPAElONCvRpiJJPN6ytEByWyFZ9MjCNqyiN+thW62mdsv7rXWwjJX91udjWemZ+F6xrHKi63Nq1ClvpMqxrkctLvtWvB2y+Wy2+BisxcfhsXOjQ9cOsrF2o7z6wJsyp3q+TH/1Y5mmi6vtKuzjnFlnT7Fh1ZI1MmHkLwwev+KZLDfDUbDA3yg7WTPxpr+a8ycPG3nZ/YUjhAJOnyE95bkbXjDoukeXRBHHT0H7zu3k8cufMejYtb3xG6wL50tmLTVx501dKPuNGmxiUhTa3yvKpY/T/5B+ZrwfP8ghA3VlYNasOTLq1POkbeeBcsKXzjfua9aulRsn/NJw/QcfKS9Oet0UeOYvWGS4bn2HyiOPPRB4u0AAABAASURBVCPc+HJDNW7sGWYczY9v/Jl06j7E+F1w8XiZ+q+P5LEn/oCppDDswCFyx533mzzUTJshZ51xioz83Ah56vcTDffk08/L2LPHmNySY/J/y+13ywnHH23yOubU4+Xib19rrs2e/foKN6xcH/zA/Q89IW+9/Z65Di0qsdtwsuSE3LjPp7vpP+aowxJH5Sb/N3dNkMrK5Et98R80sL+sW7/e+KNTgEiPz/p+mAGh2SYZcNeV7wkHGDf2dFm85FPh94Ue/Te/vlmOOOxgwRe+b99e5jcLf8B3raJjB0SDTp06Ct83fvvmzlsgX/zCSKkrhhkYmpCBEshAqxI4x53mFLmJBe6EkIGYG3ArSW5DAzk1r8PmI88hRfi+DZFdmNOuPkauePCsBOCwp+Mdd+Eh0u+zveTP974p7+kiDz6rlq6VaZNnycKPl2acLR42itJWpVWgO7P7siFyDTzIqVGndIxIyQkq17vO12PZSrZ1npKIlrSpIjY3TgmbbZEskrrVbJtlF30c3ypmy2cMrX1tX6x1Y1Ud3soLUkj2XCKxsK9vidyDUM8M9Ni7m3TqUSGVvTrJLu12KTpq1eLVxo8ihO/IKhhWo4BRVx8roN9BfYXCBTa/GPQ5XSw5/54zTXEDGwUOcMiZQ4WeGKdeP0pal7Uxh2AsHEAmNuOMUTfEIqYWi+5uLE74Mw6Z/tw7TxPi+ytvOAbclX/5puCPbxrkoU1Za1k6e5nsPrSPLqhtkuqqGgOKObsf2Cc9xOhPXfOczHxntpFdw3WY8/48o74/capQGEK587T75L3nPkDMxPrV62XVotWZtkCGDGRloHfvnvomuFOeqXevHgmOQk/nzp1k//32MSt7KPrAURjipoybrsSAnHLa6FHy9LNVpsiRo6RU+qu+d4NQDPPPFx3e53y5d6/usmzZCuG6wM+dO9/k7uOZswUbHCD3+wwcIDfd+ivUAJ2Bfnv01W1yp0hJMehvL72WMFBIo0iwfPnKBH/ZN8+XKe9WR1yh8b1T349oQBCaNAN79e9n4s2dt9D0NPzmuOu2265dpKKio6DX1tZKWVnyv1t69rAr/imeHnzQ/rJyVfz/j3wP+T768bru2rlgDI4dEDJQKhkIBaAWeKW5BQZu6shAzM24lSS3oTnkqMzO+bg+02krSFb53HbeY3K7h6du+puZcTrsC/e+If/ffzwiz//yFWNiTp+8P1/+99Kn5e+P/8NwcYMVSF4sWCAZWxYPp1JRlB4LdBftvh7LVrJt5JqIlrSpIjbJ2ZSw2RbJwtd92Vqz2tgrlnw/lTuez1lZmU4VtBtzrlGpXuo1Spp0c3MgqC+jp1GXHX/fx5extTQopaRVm/gnv3Wb1lJs+/u9k+WDF2rk9JtPMY9oOd97z3vErFxhNRGFjIk3/VVmvj3bFC6wOb90X96hXGa8MVMocnzm0H5C0YRVNVOe+ad5pBN/VhnBsbKGosinuuALzyNSYOP6jcK84BoDCjhtO5ab+c/LrbyhyORWOk2c8FdTrPJjU/ihWEUeal6abgo+vr2+8qFjDzarr6qrauo7xBSOXn/4bTnuiqNk1PhjheOni0n1Drb9HMORmlkG+Ev5xGcfNI9tcaPE9NqWl8v3x3/LFHtYLUFBYo++veXX9z5iVq9ww8WKFnwLgdUT/ffcQyb9fXIhl5LgyWlnXTy7+LJro/MlNyOGD40KODx+wqMocBQncGR1Cnmn2MOqFDgHcr923XpTHHJc6EXGjT3DfGbTj//UJzdcA4pv7743tU739PejzgHBodEZKC8rS/wWEYii8m5dd5UJN16DKjfffrfw/WK1IZ8BVnf5q31YTVddXSMrV64y/n7DZ2XwPnvJn/48Sb50xtfNisWsGP6YIIcM7OwZiO8GdvYzbeHnx80n8E8D3QHeycrceCtNOWhR707ze01n7r5PU8qZB8uRhY6TM+e62Evp81SaddCiZiSCpDbnR++b0FVqlNIOQHfRjg4g6IHkxiED8TZfj2UkZUY5V+WEXO/rvozZ163st3hIIrbozXpowduzOMz5fGFG5R2JCA7KCUV6lYigingWM9lxti3mh60+XvXxIVZLA/9y3rypC2TFgpWyfN4KWbdyXZ2nQLHl1s//yhQuWCXDAFbXsFqG9wl16NI+r2Aiglc+WL3yyT/mGEPbinJxK2A+mTJH1ixdY3iKMcQ+6drjpKJ7R1m9bI1QnGF1DY9JUTQyjo1seISLIgrDl89fQSeVPTsJK5jccY0+LP5LMwUXila/++4fZP8T9xXmaAbWs3EFJNwpltHXF6xGOvbSI+WF214Sjr/vcYMKrlCqb8zgV1oZcCsc2nYeaB6HOOH4o00Chh56osDxeAR/RR88aC9ZuGiJfDRjprFPfnOKZK24MMZcM/KI4YIff2HPUSXXUTwbN/Z0ueaHN0XnTqHhZ7f8yNy0utxw80q+yRerq1j5ww0pN7IU5xg8d168CmLQ3gPkoUefhg7IZYDCGTkEPMJF4S1nqrNLF+TqGpD+fjC+rjHB3vAMsELHPU7KKi4e8frtw3fKZZeMk1dee8v8Rs2ePU9++qMrhUKpuy6s7mK1z/wFi8xjYBRT777vscQE8Oe7NqB/P/O4K99BHLJiwAeEDJRSBlqV0snuDOeq9EkA3SV2OOBIZAcxt9mxJt7mWL/3zNtcrN9xY69YSk7N8UnWaoVslret9bQtjJXi1udi2Uq2jX2RfC6WrWRbvMRcGfG22KaK2CRnU8JmW6QsxNZY8v1ULpbPWVnZrl5twrdeI4o5ZUfzWV8uFgmb9bUtehKWt23SkqltzmSbPbl6yWppU9bGvACad9cMOHxPGXjUAFm7cn295u4KNxRmNqzbYFbQsAJo44ZNmeMrdVEFQ8fdOujj5q80WqeP22e/XriYx6na60JSn8/2Et6l41YA1a7eYOw8IsVKI1YEuXkYQ6rp2K2DYdwjUnXNwTjrhkIQK5g4LqDYQ9FHmxI7nCtALZ29TCh+sSqJAk+xuR19yRHy3vMfCKubXMDE+R/YxxS5iO/sfk/BrrqqxqwG4p1nvi3IIQMNyUDvXt2FlQ3+GFagcPM0teYjQ1PUQWClysxZsxELgiLFpFfeLGjf2Q0UejhHHpFzhR6KEgfsv690y71DCbsP8sXqKjhuSClmcDML51ZSuWIDxTv8ApIZ4Ma+c2WnJFmHxvthBu+zl1BsY+Xb0AOGCCtD6hhmHtXj+1GXX7A3TQbW19bKwoW8xzMZr6Kio7kWjuV3ipVD8+YvFFbP9e7VQyim0oPbJlwnV1/5TfP4GO/ZotDkxrrexXht8juOCn3IQMlkIBSAWsilVql5ooMUbW7m4YGzITtIpockNueb1SccCyg+nRXD53zfpBx7xVLSA83ZkLOAPZvHAmIrGogZibIluc3aaYEYu6Q2a7FkLFvJtmlbWve9rK2+bXKkasD8JOGrhM1v0SXhIxmbHWENxWWViKXsENMWkiUxQvK2wuPyXBtA+FHjYdlsbG9u0tI5y+WNR98xL4GmcGNw/5vyzyLvmxl19bHmXTmsjHGPH3381izZY2gfwx98xgHRabKaZ8gXB5lHxSjY9Brc3fjsc8xe5l05kWNO8H2Gjv6srF9dKxRFKNq44+VczSNXPLq1askaI1Nw4T0+9M6H1UkUp3jBNYUUP36hObixrMqhgMNxASucnI0eHR7gh391VY15nI1jnnn7aOG4FJ7S86JA1KVvpSm8MR6Q19cfessUu9B5sTM6x0qDFVjkBT9AHuDSfkEPGSiUAQoSK3L/YtdpY040q1K4geYv4zySxE0TK1EoNvCYBT7wxKNAQZ8FihQ89sRKlix7KXAUyXh5MPkCFBQOGzFMKC6gA/L8kx9dKbxoGP2un98QvTMJ/zRH3rgxZYULckCcAZcviji8Mynrpj72Tkr+6iFefs57gFgJkvSyWqHvh7WGtikzQBGV7wBg9Q8vVb/0iuuEF6i77xYreOD5reH7hO+4sWfII48/Ixd847tCAZZCKqsZ585bIOCK8T8WVjbymBi/cYxh7OWXXhD9q4guRkM+R0157iFWyMCOzMC2KADtyPPZiY+t9O2vQ3yaSos+tBrtPo+MgT6Gkl7DOhVBhbYl0XtYhTQEvbR/NoodF1t83J46BsiKA+8j7ePbfLnHsI7i0FPLwOl+313bgOUqpLueS3fNWb2j1vPRTdsBfvTd9Jhumov1joK+m+YcfL3bsA7a3kF2072PrloHcF312FjuIMhgV+0DnN3K1o4MumifGO2ly7D2sqsGvUNnrQN0+nx0kErtA7D5PXLlsHbSKQdfdhx9hbbno7101Hwa+HUc1lbbLDpoGcDRp9Fe29PAR3KbyvXFuvr4FBvf0m0Tb/qrWenDqhgeA6PwUF1VI7ePutvw9Hef9aBZmYINH94BVF2V9Hnga48bH2cjL9VVsc8dp9wjxJn069eE1TfueMjVVTXSb1hf85JoikyM5QXMa5evMzHRAbEZx5zRq6vi+MyTOcDTM1dkfN2qHDeeGI7DB6DDA/zgAOPhAHLWvKqr4nngB/ClSMX5odOjExNg55jIABk/4B8fW0DIQF0Z4ObGPWLRLbcqhdUq7qaJGydX6KEIhA9c+uYYH26i3fHwxYdYjiu1nvMnVw7o5Mjp9OT5h9ffalYEoXMtuCbkCv80B5/ONVyAiMsXOSPPfk7QyZvPFfqMkv/Djhrju5p/Hc+N5zPNdeM4wPGJAUFpkgyQW3IM/O9GFl/XdXF2rh2y/3khPvztv/iN0KMDjtMkJxKCkIGAFpSBVi1oriU91eTNqDLFoKyEqCwyx2FzyFHStktr2XN0+wLooPlthULHLMz30/OsC3ton4Zidz2mLvTVPn1HtxOHPlquC721j0Vb6T26rfQqgp7a5tBDy8XQXdu7jy4X0E33WdhtdJk4dNVyIeyqbaCL7vOxi3QenUSl1i3aSOVoi066BxW6z0JHzfvooPUOo1uLj/Zat2gl7UfHaKdl0Fb3WSjXvIWSstHZ2EXzu4wW2e3ELu5jX7Dn+5FlLMRn+Qau6TLAahlW2PDOIle4oedf1mq6ozRNpOY6r6Y5uxAlZCBkIGQgZCBkoFgGgi1kIGSgpWSgVUuZaJin6KKPheQ2pRmLHJHrlO4dtJi5+/alSz+VH/zg2oCQg532M/Dcc/8v83sAyXeBvk5s0R5Ad6K/exK2bZ4BVsOw8oVVMNv8YOEAIQMhAyEDIQONz0AYGTIQMhAyEDLQIjIQCkAt4jIlJ8kNK4hZpW9HHWIWSenGh1bDHjJQ0hng+1C/BGR7ZrP1i7i9vOasXyIBIQel/hlYULvcfOVaty6TgG2fAz/HmzZtDjnfBp+7LVtCXv3P2Y6SN2+R8PneBp/vHXU93XFXrlxp/j8jNCEDO3sGQgGohVxhpecJdBft6CAijKCiYpBRU43Sug+thj1koEQzwDch+9QLW7L9mxvbp7yrBIQcbOfinq1XAAAQAElEQVTPQLP7zPUoqzRfzU2baiVg++agdetWIefb4HOnVMhrc/gut9L/kdAc5hHm0LS/axUVFeb/M0ITMrCzZyAUgFrYFdb/n5M3YziQNihx/0tbYl3FYpBCBkouA/7n35f9RBTifZ8gk4GAkIGQgZCBkIGQgZCBkIGQgZCBkIHmnIFQAGrOV8ebmzLFHNFtPiS3Kd370GpuV3pcGjlT6EIGmioDLSqOqmO2GfbNdQwJ5pCBkIGQgZCBkIGQgZCBkIGQgZCBkIFmnIFQAGrGFyd/avamlBY4uy87jh4eIOdDmaJQPt94JowMGdjZM6DMCdrWiC2k6dKnUg45e5gcfv7wGOOGy2dP2reFnEGYZshAyEDIQMhAyEDIQMhAyEDIQMjA1magKQtAWzuXML5IBrjlBKLLNg5WF7MhOxjCaxxP79FBDBkouQw05XegKWNt6wvRoWsH2Vi7UV594E2ZUz1fpr/6sUx7abq0qyjPPPQubdvIJU9+VcZPujTClX/5pnzuwhGZ/o0hR119rJx52+jGDE2MqStOXXYXDD93vhc+eI6jTY+trrlid+PxZyD5Im/wdcVkDH4AmfEBIQNbm4GjRx4qM6a+LOuWTTP44+8fSISc8vrz4ri77rjB+ODrOOd8zlmjZc70yXLd97/jKNP74w1RQg05WTR7iskZOSbX7vTJpZ9DdPIKkJ0fY8ghseDQiYUfsR2PrdRB3sgLSOeGXGP3c0TuyC05dTy6P97pcIDc4088dOA4FyP0TZcBrhHXkjwDl2t+Z1YsrDbfLXp0gIyfA9eP2dCnOT4PjuMYHAtf4GxcZ/SArcpAGNwCMxAKQC3sonHTCey0lS4HAdG9hehNpaDVaE/b0CNjSvjKV74iNTXT5Hvfuyay3H77z+Spp5423F//+reID0LIwPbKwA9+8EO58sorCx6uY8eOwud0zJgvF/RpsGEnefyrx97dpFOPCqns1Ul2abdLwTRsWLdR7jztPnn88mdkycefynM3vCC3fv5X8vd7Jxcc09INE2/6q0wY+QuDjbWbTLGr37C+phC2fx0rpfDbsG6DGUuu+gzpKXADDttTJj/yjslj67I2BWPiyxjGgv6H9JMhxw9q6SkN828mGZg1a46MOvU8adt5oJzwpfOjWXFDVVkZv/S0W7euxg/fnj26iX/DdNroUaJU8r8Y0uOjwCUiDDtwiNxx5/0mrzXTZshZZ5wiFA+4iR039owoC+RxxPChJrcXXDxevviFkSa33IROfPZB6du3V+Q78nMj5KnfTzQxn3z6eRl79pjIFgSR+x96wuSmW9+h8shjz5g8cnN/zFGHJdLDjf1v7pog/ucbbv6CRYnxQw890eh8N/720mvypz9PkhcnvS5r1q6VGyf80tj6Dz7ScIkDBMXLwNaL7rqSa6KNG3u6LF7yqfB9oUef9PfJ0qn7EHNNuDa1tRtk8ptThO/R4H32Mp8N4iDDXXzZtcaXGMT87uUX0QnFonHe99OQoQkZKLEMtCqx822xp5v8zy4RdCBmQ7KwrSGjJouLjEWEs846WxYvXiyHHHJIEa9gChnYvhl4/fXX5NRTvyTjx4/POzDFn1//+tfSo0d3eeGFP+XZLcE3wkr1brc4z0aMdUN3cK+UklZt4p/81m1aS0M3ihKsZKFgwdjz7znTFDWQ4Vm9wooXVr4AZDhWx+DDyhZ0QMEDjpiXT7zIrDSiH/mNw+Six86L4hKH4+BbDMRhDllzYxxzAMj44MsYdB/Y2pS1lqWzl8nMd2abQth7z33gu+TJ+D11zXMJfs/huwtxPpkyx8SZNWW29Nmvl5EprhWLuX71elm1aHUiXlBCBhqTgd69e+qb4E55QylUjDn1eJnybnVkO+2sizNvdCn09O7VQ2Z+MifyzRofGUtEuOp7N8iPb/xZ4mwpHnATy42oM+zVv5+sW7/e5JaixYKFiwWOG1SKbbNnz3OuJh5xI6IlCNtpjv326Jt3JPJJMYjijW+k0MmN//LlKw3N57Vz506y/377mFUlFOngjFE3FOnalpcL10SrwuedPmDbZoDvAUeYO28hnQHfIXfddtu1i1RUdBR0eOOgG367KAw99sQfhLEUgzQtfEaQ4dB9UPxDp+jnCkjoASEDpZiB+G6gFM++hZ0zt54ObupOp7ccktIFIiC6txC9qQxoKnM/8sgjpUePHvLss8/K3nvvLawGynQMZMjAds7An//8Z/nJT34sJ510cqII5Io/rVq1kq9//euyatWqojPj++Ac6iM735bab9myReZNXSArFqyU5fNWyLqV65rsVCjsrFqyxqyAmTjhr2b1C8WO6j/VGO7xK54xK1r6H9LPrCZipY07eHVVjdw+6m7jN2/qQmnfuZ24Ygk+3ffaTaa/9jHiVuH9iVOlY9f2Zm67D+0jS+csl+qqmigmhR8eezv95lOk5qXpCVvkVA/h4DMONOMXf/xpPbytCwWk1x9+W4674igZNf5YMx7OWkMbMrB1GWCFCStNViysjh7huvrKb5q/ni9atCQvuLNxc81NMjdbd/wq+eiY82F8XoASIyiQddbFBVc8yDr9zpWdhFxSaNijb+8slwSHH6uGbrr1Vwm+1BVWbqxbNs2s4mhILiiEkvdf3/uIWRVCQYEVWy4GK61qPpzuVGmri0HfH/8tUyxi5VBkCEKTZ6C8rEzSuX762SrZreuuMuFG+wTCzbffHR2X79sAXVR1q7Uowk6fMVP4bLAS7JXX3jKFVL5DrA5jJdhbb7+XWP0YBQtCyECJZiAUgFrIhecGFbjpIgOn06M7oEtU/lGeJPXajjjic7Je/8Xqppv+R1asWCGHH35EvcYFp5CB7ZGBdBGoocWf4nNUSfPmpNoStdVLVkubsjbmBdCsvBlw+J4y8KgBsnbl+iY5ncqenaTfQX3NKp6Trj1O0P/9+kyh4MOqHlbadOnbWVYvXRMVVngXEQd3hRdWBRGDsZ/8Y44p1hz8lQOlS59KYRUNvluD6qoa4dEuij88mrXwo8WJcBRcWJnzu+/+QfY/cV+hqJVwqEPhHDnXBR8uavCjcqxyOvbSI+WF214Sjr/vcYOiFVB1HLY5mMMcmnEGKOJ06ztU2nYeKLfom6gTjj/aFIE6ZxQsKFCwMoLTccUMV+ghDjzgBixrPLZSA8WBcWNPl2t+eFPBU+cG9eOZs4Ui3F0/v0HW19bKR/qGtdAAHl/52S0/Em56/VUPhfxLhWdVD59jwIoqPof1Pfe5c+fLQl3sdHnn0SFWizCez327tuXCahJ0wCoRjsMKrfTjkNgDmiYDfDc6dR9ifp9YxXXEYQfLbx++Uy67ZJxQyOEasELupz+60hRQOSoFab5Dk155E9W8w4wi9wUXjzeP7RGD7xC/Wfz2cQ0HDexv3oXGtTaDQhMyUOIZaFXi59+CTl+ZudrWiKZBB0bxGjgQU2gWthVTFJIC2ymnnCL777+/LF68RAYNGiTDhw8v4BnokIEdkwG/CPTcc89JfVf+MFu+A/SgkIzNh+/n8y1BZrXLG4++Y14CzYugDe5/U/5Zx6NNWedW3qFcOnbrIBRuyjvyEmmR5fNXyMy3Z5tVPKzuoZDyxuNTzONTFDUOPfcgad2mlXTo0t6sBCIuhSj6g844QN57/gMzlhhw1VU1ZoXOoKMHyKola8xjU/BZqNTFJ46PLWtu8A7TX/tYKDK5R7Mc7/cUgpbMWupTdcrkgnPkXHmXEAN4hIv3/lBwQuf9S3Pejx/1gPPByqzqqhpzrutXrfdNQQ4ZaJIM9O7V3axs4AZq6AFDzOqGcWPPEP5qTiHjv39ytdz/0O+iv5TzF/SDD9rf/GWdVReMueryi+SiC88WZDh/fJNMsgUF4SaT6fLIV12FGle8oAjHI2DcnDI2DYoaB+y/r3DjWsgnPabUdG7iWVHVkPN212fkEfa/ZUcMHyozZ802IXjv0pKly8T5GDLXsHLIf49Qjg7dNsoAhZ2FC5N/nOFQPAbGteDacz0oChX7frjiHmMDQgZCBvIzEApA+Tlplowys6JVunADRPcSbUpLDlqMdse53hqcpnQMZSmvHTVqlNHGjBktu+3WVeghwmNgZCEgLwM7kHBFoNdfn1yvx75Ef+Kl6BZ/H2Ipf0AxW773zsNUV9UIxRFW+fCoVHnHMnNyFD14vIpVPIB37QBkfFnt89KvX4vGwpuBulmzbK1ZmQTXfe/dNGN3VujsunsX4dEtmFFXH5tYlcOqGd4x1HWPLjL1hWlmZVHW3BjrwEqiyh6dzL+ERqHH8fRuvsyDc+Gc4NOg2HPunacJvbNR5Oncp1I4V8YzL7gPXqiREecMMyuj1q1cX3BlEC/Xxs5YQIEKzsUPfchAYzNAQYFHvyjWnDbmRLOqxK1u4K/rvKuGv7w/9OjTsteAPcU9ioE/N8sUIvADvC+IAkbfAYcKOnDjKXA0do4tdRxFBIpn5Arwctmsc+GmlZVV+LCyIf04nT/msBHDouIa/oxjvO9TqjL5JSespGJFFatHGpILVlTxHSAG49wqN3LuP8pIvsk7fjw+xKNGxYoNxApoXAYoopJnwModXqp+6RXXCS9Ad98tHveC5xpQrOPRMFZwuSPymOTKlauEa8XvF4+D8Xvkf14oIP3g+lszi3wuTuhDBkopA6EA1IKudvKm02q0wD8NdOBzTob34Xi/Hzp0mCxYsEBefvllQ9Oj81JoQ6SaoIYM7MgMUAS6+urxdb7zp1Fz5OXPoFGDW/4giiT3nveIKa64s+F9Pqzy4V8Fu+Pke6KiBn7wAB+ADFwxxefwR8eGDyAeHMfquFsHWeM9Mkahh0fDsAEKJMyB1UbME46xxIEnFj7Eh8fOyiV6Pw46wIexgLnBOfgxKOysXb7OrNRxdo7DMRkLkOEAMhzxnT+9HxMdO34gfXzsASEDjckAN8nuEQuKOdxE+XG4CeZmCR47RR0HbL7vYUeNMe/W8Dl8GO9zpSL7hTRyhu7O3c8LK0tYJYQPOSbXzg8b4xxHLvFzYBw+zr+Ue/Lk8kKe/Fygk3OfI6eMcflDJ//EgHe+6bH4k3f8QDquGxf6rc8AuSXHgN8pfq+IWojHjh92/ED6erlrS09cwHXn+uMPXByuPXpAyECpZaApCkCllrMder7J4o3TxKxrQBNvQ3fw6DrF//7vG+XLXx6T8EMHl1/+HWP7n//5bzn22GMSPkEJGWgJGeA74eZZSHb2ZO97Jy1Ba7oMsLKGlzHvc8xewouRXeSHv/VkohDl+Pr2rPBhhc6MN2ZuVRyKOk+l/sWv+s4h+IUMhAyEDIQMhAyEDIQM7AQZCKfQgjMQCkAt5OJx6+ngphzrTlJRIUhpJ6A7syOnYQyhCRkIGcjLAN8Vn/R1X/Z9gtw0GWA1D6t6+JfBqqvif6Vra6O7FTasvNnaWGF8yEDIQMhAyEDIQGlnIJx9yEDIQEvNQCgAtcArxw0ocFNHdpBECSjWJGOLx2QY+lCM7QAAEABJREFUAxUyUHIZ4BuROunNKb2FqJtliwSEHJT8Z8A9vslXO0AS/3mwrfPBwbb1MUoxPp/p5nLeJTyPLeHzvX1/T7bTZ23z5i0StpCBUshAKAC1kKvsfvv86cL5OnKSQwPC/1VFkLCFDIQM1DsD8Teo3kN2uGMr/W0PUBJyUOI5sF9e0fXQAO5rmhhF84pxex6vVI7FZ7pUzrUZn6cKn++d8je1VSu+YBK2kIGdPgOtdvoz3GlO0P4o0QJ3Wsg+4H0dWfTNoA+ldSWiW4m2c889VwJCDnbWz0D//v3NZ53PvRF0U0jWJru30NU/dvKhDRnY5hkIBwgZCBkIGQgZCBkIGQgZCBloYRkIBaAWcsG4WVWmZKPMjGmBUbwGDnhUNCrJowGR8gVdpJ8a3AKxr55zw7Cn2leaEp/R8bIxRD6jstFf83VhgPZpCPbS/vnYT/ZS+dhbc/XBQO1XCIO0LYnPyiCVj300VxcGa59C2Ffb9lX7S10Yon2K4wBZMWOVNGjjr4+pAfYbkyJLVg0nHjIQMhAyEDIQMhAyEDIQMhAyEDLQkjIQCkAt6WrpudobUFogQgsktcGBFB35O9ucv6yQDx9Z4mGxlgtj2iOLZVviQx2/OLLn+pEeVwzTtR1k+cDHWCLTdT7ADN0Xwr+1Dfh29H8/8qlYLNH9EvlY+/mYmdKxzdRjfMzK0OEslsonjyQxO0Of/cgygZ+jbT7mevpc7eNjntYd5kfycpn/SBILnJ7r0cFCrftY5OmLHlkhPhZrPcZKWfyIxRLdO3zqyXDoDku1zWGZkVfJ0kdWyTIPy7XsY4XW3ffBff6dLuabIWYztkTxxzDG1lKbLn0q5ZCzh8nh5w+PMW64fPakfVvqKYV5hwyEDIQMhAyEDIQMhAyEDIQMhAw0MAOhANTAhDUHd25HLWwr+uY1liSx+Tyyb0TPRz4jOr6D0rKFiBLRWlOi7oiFPMTbsnw8sxF9H/HOIslL3ubsvsFytoV3Ej06QAbIDkofF8S6aEaiTWkJ6C63qzrskrMrYbMtkoWvq5yntUhCU+K2WHJMui/kkeSLaemI2bofoZCcPRLWH4GehG+N5EQBKOnvtMjXEc2479C1g2ys3SivPvCmzKmeL9Nf/VimvTRd2lWUF5z1kOMHyeUTL5Lxky41OPO20Qlf7Jc8+VWh9w39hvWVCx88J4/3feorE/uyP3xNPnfhiPoOaVI/jnvlX75pzp9z5dzcAZgb5+lzzub6UVcfa8aSQ5c//IkFR36J4/s7Pzj/+D6PLSBkoD4ZOHrkoTJj6suybtk0gz/+/gEzjN5xd91xg+Gu+/53ZMXC6oSfMegGH8ZoMdrPOWu0THn9eeEYEVlCAue/aPYUky9y7OchnS9y5+fbH+t4fEgfOYUjNn5wASLklLyAdG7IHfZ0nsglNnjsjAVuPNeMawdHj44vY+CAz2MLaLoM8PnmWpBn4HLt/xbxm4TOUbOuoX+tiAHw49ojO/hxiIU9zcEHhAyUQga2pgBUCvlpNufIzSZITwgOiLmFT0uSt+HhkGfMEc7u9zmT1/nWppK98FrMiqrpgrvzL+igDUmfWIsl7VRgx8c3oSsv79gUTQpZnJhxEm1pn7Qu2t/nfFlym+X8Nmeoo7MjrJMvwxTTY5vSs8PbQtku16oiNknYxNtUJKuCPpFLUQ8Vu+Wk+jA516KRnU9L6nvs3U069aiQyl6dZJd2u9Q59UXTl8iEkb8wePyKZxL+1VU1cudp90l1VU2Cb0plv1GDZc3SNdJnv15NGTYvFoWW8+85M4//+72T5dbP/8qc/5JZS2XwcQOND8WYk649Tso7FC6g4di+czt5/PJnDDp2bW+KYsQgFnmdN3WhcI6uKLR/akXWgMP2lMmPvGPGc82YJ3EDQgYakoFZs+bIqFPPk7adB8oJXzpfuMlds3at0S+4eLyMGD5ULr/0Ahlz6vFy8bevNb579usr3HThy03ZuLFnJA7JTddv7poglZUVCb6UlGEHDpE77rzf5LFm2gw564xTTG7T+SKH6XzPnTtfuvUdasZybab+6yN56NGnTc7XrV9v+Ceffl6+e/lFpZTSOs/1/oeeMLkhd4889oy4AsIxRx2WN5bPb/rzmR7PNePa8d2gv/rKb5o4XK8bJ/zSHKv/4CPlxUmvGz402yYD7rqQa44wbuzpsnjJp8LvEz36T350pZw25kThuwKPH98PftO4fuBvL70mK1etlkmvvClDDz3RXD94xhBn0t8nM8x8zwb072fk0DQ4A2HATpCBVjvBOZTUKeTfvNrThwdiblmTktUkb4P3kefgEb5fluy51lvMiuNzdQXyfZEL+WNzsD6xFkvWktVm+cCJybWYDR0YxWuyOeWNlIQselMayV0lfFTSaDTL+a2ho8ZarKq8aMpSpvVl0T5JHUYyNqU9M+gcpXJ9VmdttsUeS2jZKObj23yZSGkdDmTyrP4BOHjI9PXszV1USkmrNvFPfus2raWhGwWIix47z6wMomDCChhWsLgCBqtaTr1+lLQua2NCUyiBA8isiGGMMeqGGMTUYt5OTIomNS9Ol657dDHFE5xcHGTGEgOZ2ByHFTvn3nmaOD967MyTYxPX+eJ/9s/HyMFnHCA9BnYz54Uf/mm0rSiXVYtXG5pi2HM3vCDrV683eqHmqWuek5nvzE6YKcLNeX+e4d6fOFU4RxSKae899wFiJjbVbpSls5dl2gIZMlAoA71799RFmk4JMzezp511cYLr2rWL0SlMYP945mzp3au7ufHlpowbNOOQa7jp4iZs+fKVOab0uqu+d4P8+MafJU6c3KXzBZfOtz+IIsTkN6cIBQ2fR56/YBFdgM5Avz366ja5kzOKQdz4+xaKbhQ0p7xbHdFZ4yNjTpg5a7aRevfqYfrQZGWg6bi9ckWYufMWRkH5vrjfld127SIVFR0F/S9/e0VWrrTvcmRceVmZ+N8PioEHH7S/vPX2e4nvEoVAij1/+vMk83vGZ4OC0ipdKIoOGoSQgRLLQHw3UGIn3tJOV3m32UpP3kGLid3xSvsD0T1QIjkp7iW1Zfn4XMo9ofp+9ZUTAQooxWJlDcnyl9SZ+z6Ssfl2ZOeCrHQsILqX3KZyvd/BAZ8TPUZpSG5Tuge6MzsyMEquUdpf5WQ6X3a65fwWSwxrsbrS8awkniSpzfeyJmW7qLW6youhIo98wbdZ2bZ4xpJ4MX1W8jZr9VvrYhkrN6RNj7O6bRsSp7n6btmyReZNXSArFqyU5fNWyLqV6+qcarcBXaNHmCiaMKC8Q5m8cNtL8uKdr6AaHDr2YHGrWqY880/BBwOFEla6UCyh0PHpx0uhTTGHQsvG9RuFVTaGTDW7D+0jG2s3yd9/M9kUWnY/sE/KI1aJ1f+QfsJxfvfdP0hlj+QNb+xpJYowPA7H3B799tPy1hPvyoJpi+T2UXfnrWiiaEShaMGHiwrO1UYt3JIfHr2rrmrYailyvP+J+8qZt482j+5VVzVsfOEZBUspZaBv314y8dkHzeNd3Az5537ZN8+Xp5+tkqk103WhqEIoGHGDNGhgfwlb/TJATjt37iQXX3ZtnQNcvrnJxZlcswKLFQvoFJTefe8D81jZF78wUm669VfQzQs7cDbjxp5hcsPjO8WmwUoeimqLFi1JuKXHu2vGY0I9e3SLrmHb8nL5/vhvmWOx2i0RJChNmgEKOelc85u0W9ddZcKN15hj3Xz73aZ4QxFn8D57mWvDih7/+zH27DHGl5V0Rsg1FALxfeyJPxiGgivCtA9n0AWEDJRkBkIBqAVddqVvjVVqvuggRUcqNiB6bAwxG7yDIeponG+6r2NYUXM6VlovOjhn9MfkKN0l2aSmzQV2/LJMKspfbFVaBLqLdnQQEUZQejQwSmaj8lhlxvi08pWEbC22TRh0jFhXCS3mkRSNQSwZNaOp28MOUkWOJ55NSdZmWdtm2evPFY+RYd2cHzvDK9+pGTOrl6yWNmVtzAug+wzpKQMO31MGHjVA1q4svoLFfwRs4k1/NWdIAam6KlmIaFtRLm5VyydT5pjHtnCmaETxhMelKrp3lNXL1siqJWuEYg6PPlE0wi8Lg/T8WJXD+K577irMO8sPrkvfzrJ66RpTvGHFzYw3ZkIXxFtP/MOs+uFdPKwIKuioDfee94h5BIzju9VEmq7XTmyOgbPLH3J9QFGL1VTvPf9BdHzyWZ+xwSdkwGXArZBo23mg3KJvok44/mhj4q/lvHuDYgNFB/y4ueKxLopFOM31/iqP7hD6OAMUB8aNPV2u+eFNMZkhpfPtXEZ+boTM+HhWtGKBeBSEuF73P/Q7+dXPbxCKRM6/lHtWnZEXwGNyFN6y8gHfOaMglzXeFZKIScHI6e7xIR7PozDE9cs6VuC2LgP89nTqPsQ8qsUqriMOO1h++/Cdctkl4+SV194y/OzZ8+SnP7pSfvPrm+WcM0cLqxG5LqK32yZcp1sxjwIefND+gi+/ZYbUDZ8FVv/weB9FV3QeI+O7tXZd8f/+0cPDHjKw02ag1U57ZjvtiSl96wySJ6i0CnSXuWNzEB0hhpjN2egN0YCGMY1FAw4TuaaPFRlS5+X7xT75UjE/a6ONx6GBmJHoyJLalLaoPE40K9GWtou2prm0LnqznN9q0tutxRJKx7SSbZXtTBvLVrKtMZnG12NZpSJKSlfib77my74Pcn1t1s+2jMtGvt1nfDl7fGF2a8YWjrrtLEvnLJc3Hn3HvASalS8G978p/yzyyFFDZrNOF5Lce3pYudO+S3vp89le5tEtVtmwMqd29QYTkseeWIHDiqBP/jHHcOmG4gcc789hPD264yt72hU+HXfroAtbrc2jUR30MZ2dYg3+gOPQUyRyj6ZVV9WY1T4UV46+5AjMdYIVPHU6pRyIzTFYCeVMiVwd2McUxChaObvf8/4jCmpwFM7omwHCFFpoBnr36i6sbKCgwLszvnPV9dGKB06J1RDcCF9w8XjzyIV7Xwa2gPwM8KJZWB754uYSOQuF8o3vAfsPlnffm4oYgUIEykczZsq6cJNKKhIgn50rOyU4X2HFx9ADhpjVO+PGniG8H4jCmvPxx1NIem3yO8ZEwRPdKLmGFXHp9wjlTKHbBhlYX1srCxcuzotcUdFRKjp2yOO5NlxP90iY++44R37zkN01PmzEMBOHFUd8LsrKdjHFplDgI0sBpZSBUABqIVebG04HO2Wlb7gdLEOrdOOgxczd2W2vTBzRrYNlaB2T3cs22JSOWRfEm6uTleaUiG5jSJHN9027WZvSsZQ2Ad3pHQloMbFncyo3PnZVWgS6MzsyMIpp0JQeZxTTKN0C3UU7ujJeynC2NWLU+JwyvpEpoamItpJtLYkMrOa3KhEDi6Lx4Ou+7LkYMdtmWdsat7zjWda2vp9laC1rW/R6Irf6x47z23qOLwm3/JOkqNNrcHfzuNjQ0Z+V9atrhUIHhRpW8Iwaf2w0qLqqxg02YQYAABAASURBVBRtKGhUV9UIq2R4Zw+9c9o9VRihQII/q4b8Y+1zzF7mMbHqqhrzCBorjTieizP1hWlS3qHczIv3/DjePdY14pxhMv21j4UiCwWkrH+Vi3iAR8xef+gtFyLRM/f0OVCM6tK30qy6YjwYdfWxQgzeaYReLGZ1VY1QdOLxL3wZw/kkDhyUkIE6MsBfvFfk/mUv/vLNoxSsOuGv4qz24dEX7Pix+gH9rp/fYB4LK1bUqOOwJWFmpQ43keQMkL+sEy+Ub25c+++5h1DoceN4pIVHv4jH9eGGNlwHmx3yS15YocY7qlg9Yi3J1q3eoZjJahFWlrD6J2v8Hb96wBQAiHvV5RfJH6teNCuueJE3HNeAlXH+qpLk0YK2NRmgiEqeAat/eKn6pVdcJ7wA3X23+K2CP+PcS8yqIIp6fAYoCv3g+luF7weFHYpH7lFKNye+ozz+5YrZfA74XAA+F7W1G8yL3MP1dRkLfalkIBSAWuCV5rYUxFNX+gYZxAyS0o2DFovuzs/11tlpfm8ttD7bVDJxk8iKLPp8k5B6bi5a2t3xKooceygtAt0ldjiQII2Sz6aZtC7muK4Vs+X7GFo3sSWWNJ3bfU7l4uZMCU05MsfGemRICNauRBJsvqJy8bAoGg9Wt61HG9FnfdkYvaYpbDaGbQkdSdHLnyMGc0miuqpGHv7Wk4lz5309D3ztccNRlOHxqOqqGvPoFe/PYbXOHafcI3ef9aBM+vVrwouN4fiXtJCrq2zBh5U47pExVgytXb4u8bJkHpfyV81wQHRQXVVjVu8Ql2O6+WCDY7UQRZ/l81eYmBwXHl/m5eYNx7w4Jzj88KmuquFwBswDP4AdP2PQTXVVjXD+cFnnUF0Vz5PxgHj4EwudHl2HMzt2zsMoukHHD6R9tTnsIQN1ZoCbZPeIRbe+Q82jRj7HjRB2OHfj7HQ/OKuDuHnyOW6aGMMNmM+Xisy5kz8HdHfufr7ILTl1fshw5I0x5NGNg2NFkfMljrOVek+uXF7Sn0X0rFzBYSN3WePJPd8L4vrXJVwDMrbtwfUh98Dln6MW4rmW+AKuG9cPf3hfhwNcc64l3yt0H4zxj+nbghwysLNnIBSAWsgV5nYU+NNFBzGn9K03iBknKS0A3dVrx9dHPEiJ6KPkQ7Zi84+Ulm3YbNba6mr9sVm+2CU6JzEbnIMhvKYQLzqGMpBoU1oCuov2tC65MT7vy5Lb4JT2zame5BhJcL6v6E1puD2WrWRbZ5VEHNGbtfutJnO7Za2i8kZaPm5VJMaSeKN8VsyWz0Bb1rboPrJZ3yNTzq3+ybR5ZCOjexFKV/zCd0bKl35ygiyasSR6oTIFGP61rK3Jyu4H9BZW9Xz7ua+b+CsWrhSKJ1sTsyFjm+IcGnK84BsyEDIQMhAyEDIQMhAyEDIQMtCYDDSmANSY44QxTZQBbj6BHw7dwfJK31D7sCyt0k0WNF10zxqT5FTqmA3RRY8tDqnnprRfGppK7Nau9DEtREuS25Tuge7ydniQNig93iK2KC0C3UU7OogIPU40khyM5G3WJ26tFLuhA8coHdfJ9Iomh1i2km1zRt0V04vbktakJnpGMRNLkrfVbbMeto2H16XHnkixdyzBi56nFNySvkmt4KAdYJi7fok0Rzw44Wn53hf+R3555YNNOr/Jb/xTfnLmHSY28Sdc8Osmjd8ccxnmVPdnfPnGNdKrvKu0blMWsJ1zsGnzppDzbZBz2bw55HUb5LWhvxGbZUu4Ds3gOjT0utXlv3Llyh3wX2wt5pBhojtRBkIBqIVcTJW6LVV63g5ajPYsTvRYZYAkmZvSrIMWW8zu5uz6QhN3dqXzIAaS2JTWgO4SO5xDwmAUpSMpI/lNmkEHvo/kRqb5tC56s5xttZq3py1Kx/adlKfEcix55tTIpCU9IqknNX9kXXI8MpbcmPow+Ob7wcbw7SrrLLdoX6C7nWHvrW96A7pKyEFp56CyTXuZp4uhmzbWSsD2zUHrVq1DzrfB505atQp53QZ5bejvQyv93xENHdPy/bfvb8iOyFdFRcXO8J+A4RxCBurMQKs6PYJDs8kAN64gPSGlCaC7aEf3YQ2WUfr/uGJYi98qrRSDNm+3vdg8sGVNBN5CRWcqWrIQsynd+tBqYne2BGkUpSM5GMI0SrcOWjR7WjdkNNpqrs3yjTkk0SMtxNusJSaU8fL1LFlFZCxJaqSYzdpta4hck2aK6diUF13lYiQ7y9o2aXFaMZvzkdxxfF9fltQW2XLFH6vbFtdYQgsIGQgZCBkIGQgZKNEMhNMOGQgZCBkIGdgpMhAKQC3kMvo3okrf5ALRvXib0rKDFhO74+kTBh1DRRAtSZ2b0h4NgXZP7FszNhEopyTj+VrOIdcVtliHuu0qMz/KDk+0WZzo0WkeHUhqizkr2TbplOaUju97KE+JZSvRAufiy0nOWmxrLb4Mo+o8rsLNIJaMmhuZZn1bvgxTbES2jVGSO57kb7kCkG8oFge/uuz4BIQMhAyEDOwsGQjnETIQMhAyEDIQMhAy0PIzEApALegapm840ZW5pVV5ZwED8gyagHfQqrdbVumYSrMOWtyq3cVx/VYF04NdHNvbVvScLSSx+daEwVOcj0elRKWjqxQnmrMQb8MLeJQWYZTx10q0q0iKBTggxjuWxNtggaOU9gVOp1c0OcRyLOVMpstiLee3xjWjsT4Zhjqp9Ehf9+U4UENYOyp7hLVFba74Y31tG9k8IWlJap5bEEMGdtYMhPMKGQgZCBkIGQgZCBkIGQgZaOEZCAWgFnIB3e0mvYObutWVKQOIbsXblJZ9aDWx+zYnWwenKR2xGETbi0MyNqW54lA6bjZEW2KI2ZRus6DpvD3tl+egCaWPEUMTuV3p3kGLZnc6vSGiRuWiiO4l2pSWgO4Su+VogZgxVpJoy9eTDBpwA2LZSrTA2bN63+7L+CZ1ZeYID5RugO7MbmXbQsQSmoNlbeu4ZG9ttsUSS+Id32elyBb7RdLmIu47ialLn0o55Oxhcvj5w2OMGy6fPWnfomfIv6w1ftKlAs68bXRR37qMn7twhJx/z5l1udVpb8o51XmwDId+w/qaf3FsyPGDMqz1p/zzGHX1sWYgsS958qsm35dPvEgKHaOQH3G4VuDM2+LrhT/H8+Oh41fsOGZSoWnRGTh65KEyY+rLsm7ZNIM//v6B6HzOOWu0THn9ecEHedHsKcbH98XmxmPHjwDEcX7Y8YMvJZALckIe/ByQU7gVC6vluu9/x6TkrjtuiHKLDIkNH3zJZ5rzY2IrdZA3cgXIO/l3OSF/2H0dP+DyiB0dpMdzLeZMnyzERHbXBV/AWBc79E2XAfLNtSDHwF0r/xpwLdA5KtcBP8A4xgNkOMBnAV/AOMbDu9ju+wmHDR98A0IGSikDoQDUgq52dMOamzM6yKmmQ1fmtlgZPd3AOqRtTnd2v3e2/N73ypaVnk8aornikKKb0lYfWi26189X6VlZZAVTGWQWJzoKyLJlcaI3y9tWqyYCvY/YalmV8lKWjtpYj6XImBPSllhXqegiKjfGdcoJBfvCHr7FlwmV1sWbiW/zZcltWVzOpKPE1khKFH8iVvu6UbaPLegqzw7bnNGhawfZWLtRXn3gTZlTPV+mv/qxTHtpurSrKC84bYoJq5askQkjf2Hw+BXPFPTdXoammBNFKIpR22vOhY5z73mPmLw+d8ML0mdIT6FIM/i4gbJk1lLDz5u6UPYbNThz+O5D+0jNSx8Zv3/97SPjx3jiEA903aOLKSCRszNvHy0V3TtGsTj/jbWbovGHnntQZAvCzpeBWbPmyKhTz5O2nQfKCV8635wgN0m/uWuCVFbal54+8tgz0q3vUOOD79R/fSQPPfq0jPzcCHnq9xMN/+TTz8vYs8eY8WvWrpUbJ/zS8P0HHykvTnrd8KXUDDtwiNxx5/0mBzXTZshZZ5xiCj7r1q833COPPyNjTj3eFBVGDB9qrsEFF4+XL35hpPzkR1cZ28Xfvtbwe/bra8b++MafSafuQ8x4F7OUclrXud7/0BMmN3xW+cy6m/9jjjosMbTQ5zM93g064fijZX1trVH9a8D14rvw2BN/MLbQbJsMuOvCbwlHGDf2dFm85FMh//ToP/nRlXLamBOF6wGP33cvv0j26t9PHvi/35nPBbaDD9rffOco7Fyl7a+89paxEdv9TuHH7yHfNa43sQJCBkopA61K6WR3hnNV+iSA7qIdHUSEFtCVuU1VWsvesThke8QsfmnE1m0rpY+LXp8j4udQ3F/pTIFsL6VpoLtoRwcREQmWtW1E6vhiIKkNP2UsylhogVG8xueU9geeWTO+Jp6uxG2xZJnCuvLGF/JV1pBrk5oUHR/7xpIU2Or2YGC2VzaLf+mix97dpFOPCqns1Ul2abdL0USsWrza+FFYcI6sIGHliONcMYWCArxbveJWn8Bf+ZdvmhUt+x43yIUxK2hYfQJGXX2sAMY7BxfX6a7PmhM2xhMLuGMT49w7TzPHZg7MBVuPgd3MKihkzsPN2a2EIdZFj50njMH2+W8faWR0YnA8cPAZB5rYbhwcY5kDcPE5L+IAjoefjy59O+vi3CaZ+c5s4frMeX+eMb8/cap07NreFIYM4TV/v3ey/OXnL3uMCEUhijrVVTVSXVVjCkm7H9hHJt70V3n88mdk5cJVCX9fodDn60HeeTLQu3dPXeTplHdCFIK4iVq+fGWejULG5DenCDfY3Bxd9b0b8nx69+qRx5UaQV7Ij3/eh40YJu++94GhXNFgzClfFIpC3HyS0wULF8uggf2Nz9y5803x7OOZs6V3r+6Gc03nzp1k7ryFTi35vt8effNyQD4pBv3tpdcStt4Zn8+s8QxiVcn6desl67tw2uhR8vSzVeYa4RvQtBmgeENE/3PO98Rdi9127SIVFR3NtfnL316RlSvt/48xrrysTOYvWCR8B/kuEgedHvBdpKhHIRsdsFKRorfvBx8QMlBqGWhIAajUctOszleZW2ql5wQkpYnZsDgYQjdWV9rfQrQkGZvSXBY0XXDP8t8WXMEJ5AyFjpkz53VK5yCJpIvSqg+tmj2LMwYdTzSUAZJEm9IS0F1ihwOix4jekIEWEzsccKTK+TudXtF4iHUr0QLPJS9KbFdFbC6CcoLpk5rkxsdsLDmb6M2yttVqbvf1/5+9NwGworj2/08JzrANA7IvggEEETcQBFxAjUbUaDRo3J5KYp5Roy/602CMifmZPM1ze26JGl+M208jUaMxfw0Tl0SMEdxQ4kjGCE9g2EF2ZJV/fapu3a7u23cZNme41elTdc73nFNdfarvjXXm9MXnUSdlMJ98vc9jk5TBZItuId35ep/XqsSpMveXgJuAqJSS3ZpHX/nNmjeTQgdJhg9frJPTbjnJJGwK2aKjwmTaCx+Kqz4Z9Z2RQtJnyuPvmkqTFfNXSvMKe01X/UJFEkmP6S9+xBCmYoUk06ZCPJFxAAAQAElEQVT1m4TrG9BrwD5MzAl7Kl9IclCtxDXA6Fu0qTTXZg7MZfKjb8vCjxabSigqmkacO1RmvjnL2Lz95Psy4Mh+5mrNd28mT33/jyaJMmB0P8PX/rlOeuzXzegrW1fKulXrjR8VOFTQcM3kPHoP21Ow5Rr3jH3QJHnMALohmURS6YAT9pW/3vO6Rhp+umtyXw3xJo4L/7XYJLD6HNJbGurfkGsF2y8+Aj17dpOJzz0iK71XkvLNig0S1SqTXn8rZkKlBfhNt91r8BaVlfLD8d81rzVRTWTAMm2oNGinkzUXXXZt3gi0q24rxJY49urZ3dixESVBB+4SQijcKyokktjcggWyERh37unmmSNGFklv8z2fSX/Wg+f6/gefyBkIXZ+9esmkv03J0QVg+0WARE7yu4SkW8cOe8jNN15jLnTLHfebJNyfX5okA/fpZ757qAxy30cY8T1EJdjb70wzyeuuXToBy3132dcveQXsoAPsa+/Y8QoYGJ8/YxiaEIEyikC0Gyijm26qt6r0xCExW1DLiT7gIM1mT2RHWVAzFlN6BEsaKngqrU0jDe/oM2f8tHmA5RimAqroPSvtB+ku50zHQZUeVwyJdyjNQ7rLOSM84nKMNJDUqpyrSAxRIp6M5MtiDlDICJkmkpXnb5XKdl6rYjbK08Ba2baRDJdLkVWuLkLSrSLUcraNvHK5yCLLZV7/srJtc/0kdr/ShI8tW7bI/OkLZeXCVUIyZt2qdUXvhkTBbV++17w2RiVLIYdl9StM0mb14jWyfs16aVFVKZs3bJI5U+caNypbqFBBoDqGKhl+k6h1+1ZAQhUKFSu89sRrUAZMaZJzooKmXY9qOeOOU0xCo+s+nQWMa9W9OsOMwByYS5tOrY3sGipsDjhxX+PHXNrrcdBxfSpyVixYaZJA8FQfcU/ouT8qdODnvGfvb6+hvSQ5j6pObUwsnA32jtx9kDQ7+foxJvnldKX0VBsde8VomfzYO7HEUim+xL/HoK4mgcX1jxt/dGqlUSljBZvGHQFXIcHrDrfqTdTxxx1ZcMK88jXzk9lmA+UMqZC489afiNuEgQ8ecYJ5rYLXxdhosVkGLzdi0znu3NPkmh/flPfWn/njn4UKH5JwbEapSnhWY2xmeQ0PHOd5mWofF1sSE4yPLpCY1xd5jiEqqki85YuLi6H/fFL1hi/k/C+7+HxT4UMlVnKsUYcNEyrhqEhJ6oK8fSJAgpPXsFgTqrgOGzlUfvfYPXLZJePEvbpVXz9f/vMnV8pvfnWLnH3GKcLrYqyr6OP2m6/TrZjfMiOpg451NmCm4TVLcKrC9hnQV3gVjOvxCitJpquvvDhjGboQgfKJwG6N91bDzPJFgK0qJImtKRgkiQMMSsBGVHoMRwYosVHaLh9p1Tad229cVdLdKT1bSHexE8xRTKFHFUOuldiBTwzICOCQGN8kJ7HDaiNIGZ9IhlM0GfJ5ydjGMYdK7IhsVMYrps4RlIf4vAdn2aQ+kiMua6wZH7W8bbUqNrd0FCtLkT5dNmim8sfwDWiSYzfA9Qs1XbN0jTSvaG5efWLj3/fQvaT/6L7y2ar1Jc3LJTA67rWHqWghkcLrTJVt8v+G0Do9djN9TV5N4iJUz1CVc/gFw2Xjuo0m+UAF0KaNm1ELCRWqgUjKuOsZRZ7G2TRrvpssn7vCvOZEBRAJK5IrXKtNR5vwYQ7MheSUP9zqpWtl2vMfmrngS2WSr8/HMxZJJvQkreg/eXt2zjw+eGE6qoJEcmrtsrXGhpgRJwTGZX4kn5B9IobE6o4x95vXvdAtq18urXUyjaog1qZYHPktKOdHcgw+0K4dge7dOguVEYXu8sADBsr706Lnlk32gfqv5p16Do4lhdwYVLBQyeLkcupJjHG/bChdkmDW7HohcQNOMo1EA0k4NqVsOknC8QoYGBVDYN+6aLx5xSVZaULygXECxSNAxQYVVXE0XUp7Pp0/6zNoYH9TTUISjsoSEp0umTlg776SrIRLv0pAt1cESI4uWrQkZ7iqqjZS1cb+/7mv5LvnD0/+j/Tt09v8JhmfKadPfn42bNiY+koln1nnE/rGEIEwh50RgZAA2hlR3g7XYOPpyA1nZduK2SLDRxwSJJkD3qcMnO2UHiONROOWpKRDaattIe3egFPp2eWj3GGUhpKkoezp67JgllGZa4nuLUnmULp3pNnYGeFpXMw0ZVylMRU30pKP+Lxoa9FHHJMMKrEjslFF9GL06VaSPaxeGdm2hjVNJFvOtkZlmqRswExTSIdJIb3V2TZmm6f6J7LEOkmFtUnrxiQv0wmSN3/7rnn1iaSLoYfekn/o5Ee+eY65+mhTGUOlzpjxRwvVNK/+6g1TEXPitceaV8Mq21Tkc5eln3wqs6fWm6QTY/C7Q1TlkKjoNbiHGXvo6Qdm/Wtr6nSSqpmpBKqtqTMVMef8cmxWD5NvTiQzXAWQ+60drrXPUf3MdYafPUR4dYxkCq8+Ue1DFQyvPvEKFPODGJ/rlELMHR+uQRVObU2dqZTy50GSJm0sEjTME3/smX9tTZ15FYsfbwZnXsyPOUH+OCSJ+C0j7CDGIrnFq2asjT+m7+d4xmV8fLHn+sTG6UO/60SABA6vfvG6Az+gShVPvrtjY8wrLx/PnJU1GTl8iAw+cJB57YYxeGXi8ku/lf2XxahgoZKFhEbWqUwYEj1UHRAXiNeS3AYUmSqGu+99WIgrcfMxQoQ9GFVBvPJCEomkEhjEj0X7r7jgU87k4kWyhooqqkfS4uHH238+k/7HnHC2uOoTKkr4YeDvXXW9SXSSBOK1vrTKoLRrBmzrIuA/71T/8KPql15xnfCD8+6zRXIH/PRzLjFVQePOPV14BkgK/ej626SiokLT7iaRx+eGfxGM9eOzWF8/X3gG8KGiiO829Njx2hkYdls3++AVItB0IxASQE1w7diGQm7q8I7EbNUldkS6GGwsnY4+ro0kdJaU9rEkmrMkO/Gw1463xS+vtIkjzaae+fVOo8wdJ52VBiDd5ZzgkBjPJCexAy3kg8r4+YgYREl0+LwYrWsle8RtLBxhKuNlcdcqx2T7OBKXRI8RIREniSNdk0StbNvEAPo6SaSYnDJOJvljPSN9xFkNbRoGXg7EjwdTFQO5qhrum9/OcdjdX/21ee2LipuHvz0BtXkdiUqa2po68wPE2EL3n/mIYFNbUydUroDRg5N8IClCZQ2vijEQFTC8igXvKN+cfNz/rR1+14fr+PN3ttwH18UeGwgdhI5r+ry7R3yYM3PHh762pg7z2P0y7psTpoqLhTHINIyBHn+I66DycfTIJITmZF4zwwZifvg5craM4zB4bCHG8eeBjE+aLfaBdp0IsEl2m9xOiSoekja8KkPigTumRwZHhlzlSot2/c0rX1S73PGL32RfowAv1w0UseL+HSETM3owF2/iStx8zLdjfVgnMGKJHYQPvuDlRPnu1cWV2PBc+nbIxA6MmBE77CCHF/LHB7179umRwRkz0I6JAGvDGkH5Pgc+zjpjC7nPl4/5ODNmDcEg7FhX/JAhMOwChQiUWwRCAqiJrHjaRjQ/hsZRdIMOoY/QiAN3FKHpnLNTekueJNFYOkniUFrOJaX900mbl3gqbedIszmn07k+x8AASs9EsiSJQyVkX4x0aZxvKWZ8SRwqBVU5Nj6gjIfyIc0nZQ0ZO3rRXGG9mENpO8NkGpXpXZeUHe76pD4pOzv6pM6XfV4yc4pjDhVzFNJhkNSD5SeVuWJ+i6DZ+ghQ4ULVCr9NRKKFkUhgQPDlTI999+nsa17lHIdw72UTgXCjIQIhAiECIQIhAiECOzACIQG0A4O7fYdmAwpJbCOqRIzsetGH422vtF55qGb16SOO13D2dFi+PmuYwuTzUWYmfisaySUpciitL0baJHYm7WPKrGCtlJ6VpazCMEq3Pmkx57R624oeR/ThJM3GziSutL0j31BpAdJd9oxkOKU9s6oso7JcxESYKsEHGxU5ay4uSWaMCI04MUckW862RmWapCxmRIvaVlKOdE06mnDfomVId8XOYuMV0xcbP+ijCJDooRqFypYI3TaOaiOXTNq2kYL3zo1AuFqIQIhAiECIQIhAiECIQIjAjopASADtqMhu53GjzSacMtvktEsoDUK6i51gkBhPy0niAHWUUOWIzi5fn+PQQCDfuOClDIWdT+k+kYXScVHaCNJd7ASDYqAnoLNkW6eKSw61PTrL2Vbp61su3qq4aKwizHK2jRsWxpQZJ+4hOZiS+JEuR2jEWb9ItpxtrY62kJxfF2kiTvLMPbLIcp+LOaxsW4CIQ5LEeCohSzh2ZATC2CECIQIhAiECIQIhAiECIQIhAiECOyQCIQG0Q8K6YwZVelhId/pUelMKaTblVBqDdBc7wSDR3hFJzoGNTzkGRQDfd2v4IsPnqJPXyDGIAc5aslGQlCOySlFqKK5H0qA+4SDN5pzgkK9QZhY+IgZREj8iGU6l2uChaBJkMVpl/BLqHCxppZIORo7QiDMKr7Ea20ZwumzRyMpyaWgaZq1dm2JRYuWPG6Ep9xu2bJJAIQbl/gxs3GL/hTmllCgVSKmdFwO+bpXaeddTqjyutWXLlvAsN4K13qL/A0Gp8njmlCqf+9ywcaNe2XCGCOz6EQgJoCa4xkrPGdKdPpXY/4nuJedQGvFJi+b0MaU9IdF9nCR7KM01hLT51p7GryHXwtY45TRoLCl9bxGJliyJdyjN+6TFnDPSR5zo0XxJEkc+nTJ+KmEtGpXYgQVkQcvZ1iKuBYOcTI8MSWZUy0vsSGIqY+uMlGMyPbJK2GRU2U5lOSlimav3fSV2WI1tY4qYoBJXVE5bYvWPM3d91t8Buk/DNNxozgrVXAKFGJT7M7C7amY+k2yaA22RnRkDviN35vXK5VpKqZ26juUS14beZ3i+d+73SUPXZ2vtK3bf3fx/RmhCBHb1CDTCBNCuHvKtuz/+zybpCQZZHE7prS9kkbRWadCRZmOnw10verQ4ScmHG2Nr+5IvFDOMX82XYmYJwdkl4JgYt0GyajjISrltmk7puEJJa6UBSHfmhIeMoH3EkGsldkR2ERxhlrNtXJ+LxZG4JKkzSLcRfaiMvWa9U3l8xDYEjbzg0j3RSHR9/lwn7og8Is7pJPIRjjQL8EAhAiECIQIhAiECIQIhAiECIQIhAtsegTDCzoxASADtzGhv47XYikLJYcCgCFdmE6siIJVDD6UqNYjOJ8mO6lD5Ag83h6iPODEzlQKHb1vAzIyDrWQ5K4k+Ik4LiRMd5MNKjwH5mOOVYzJ9XI6kiMsY6q4wZrW21caZMykDKz0/ekfKMZneyrbNQAkP8eS4nWSOJGpl22IScUg+WY1tIzxXTiIZ20wCKI82Y1Ratz3GKO1KwSpEIEQgRCBEIEQgRCBEoAwiEG4xRCBEYKdFICSAdlqot+1CKrG1Vno4SHfZEzkiyyntZ0k0Z0kSh9Jyk87UngAAEABJREFUGmk4dubaKD1mfhKt3RbKPzKa3JEl5VAaSyMNp55xW1+SnLuRlMN5+CqlPSEfg1e6caTZ7AmWFbQvPBgE7wgZcjI9MiTGT2VaiR0qJllBGUvL0yoaj6xsWwfHJfFGsBrbSvbYejnpaYdMonllXv3SCaCk3o4Sb+M2yrunuJ2VlO2aQNu+R7UcctYQOfT8YRGNGyb7n7hvE5h9mGKIQIhAiECIwK4egXB/IQIhAiECIQI7JwIhAbRz4rxdrqL0dhTyB1NagHSXc8ZxJEu2zTHPAZyd3+cYFQB8v63hCwydV5W8Tl7DhML5WbiQZC2SbdzDalXKelmNaI3kHEojkO70CaeMndJS8iyMWa1t457pWByNS84/jsYlMfMUc1iNbQ2Q2kT6iPMN09A0zPlYnW0dlu118ifL58w0TQOWPlY6in3jptYdWsumDZvk7w+/JXNrF8iMv38iH706Q1pWVead+Pm/PkMOv2C40fce0lMuefqbMubqo7PyhU+cl9UbME/jj5PHpMHw9hrzjNtPkfGTLjV05csXl3Q/hSa7PeZFjN2cLnjk7Njl0DHnGJgQ0Dt/7FGzjtwfeLEx8cEOgsc/UNONwJGjRsjM6a/JuuUfGfrTHx7O3szZZ54iUye/INgA3nf3DcYGW98OG7DF9VMFn+t++D1Zuag2a4sOX8bYBmpyrsSCmHD/xNjF0cWLGBErCB47Ry5e+GDPWH4AkOfOmCL4+ng588TMxY+4EyMXD55X9E4mrqwJ9vTIxBkZ8m3hwSB4bPFBZt3CGriobv+eNWQtiTVE3Ik/MSf2YPTIXJ31AYPwwx8dNmD0yNhC8GDo3NjgEM8DOmyQA4UIlFMEQgKoCa620ptYyJ+68gWPB3cUwRaxrejRpOTD94Ev2XEHGHL9JJV6mbhfXGIMH0FOo3w2SkcUSvMBUzQeIUMWgoNEjyI5BxooqYgwy9k2bpWOxdG4JGYOyrSSPVSWs0wxGSvfJuLTOEm9WmQp5kjKBvSarJ7qnyyeRbNIIaaYdTF9obG/KF2XvTtJ2y5VUt2trezesvCPHa5btV567NfNTLVNp9amb9WupemRN+uE0pypc43cFBsSJW06tJKbR/3C0MSbX5EDTthXBh03IPV2sN8ZCZGJN71i5sO8Nm3YbJJSLgF3QJGKLew2rtto/J+/4UXpMairgPUduZdMefxdmXD5s9KsonneMbHFB1+ozyG988YjNUjbBAbnHRWB2bPnypiTz5MW7frL8V8731yGDfNv7rtZqqurjEzTqVMHY4dt1y6dssmedevXG9+nn3lBvn/5hfLTG++Utp0HGexbF42X6f/8WJ548o8MUVY05KBBcvc9D5k41H00U848/SSTsHHxenzCs3LqycfljReb2YnPPSI9e9rvWT94Y08ZI0o1xf+X8e9i+/MPPfqkiXennoPl8SeeNc8oiYCjRo+MXez2m6+TP780ydj2GXiE/HXSZBk84gQj88wOHzbYJD7Z/I8+YoR57vl8XHTZtcYWnxb683LrHffL8ccdGRs7CNs/Am5diTujjzv3NFmy9FNhreiRf/aTK2XsqSeY7xtw7PzvI763nK1LIl2lv69ef+Nts+6MzXOAH+vet09v2EAhAmUZgd3K8q6b4E3znwGQP3Ul9n8OU5rxSYux09dZ3raSGUdlexBLUuRQWv9Fkb50SWfu/JKI6DuPk+Q5fM+kidKjQEkcWenGkWbNGZcjKeKMmWnSMBRxXOkZiCHxDqV5SHfeqbSd8mTRssQOq7WtU8QlSfiohGz1StKOCI04Sfj7GskeSdTKtsUoy1H5A2kwi2meMymD+VRM79s2FV4pJbs1j77ymzW3/0KS5DnmfjBfWmQqhPY8qIcs+GiRtO9RbRIKyKuXrpVZ79YLFSVUi1BhQqWJ6MNhl0+8UCrb2CojdOBUEmFPQkWbmmQEvuMnXWrGAhtz9dGmKgc7eDB8kZNjOl/GHf2dkaZSySVx8HXXYQxH6En+vHTHJAdJbU2dzHxzluw3ZqDB3PUY//wHzpDeB/cUEjDgJEq4HvOB/GtgB4Yf98xg9Mjg+INRLUQVFffDfMB84hrNK5rJsvrlJs73jH1Qpj3/oW+Sw7Mev7/m+Ri+17A9hXFI1qGfPbVeSOzBFxtz/Zr1snrxmth4QWhaEejevatO8rTNmTSJIDZRK1asyurGnnmR2fxmgRRmwcLFMZRExTPP1RT1izntIsJVP7jBJHf82xk5fIi8P81+Tl1SjCoFZ+PHi2QDm9b6+vlObXo2p927dZFZc5pugt3cyHZuevfqmTMiSSCSQX959Y2szsWbZAGVH1R6ZJWa6ac3/iTpSAYceID9vicRt3JRrUngaZPs2b1bZ1m+fGVWDsz2jQBrwYjz5i+iM8S6uO+ljnu0l6qqNoL88l9el1WrVhsb/CorKiT5fYQSW8bgs7h+wwZ59LfPAGeJ5BAJpdWrw/+3ZYMSmLKLQLQbKLtbb5o3nLYxVXrb7Mi/K6UFSHc5Z6+Du8t5j3xdLv/rt+TSiefKV64+Qm/UKjJ2eFmyregrWJIix56Du8k3HztdRo4bnGqZ1J/30Nfl2O8fnmpbCsh1Ln7uHNnvhP5Z87G3jhHGdXOX7OwjRPThJHotFjyxgZJGSo/tKKlzsnKM18exSIo4z7gkVumZ5BqqXEgjKsdWaTT3jKNxSRJjJLWSeiStfDnuEGkiLm5RVMpT/ZM2XhyLS+46cTQuOZvG3G/ZskXmT18oKxeukhXzV8q6VesKTpeEAYkDkhNUDi36eIlQkbLn4B5S3bWtrFiw0rwSRiKIapWJN78iJC1IujAw2Iu3vyqVrd33ikhV5zYy7YUPheqSDr3ayyidsBkwuq/gi/2yuStMQojr8boaGBUx+cb82wNT5LYv32sqXtYsWyubN30uS2cvExJUzIFrfDBxOmwOrVu13iRWchQaIKHj7ovxH75ggsx6p94kYB4473EZce5Qcx3mR1UNFVUkeYhXC53wAqfiZt9jB8ghZwyWtHvElnW4Y8z9JvmkL2tOYkhy6bRbTpK6V2fEdMagxGbo6QcZ/yWffFqih5h4TH7sHTn2itEyZvzRxp9EUckDBMNGGQEqTPJtcNMmfPWVF8uUt6aaCguqfUhosJH+yjGj5Kbb7s26sNHus1cvmfS3KVmsHBkSNu3atRUSOoXuv5R4sTmlaujue6NX9QqNWW66ceeebl49TCZ1/DiQHOjcqYN876rrbWVPi0qT2GGdSPKMO/c0uebHNxkXnt9PZtVLi3b9xVVsoaA6i2eeSiGSpWCBdkwESOT8cPx3zbpSmchVSCp37LCH3HzjNYhyyx33myQzVV0D9+kn2FPtw/cRnxle7+I7juQPlV44UcVIf99d9tVWbLClUg/8o3/NpAsUIlCWEQgJoCay7P52E95RcvpKb8sdOZ3SjE8VrSvk5J8fK90GdZZZb9bL6iWfycDj+gnJGd8OXvR4Piktx8nXiqxbuV4W/2uJrFywWltKzlHZpkK69O8gVV3aGN3ify2VZXNWyJDT95Of/PN7JhFlFF6jNJ+P2upxeg3pLkdffqiw8VL6qh2+1F469d3D8xKN5pIUOJTW+aTF7Kn0aI6yoMcozfukRXPmYhaxrehRJedwuqQiwpX2g5IWonHJObBUCTRNVglvVdDHam0bGabLoJAkrpAriz6spWYyZ64MAlmDLOclf1TOlaxteqtS4TiqGjRi6oA7GVyzdI00r2hufgCaV3z6HrqX9NeJl890EiTfVNj4r166VgYc2U/7NhMSQgv/tVja92wnVM/MeW+uSQS5ipcTrz3WyCRv+J0hxq2tqRMSTvDQsvoVQtKGqhKqS1pUVUqVTgrhS3VMv8O+JG06tpa3n3xPhp5+oKnmISFSrRNOaWOSnKKCBt8u/TsZXyqXmINJyFQ2z5tAaaGvzdjMK0noGCeJO9nXEycSOcybBBlJG+yIF6/JtduzWtLuEdu0azAelTlPff+PcsAJ+4pLfjFmKeRiwloR61J8nA0xO/rSI4TEHdcngQXm9KFvehFwFRIt9Aa32OssbI7YJHGXLpnBhoxNMP4PPfqU3Ks3U9hhM+qwYSZRxF/bkcuRiI+fUCgUg1Li5SffCo1VjjoSMTyHEBU8JHTS4vDxzFmyaPFSmTdvgUkakOChkodkJq8u8hw/9uCd5vWxBQsXy6zZ9WaYSa+/ZXqeb55/rkMilM8EmFGGZrtGwK0JsaaK67CRQ+V3j90jl10yTtyrW/X18+U/f3Kl/OZXt8jZZ5wiDz36pEnsiT541Y/vH17vYgwNCa8EkmyFhy76j2uNT/duXeSm//yBeY2MZ+CzdetRBwoRKMsI7NZ47jrMpHAElNl0qoQRMpSAjai0B2QEr+muEz+t92gp7z31oTw7/s/y8L89JXcd/aDMeG2WHHftaPnKD46QcY+dJl/7r2OlXfcqPYoI/Sla/qbGh5w+KDvakNP3k2/99htyzv+cIv2P6qNxlaVeB/eQ0/77ePnO78+S464+woyhleZ0Vgjw3QZ2lN0rm0nPA7vKoDF7y0nXHy3DztzfXLvPYb3llP/6igz4cl9tjnWcPv98i3TWSSW/kshZHKznev4jY+U8TYece6D2F9lXj//Vnx4tX/3Zl819cj+H/fvBcsHvvmESUC10kgrDan3vJ+t7Pl/f82A9jtKzgdClkdIgpLvYCQZFIJLSo4khSTmUxiDdxU4wSIynMq2kHCoHU9pWxVAkyAetbFuHxyXR44h3WK1tIzhdjtCIsz5x2Uq2tXraBsklvvrFmBDjO0rKDm/KPZU1b/72XfMj0FTWGHroLflHkVeKVixYKR2/1EHwJzGxeska4ZUikhe1NXWCnsoYKl4gEhcLdZKIJBPxIhnRtksVbCpRhbNq0WpTEYQ/RMVPbU2dUBlDtdCRlxxmrpM25kEn72eSFfgtzVS6kPTYtH6T8Ls3zCXtwrU1dUJy65jLR2XVJDr2PryPUDHEvHpkfv8oa+Axvp4kEhVAxIaqHhJBmFIpxe/tLNcJ7rR7xKYQEW+qmQrZJHXMZcQ5B5uYEEf0JNuYB/NBJjmWlnhCB5Gwq62pM9VA61eH/0AmJrsKde/WWVpU2lcy0+7p5z+7WtgYsdH29WyCkdlYr/M2TQP27itu04y+3IgqEe6ZzSebUHiSCSTM4EcdPlxIVJCEQy4Wr7PPPEWGHnyAjMtUuQw+cJDwGyb5Eh2MWY5EMqZdddu8t07ip0WLSiH+2O7Vu6fMm78oa0/F2iKdIAKIrZdOaIK5tYTn+aaqBD7Qjo8Ar2wtWrQk50JVVW2kqk3rHJzfMGONcxQacN9bmjXnhg0bzeuwjEMF0VGjR0pFxe4m2cRnzxiF5guIQLjkFxGB3b6Ii4Zrbm0E7NaUFvJHQYZ8zPFKb9khJ8+vXSRrPv1Mho8bLGf/z9dk8Nh9tYXVDhrTTw67cKio3ZQc8LV95OQbjzGKMxoGXegAABAASURBVO45SfY/aYD54diTbzxWjvqPETLi/MFy0n9+WVpUV0qnvTvI6EuHS4/9u8h+J/YXEjkDj+tnqoo2rN1kxsRPsldSIponGbPX8D1FNC+ZY/XitdKpXwc59NtDNaLkwFP2kT6H9ZKlnyzXcu65Ye1G+d835siBpw4U/1UwEjj7n7yPtGzXQtp0bCkn/t+j5IhLDpEeB3aVEd8cLP1G9ZaqLm1k7O3HyyiNc8+HXXiwHKsTYFzF3XNFy911HI6V0fqewdOIuymOYwWJd7cSO9BCMVALYJBm9Wk522oxcebiKud6KuETiXFNXJLEOFZrW8keDZWzjoax3rY1QIEmj1Wm+sdqbVtgEE+VbhtHVSIGnvsuyM55b6600p+ftcs/M3dnqlrWb5aFOskDQJKBaiAqcCBenZr+4kdS2brS/IYPrxKtX7MB01QiaUPFDK8b4U81D0kjficHefjZQ2TGG59IvjFJRLnqoVZ7tMpeg8RJ6/atjB9JkXPuGWteT8saaGbCFc/qVsw8uRYVR6/84jVTMTT50beF18fA+e0ekkMkTQZ9ZYD5nSJff8Ydpwi/q2MSTxs2yz5H9TNjMvcPX6yTNydMNa9SJe/RXDylIYZcFyK2xDjFzPw48zm/HBtTkeRp16NaXEyYOxjzYD6MuW7VelOFFXPMCNwDeuwgElpgGXXommAESB7w2su65R+Zv3zzKkXabbAB6td3L2FjhC1EgoNXLHj1C5kfjWZTxQYZ+3bt2gqb7bTxygEj0cMmkthAvJZE5Qj3jnzZJePEvcpVSrxIFHXqOVioZICmvl8rVG1RJcGY5U7El7jyqg9VPfniwvP52989Z5JnzpakD5U8zp/nmHj768VvBvH5YK2oIsGW14d4HYkxyz3+O+L++Y5Zp7+biDXVP/yo+qVXXCf84Lz7bPFjzeCnn3OJqQoiQcq6VlW1kR9df5tcfeXF5vUxxnC2bm2pHuJ7Cx8qivY58Ojs54uKI5JCjI39jri/MGaIQGONQEgANdaVScxLadmSbUVvQyNOskca5pTK+CjZuGajPDbuGZn2zIfmNbDT7jpR/uMv35QuAzoa09rnP5KHznpS6l6aaV6lIpHT8Uvt5MM//UvenfAPWbVwtfQa2kMGfLmPLK9fKb/5xu/kziN/I78e+4SsWbrWjEHz5xsnydP/Z6L84w/TZeH0xdK57x56BmgsKd1BujP6jXpjOff9hTLnnXkmoVPVqZUcpJM6XxqxpyzQSaulMz41/vg4whf6cOLHJql16AVDjA3Yinmr5OFzn5ZX754s7z8zXTZ8tkm66EQVvisXrJb/70cvS83P/irw7zzxgTxw2gRZ+M8l0nVgJxl43N7Cq2Qf/uljfc8fyEpzz90Z1pDSrU9aNKePwYuZDRwUSZJyWIu4AgyyKJzKjmixqFWahXSXOZW2hTJiplOZ3u9UiqXyDTQfl61kW63MnEk5A+uuFE0pNnoofSYtszKVP5C2SZ5Zm6TCk0ux8cx3eba2pk6oxHFJCKpS7hn7oDiZAPCbOFTgQCRVnA0yvvef+YhJOJBIePjbE3Ax1SX41dbUGR2/s+Psa2vqBB0yOH75xuR62EF3f/XX2XlVd21rfqMHPxIgn61YZ65pLu417jr4M9famjqjxY/7BHdzYB7w+Ph6bFw8uD/GAcMWHwakRwZHX1tTJ9iCo/fJvyeu5eu4DnowfueIRBe8I8Zz1+Fa8GAQPJjzdz7+mGDosYOS10cfqGlFgE0yr72QUOjU0/7LSe4O2PQMHnGCsLmFR4+dIzbH6Khw8TH8sXe+yOVI3L+LCz0ycaBHJp7ECYwenHgiO0IGR+8w148cfaqwfk7eVftS74s4EVcoWaWGzPPqxiJu7rlHR5zTnmPs3bhuvVgLeK7DGIyFXaDtHwHWjDhDfqzz4awlthBrxFr5mD8Gs3Vriz12YI6Qk/ZOF/oQgV09AiEB1ARXmE0qJHrTbsm2FpPsgewoC2YYkiPP/eAluf3QX8uE7zwnbTq2kqFn7W+0n2+yJRSub9m20lT+fOnQXnLExYeYH1pdvWi1VLTeXdYuXyfrV6f/hf9bT5wuFz5zlhz5HyOko07+SAOOWp1s4veE9vvqAKlotbv+S/6Mgt4b126QyQ9OlS77dJQ99mpnbPsd0VuufvsiOf3uE+WQ8w6SFvo+jMJreH2MH8cFUjqeG9dtghV7z82lz6F7yuEXDxNisWrRGm0hhiTlUDEMCbIgHGSleAsOxVFJXMda2FZiBxgUA7V3LiYalZxDpaAqYRWXrWTbyDApo7GYbSMZzlKksTJtEkuXkyiemuyjm7mjPDbajDOuVRkfNPlJ5VcFTSOIwL7H9JdLn7tAqrtWyRuP2N9zIPnx+8S/jNUIprrNUyBxA23zQGGAEIEvNgLh6iECIQIhAiECIQIhAjsxAiEBtBODvb0vFW1G41wkRVcEg0D66sTI+Y+fJoNO2BtRqnu0ld2a7yYbPyP5oaSqSxvh9an2vapl0/rNsvjjT02iZ+57C0ylzxsPvCOv/887wm9bdN67g/nNHl7R6n/Ul8x4NFTvkPSh8ua/j3hAFkxfApyXSMTIlqh0Y8mMT4VX1fY5tq+sXbZOptd8nNfXKd58eKp8/OosaafvB6zbfp114qq5PP/jl+X5H70s61asA86S0lt+KAt4DPf8mU5u1et7vuvIB2XyA+/KG//ztmdhWaU7R5rNnCCWhYOsFG/BoThqpQiHU3qmYkgSh0rIiEpbKpgEbS0W97OSbaMLJGU0FrNtJMNZijTIVrItcjpZvW2dRVbabJGsbEXTpmFGUaSJ+8WlIq5fqHrBhmVSjvTKC1PkR2NulZ+OvUvenPJBWcag6a37jntWV25eK10r95BmzSsC7eQYbN7yeYj5Doi5hLg2iufqc/3fq+F7Zdf7Xl21atUX+t9u4eIhAjsrAiEBtLMivY3XYevpyB/KYUpv+sUjJZKVxDvAt3y+Rao6t5azHjhFblw0Xsb8eLTMeXuevPbLN43ll0b2lKunXiLd9+sibz36vsydukCm/X667Ht8P/n5oqvl+B8fKQeN3Vdeu/ctWT53pfzbw1+Xbz95hvmdH36zgkH4HZ9PJtcbu5/+7xWy55BuwHqs+bL208/k8AsPFn58GZA5kVxas1Tj3xlqcLC6l2fKhjUbdFLnf2XD6g3Z+0HnE2M4+sudb8iify014r9e+V+haufU28bIvz10qrRq39LgpTRzp86X9zP3TIyO0zE6cKz98evca/uIis0z7VpKg5DuYieYI8mMEskSO/LjaGKmmZHiGJJKaJQGId1lz7hsJdtmTcwokWQ5a2NbkIhDkoRPUivmAIWMkG3iSFbakjXIMFlN4lpWHWmR1Vbb4N0YqWtFe2kyFOYa1moHPQNtm7WSBes/lc2bNgTayTFopnYLMd8BMZcQ10bxXO2mVKOYR/hu277f7VVVVY3xP+nCnEIEtnsEQgJou4d0xw+o9CUg3cVOMMiCcJCYzS0cJPr439dnyy+PeVh+3O0WubbzzXJdz9vk0XN/n32Va9qz/5Rru9wsPxtwl0x5+D3tIfLif70m//dLd8gPtf3P+t8lL974miyuWyr3Hf//jO213W8Rfjdo2rPT5ZZhv5IXb3pNnrzsebmu123yky/dLj/Z67/l9iMeMNf45XGPyP/te4dMfbLWYE9f8Seh4uf2w38t/7fP7Qbnoh377GGqkv7373MQU4nr/Oc+d8l7T36o71OZOd15xG/kDk2L9PzuPuoh+Umv/zZz/7G+z99fMVFeuulvcuuw+82/esa/fAb/ssaIz2/GThCIi72k7/l6fc/E6D/1Pb904yR9DTSO8ICsDAdZKbdFB+VqxBsXC8jHJHZYbQzSgtJjKN3Hz1xEtB0U18QlMUccs5Jtjdo0SRnQYraNZLg0UuLQyEPMHCVx+HpUWZnkT55Xv7I2OGQojqkSrlWKTWbw0IUIhAiECIQIhAiECIQIhAiECIQIhAg00giEBFAjXZjktFQS0HIapmGzoY10cI4koZPYgdXmTZtly2Z21DFVUUHpkQtRgQFSVSfdcIzwL3J9POkToRKIsS9+/t/kurrvxQg7dKmDFAGV1jvSbOrp9PSRARJkETjISrktOihXY5FIZzlayGrjbTqudPTjdkiKJkEWs61TxSWLRhgcJDnXsKjEDovZFkXEIVmKsDTO2iRba2lbdBGnpUzyR3P6jGm0HM4QgRCBEIEQgRCBEIEQgRCBEIEQgRCBEAEi0AgSQEwjUPEIKLMBVwlDZJ98tY/DS3YEpTnIR8QcvzjqIXn2qhqtl4IkDTy4WkPo/7v2Zbm+753y+8sn6nkoc7X7TnzMVCVRmeQIO6PM0+CZj5IuaXbWJq6JS9Yi2fo2SR1ypM/l0PsUWfiomLgo00rsUFqCdJc9kSHR9pI5kKGMmO0izHK0UNZAM0lZQ5mRI03EobVUCpa0sbJt7She6yV/khZJGa84pjJzRpOfVH5V0IQIhAiECIQIhAiECIQIhAiECIQINCgCwfiLjEBIAH2R0W/Ate0mNGotlztAPhxLdBC8JSQoLoFAFk1v0Scp3XLnocn5IBe7OjaO4rYOpbcaOMhK6S16KF0rJuEQ6dM4iR2RhQ8rPY7ygSyfhlqMFrKmEWdl10a45WzrtLbPj0WaiLM+tHHMSrZFaykpp6FZG5I/mWI1i9kWn4hDshTH4pK1sG1cE5eshej4S5M62veolkPOGiKHnj8sonHDZP8T9817H4OOGyCXT7xQxk+61NAZt58Ss0V/ydPfFHpf0XtIT7ngkbNzcN+mFJ4xIGfLdZAZ32E7qh9z9dGSvN+GXuvwC4bLlS9fbGJHnNy8GTtfTP1rpNkxBmPhz9oQE+cD78fHv/623ou7RuibXgSOHDVCZk5/TdYt/8jQn/7wsLmJ++6+wcjgYGefeYosrp+axRyO8XU//J6sXFRrdNiCJf3Byo38mBFjYk0Mpk5+wcSKmBE7MOJGTCFiB0aPDKEHg5w/68E1wAKJ+PFKxob4oXdxQiaukFsbF1cw3xYeDIJnDHpkiLHAAm3nCOjheL5ZS+IMubXic8PnB4weWZubM7mO6LBJs8XB6fFDZj2xhRwGHihEoJwiEBJATWi12Yoqs/VUZta0kBG8BsyRB2dZp6O3IJwji9A6hB65GGFXiIr5F9MXGhtdMX/02PkEFientaiT6C2S3qKH0rXirZroA0tIErhkD7RQFsgwSnuoDO93YJCPwVvMtshQXAKxFOGWs63VuTY/FmkiznmJnrV4R5qFp/bYpGVSxtRitkUuldI84phKzLvUkRufXesOrWXThk3y94ffkrm1C2TG3z+Rj16dIS2rKgtOdvGMpXLzqF8YmnDFszHb2po6uWfsg1JbUxfDt5ewbtV6qWxdKSRCtteYO3Ocvz0wRW778r0mdktnL5OBx/YXEjg9BnWV52940VCHXu3zJspatWspEy4y7tkrAAAQAElEQVR/1hA/rk+ChzEYizWZP32R7DdmoLklEjwnXnusiZcBdNN35F4y5fF3jX91t7ZCQkjD4SzDCMyePVfGnHyetGjXX47/2vlComL4sMHyrYvGGxrQv49wdOo52NhgO/2fH8ujv31G2KCNO/c0ueg/rjW6fP7YMUY50ZCDBsnd9zxk4lL30Uw58/SThM3muvXrDfb4hGfl1JOPM/Fe+9lnBiPmxJ416NSpg1kX4t21SycTaxIPCxYuNrZPP/OCfP/yC3fZkG7NjT306JMmNjyrjz/xrIkZCYSjRo+MDUe8b7z5l8a2z8Aj5K+TJsvgEScY2V8D1mv0ESPMOvD5uOiya816sUbYQXw+yvH5jgV0BwtuXVkrLsV3zpKln5rvJ3pkPjMkbHr27GZwt14/vfFOadt5kFlD35ZxID6DFRW7w5rP52EjhwrXY20Zi4SQUYYmRKCMIrBbGd3rLnOrSt+JMltTleC0mDithWStJXEk9SprqbRlRBEneSyk6FHKGIVsil5AGxTyR6dN9AmXS0rfmUpotZh6lmLn24geG1K6VyK6tSSJw+kSsBaV9lG6j58gUBwVbQuhgSR7xCULg0GS8RJ9WFkz3pkfizQRFznGMSvRQpGVmKuLdyiDKA/x2Ez1T5q2OKbMyN5oqaxKRaUkX2mkR5e9O0nbLlVCQmD3lvY/iBoyVZIIFz5xnqkMOv/XZ2QrfUhsuMqUk68fI80qmpthSUxQrQLBk8yhSsUodcMYjKnZ1HPa8x9Kn0N65yRJ/OuljY2eeTI218QGYg7omIObL3pk9PRuIi10cowqG3D8wPF1fuhIyuDPtaj2gccuSYy1eska2XNwD52I22ySZrU1dUIyZ8+DeiTNjfz7a56XWe/WG941rN/cD+Yb8YOJ04XEEHMiOUdSaf2a9UaXbDbr5N+y+uVJOMhlEIHu3btKdXXb2J2OOny4kKRgAw2RvBh12LCsDYmMKW9NFXTgK1askt/cd7OpaiFBUcw/O1Bhpslrr/rBDcLm07+RkcOHyPvTPjTQE0/+0fSswdgzLzK834CRmPCx3r16yqzZ9Qaa9Ppbpmfja5gyb4hNMgQ8oySD/vLqGzFV925dYrIv9OvT2zz/xP7AA2wSfeJzj5gqNxJC4fn2o7VjedaCK8ybv4jOEOvCdw5Cxz3aS1VVG0Hmc0TC5u13ppnvJvRphC1joOP7Cp8NGzYiSvduncUlgwygG5KvugtniEBZRSAkgJrIcqdtRsEgMVvSJCepB1ZQqjIDovfJwj4Cb1G/Bc1Hvt228PnGd3j62E7remvlJNdbtHBbim2uDYiYVZI8BxZQrlppPyhNk4uBKBrtZTqvsbgHaDbC0jhtkDkjbQbQncVsq8WUK0oCi2wlcSQ1SRnzLLZZS5lXvzSnz6wmcT2t0mek1YI+k7KGzBnH45Ix0E06qhVN4FRKyW7No6/8Zs2bSbGjU98O5hUmkiAuuVHZukJevP1V+es9r2fdR5w71CQzqEyZ+uw/BBuUJCbASE6QrPj0k2XAJqFD8mTT+k1CpYwBU5plc5fLzDdnZStdnIl/PapkSGg1293eD+OSaFm/er2Q9KDiBhvm0byimfQetqeeX6UZl3ntc1Q/UxWFDePjT9++Z7W5T3DGJ5nEdZkPY7395Psy4Mh+mEpzfe2nvv9HmXjTK0Z2DQklYrfwX4sL3qezT+u5JlVbtTUNq7RifQ44YV85445TzP3V1jTMP20u2xcLo+2sCLAB8je4ha5LsoHqB5d8cJvuFu36CxUVVEvs1btnoSHKTkfSoF27tkL1SLGbv+zi8+WZ52pMRYqzvfrKi8Ul3MBczEm+VVdXAQXKRGDcuaebRCSVIBkotWtRWSk/HP9dY+sqPFinlYtqZdy5p8k1P77J+PXZq5d8MqveVAa5ii2jCM1Oi0BlRUXOWvEZ6dhhD7n5xmvMPG65434hWYTtgfsPNOvKK1wkePjO4tUxvuNI/lDphRP4V44ZJZP+NkXWb9gAZD6jVDeO088RSe2qNq0NHpoQgXKLQLQbKLc7b4L3q/ScId3FTjBIzPY3yUnqgZWjVAMPdHb0EYyURpGFz6VZbg3mj5nOp40aWfraCC3MleKTaxMhjst3FfRpOqXXU6UpNFYYj2uRIO2WPZEhC1iOFrJY1ObHIk3E5fOLLCLO2qbLcTQrUflj3XR0YLIahBIo3T6JJuUSBm70Jlu2bJH50xfKyoWrZMX8lbJu1bqic/ZfAXPJDfxra+pivi2qKsVVpsyZOlfWLltr9CSNSIDwelJV5zayZvlaWb10rVD1st+YgSZpZAwLNFyX8fFxZsjuelTJcD+bN27Ojt1jv25C0qV9z3bSrke1SYIwj677dJaqTm2ESpk5782V1YvXyKpFqwWecTZt2Cz4cB1esaqtqTNVOIzfpmNrU3FzwIn7mqQYv6fUXo+NLZU8+MP79MB5j5tXwHoM6trg3xSisodqI8YjBvSlEkksKrGmvfBh9vqsRan+wW7XiYCrkCCBc6veRB1/3JEFb47qh5mfzM7+hZ1qFF5JwomN1Lp16yVsmoiGJZIL47yEgkVzW14h4lUlqoNc1RAbVDauWLvk0U233Su8csTmduypJ8jCRUtiySJsy5V4/ZDnGKKCjYROvliQBMDOf72OuPOq0EOPPiWPPXineX2MZ5tnnHFc0jMkOInGziG3JqwVVVy8nvW7x+6Ryy4ZJ6+/8bZJzNXXz5f//MmV4tbl/X9MN697zZu/UEjwMFNeHWMMeD5nfN5uv/k6Uzn09LMTgbPkng1eAVu1eo3wDGSVgQkRKJMI7FYm97lL3SabU0f+jTlMma2x0iqlOUh0b0lSDqUxn7SY9/Tt0nmlr6W0/84nVcKV9cQKnkprk6Sh1NO3swYREnFWk2wL6ZW5D5V00ahkSRIH1iqhVdoG0l3sjDA4SIynJA40kA8jQ+J5WFliRxyzEi3kDOnT5TialbZoD0h3FrOtFs1sIgnEUhxTxs5qCrUqVZmOppo2OnDN0jXSvKK5+QFokhF9D91L+o/uK5+tSn9lqKE3sE6PQ9IFP6pvWrVvJT327yb8xg3VMlTabFhjS7B5dYlXmagIIvGCTzF6+8n3pNfgnub1KWz965EooUKHV6xICnF/zSubyfQXPzIVQMvnrjC/g8M8+E2eD16YzhBFiflh5I+/WieveC2NsSASPNgUIyp4sFlWv1xa69iQoGFcrpEvBkdecpiQwKGKCl/Iv+89D+phEl5piSdsScKRjINn3vSByjsCvP5AZcTHM2dJl84dzQaYJASvQLjNL6/EvD8t+ozMm7/IbLywIznUokWl/POjGXn9yynCVB9wv2w+3SsnJBOooAInXiQq5s1bYH7L53tXXW8qENBBP//Z1UIygsQGMsQ4jMdmlldd3s+8ToYukI0Az2K7xGuNVpPb8tpQsoqKROaixUuNcWy9Mq9BvvSX18PzbaKz8xsqdRbppGfyylVVbWTuvIXCb/z4Oip++Mz4GPyhw4cIlY8D9+lnXl8laQ1PwhY9RIUdFUVvTHkXMVCIQFlFICSAmshyK711hZLTVRqAdBc7wSALxrlIEmn/5dYy4t79YjRSy9tKh+oxipBsb/22zhn/ZCwKycP1PQ6/d3+JaD/NWzpE69JouMahNJ3Dht07SNJoqMbz0cFad/C9+4pPQ7ScRoM1bmmgDL7X0kG6T9KBGkvSARqztI8ccK+l/XWfpP00FtEA2e/edBqkcZ/21fK+9/YXnwZq2dB9/WXg/Zb20f0+9+8tjgZoPo36a9xRl+s6249DovU/D2I+Z7LLHct0EuTN375rfgSaH4I29NBb8o/nP9wu90pSp9vAzqYyZvAp+8v6NRuEZEV117YGGzP+6Ox1amvqdDKqmUle1NbUmR9GPueesabPGiWY2po6U7VE8gTV5EffNsklqnp4xWn21HrzipV7nWzT+s2mcqe2pk5IvmCDLRU1JJ8Yoxi12qOVmTu+VAAxNtflN4kYCxpzdXRfyfHQYQPhg29tTZ159YyKKMZlbrU1dfL1n58ovGLmxhh03ABp37PaJOzwhxiPMUiqIbsxnY/f19bE7xsfEmK+TeDLIwJUSfDai6so4VUKqoL+/NIkszHitQn3+hEb6z579RISRC46/IWeV2Swu+ryC+W3v3tOfnz9bZLm73zKpSfRw48PE1uI15JcJQ/yZZeMk7vvfVhIBPXt09vEG5z1oMqhX9+9xL2mBE5CyV8vEnNuvHKJaaH7JL7EiWeRZ5JnM82e55jKKmx5zYdnlSScw/B3z7yLL7ZUXBX6fKRdK2DbFgGeeWIPUf3Dj6pfesV1wg+gu88Wnx3wH19/q5AwxY41JCnEepHUwR9ytozRqedgIZHqKn149YsKO/ccjDv3dOG1v3zP0bbdWfAOEWjcEfgCE0CNOzCNdXZKb1DT5qbSQI2BW7KtZPx96f2PpsqPbvhhoK2KwTU6bqXTtTdcI+VKP9T3/kXRLx/6haQdfA7S8CRWql3SrynLtTV18th3n47dAkmQh789wWBUnlABU1tTZ37U+I4x95vXje4+6ddy/5mPyKRfvSH8K2FUylB5A19bYxM+/Eg01ToMtOfgHvLZinUmYYPsiGvX1kSvmlEJwxhcF4JnbGii99s7zAlbNw46bCB83pwwVbCprakz13Q89twb94jP3V/9tbkf/Nx4adfF1ukZwxE4vhDXxRedj8NTCdSyuoW4ah1samvqxMUTfwhbxmAsZHpk7KHamjpzXw7DHjsoaYt9oPKIAJsbXnthI8SGiOQPd87GFwyCB+Mv6bwe4WzAICpUsGMcxgPDBwyCBys3IlbcvyNkYkAP5uJNzIgdGAT/jXMuEfTIjoijb8s4jBfIRoB4uFjxTFrUtsjED4nn2FVRYQ+ehmELuXFZD/fs44MvBI9doO0fAWJLjCE+Fzz/XCUfjh477N16sfbIEDpsGMMRa4ot61zoOXD2od/REQjjN4YIhARQY1iFBs5B6SSOI9G8ZA6le5+0GDsjndJeSusg3elz9uzZEijEYFd9BvQjXsKp9Oci10zlQgZRqdZGFZo8EaCKhcoXV1GDGQmX31/zPGxZEgmbxy552iSjyjIA4aZDBEIEQgRCBMonAuFOQwRCBL7wCIQE0Be+BKVNQGkzSHexE0zl2YgqbQnpLvUspEt1CGCIwC4UgeTzn5QL3WpDbAuNU246V5WSVjFTbrEI9xsiECIQIlCOEQj3HCIQIhAiECLwxUYgJIC+2Pg3+Or5Np7KJIFU6nigjlINAhgiUPYR4BOSG4R0NNeusSHz1n8qgUIMyv0ZWLRhhfloNm9eKYF2bgw2b96cL+YB34bnUT7/PMRvG+K3vb4HtsiWsA6NYB2213q6cVatWmX+PyM0IQK7egRCAqiJrLC/EYX3yd2CxZROBVlyuN8rLTjSbDhDBMoyAnwGohtX+jMTSY5Tjkn0FrdtQtVoxO6Ve0ighuV7wgAAEABJREFUEIPG+QzsvHXpXFFtPpObNq2XQDs3Bs2aNQsx3wHPney2W4jrDohrQ78flP6vhob6BPud+x20NfGuqqoy/58RmhCBXT0CIQHUZFaY/7tJn6xKh/X/PSlDoltJOZTGIN2FM0SgbCIQf+ZVnk9HoXCoQsqgKxaBoA8RCBEIEQgRCBEIEQgRCBEIEQgR+EIiEBJAX0jYt/aiSm9WIdG9xA6lJZ+0mD0trrSPJdGchCNE4AuKwBd5WRW7uMr7SVAxu0jIh0cWgQsRCBEIEQgRCBEIEQgRCBEIEQgRCBFonBEICaDGuS45s4pvPJGU3rxCOaYGUKZNb9Cpgt7pftsJDcOECGxTBH70ox/LlVdemXeMNm3ayB133Cmnnvr1mI2KSVsrbJ9RtvbqW+vXvke1HHLWEDn0/GERjRsm+5+479YOGfxCBEIEQgRCBEIEQgRCBEIEQgRCBJpYBL6ABFATi1Ajmm761lOZVE7aNJUGHWk2z4lFuuob3/iG1NV9JD/4wTVZAzbWv//9MwZ75ZW/ZPHAhAjsrAhMnvyGnHzy12T8+PE5lyT586tf/Uq6dOksL7745xx9BCj9uYkkn1O+4PEq4aE8XWNnW3doLZs2bJK/P/yWzK1dIDP+/ol89OoMaVlVmXfqg44bIJdPvFDGXH10zObwC4bLZX/8tqCPKRooMO4Zt5/SQK+4OXO58uWLZfykSw0x322dV/wK6VLvIT3lgkfO3qYYMMYlT3/TzJt74F78qxEbYuRjPs99cr/cO+MwHnp8wCDGAIPQ+3NGxg87emTsAu1aEThy1AiZOf01Wbf8I0N/+sPD5gbvu/sGI4M7bOrkF7IYegx9/8X1U+XsM+OfWXycP/blSNy/ixf3T0yIqx8v9GAQPHbX/fB7snJRrYk5Y4BBzh8dNmCBRIgb8YP82BIb4oceHvKfW55/ZIcTX/85xo8xIXjsGA8Zchh4oO0bAdaBtSTOkFsrnnuefzB6ZHdl1g8cYm3QYYNMj+xs4cHQubHRJccAC7SjIxDGb0wRCAmgxrQaJcxFaRtHms2eSm9OI8rCWUZpzpFmSzrPPPMsWbJkiRxyyCEl2QejEIGdEYGXXnpJfvazn8qJJ341lgRyyZ/ddttN/v3f/11Wr16dZzpKf1rSVSod1vb5NHkcGincZe9O0rZLlVR3ayu7t9y96Cw3rNko+PiGfUfuJZs3bPahL5T/3zdny82jfmHon3/5WEZfeKg0hWTGrHfr5Z6xD5p5T3n8XSGuBNIldnof3BMxL3Ud0FnefvJ947909jIZeGx/c989BnWV52940VCHXu1Nkoqk0Bl3nCJVndtkx8MeP2JHP+LcoVldYHatCMyePVfGnHyetGjXX47/2vnCZnj4sMHyrYvGGxrQv49J7AwecYKxAUeP3ajDh8vv/zDR4E8/84Kce9ap4g42V9XV5fujqW7zetTokS4kJkmxYOHibLy+f/mFOfH+yjGjTLyPP+5IufWO+83a7NW7pxBPaN369cb/8QnPyqknH5cdOzAiDz36pIlNp56D5fEnnjVxJIHgrwFxuv3m6+TPL00ytn0GHiF/nTTZrM3E5x6Rnj27YWKIeI8+YoRZAz4fF112rVmvtZ99Znz9z4JxCM3WR6CAp1tX1gqzceeeJkuWfmq+n+iR+T4iccP6sS5uvX56453StvMgs4a+LWt7lf78vf7G22YtGZvnIG0MrhkoRKCcIrBbOd1sU75Xtp+Qfw/IkI9ZXpkNq7JCTgvuKEeZAY444gjp0qWLPPfcc7L33nsL1UAZVehCBL7wCCSTQKUnf/JPnc9EmjYNT8PSfBsTppSS3ZpHX/nNmjeTYseKBSuNiatOITkBsH7NejpDVJVQRQLBA465+mg5/9dnmAoicGSHI0MkKsAg/MAgbKlcgdCRzEHvrg2Wjybe9IqsWbZW9hzcwyRDqGxhTCplnD/jgkFci3ujAgeZ6zA2+IVPnCfgjPHl/zjC8MjYYwMNPf0gU8Hjj88YjOVs3fwZB0LG16c2HVvLulU2prU1dXLHmPtl1jv1vkkO//Jdr8nfHpgSw7nvTTo5V1tTJ7U1dUJiZ8+DeghxmXD5s7JqUb6kqIhb69iAQWjyEejevatUV7eN3QdJHZIMbKChuo9myqjDhmVt+vXpLejZLLG5uuoHN2R1jmEzRnJi6vu1Diq7ntiRiPjLq29k7713r54ya7b97E56/S2DH3RA/FXbFStWybx5C4zONevWrZePZ86SkcOHyPvTPjTwE0/+0fQkmgzTxJttnT6xTY6RtgYuXmNPPcFUV7Hhx4/kDonQ+vr5iIYOPGCg6UkMUSlC0oDnfuyZFxk8NDs2AnzXcIV58xfRGSL+fEYQOu7RXqqq2ggy32Ukf95+Z5pJ/qFPI2wZg8/S+g0b5NHfPpM149koZYysQ2BCBHbRCES7gV30Bne120rbeIJBufeqCiaCsFc0KXTYYYfLev1XqJtu+i9ZuXKlHHroYSlWAQoR+OIi4CeBnn/+eSle+cNclf5M0DeEVEOMG63tli1bZP70hbJy4SpZMX+lTjisK2muC/+1WHrsZ/9iOuDIflI/bV7Wj0QJAlUkELzD2veslhdvf9W8dtZrcE8Z/Z2R0ueQ3qYyxdliDz1w3uOmkoVX1Kg4+mDidGnToZVJ4uypkznL5q4wCQ1sixGJFBIqVLTMfHOWGZdKGebO3BiX60PTX/xIBozuKxNvfsXYcR2X4Gm+ezN56vt/NEmUAaP7Gb72z3XZWFS2rtQxXG/8qDwacc7B5nW51UvXGowxXbIHW+ZCxQ+VP+4emA/JIpJhE6541sEN6plvi6pKk+RpiCNJIey5PjFxMligXSsCbHj8DW6+u2PzyyaYv7Zf8+ObYmZsnKgKuum2ew1+9ZUXy5S3psrixUuNXEJTNiYuUUFSjQqp96Z9KLfccb/ceetP5L67bpBnnqsxFSnEmFizNsSSZEbZBGkrb3TcuafHkjppw5BU6Nypg3zvqutNVUiLFpWmuirNts9eveSTWfWmQiSt4uqyi8/Prleaf8C2PQKVFRXyw/HfNevKq3eMyGekY4c95OYb7U9Q8PlhXbE9cP+BxpbXungFjGQ0r3fxOSL5QyUjY3Tt0onOfOawxeaYow6TtDGMYWhCBMooAiEB1GQWm02oJdtKzkY2H46l0taWkKTocdJJJ8kBBxwgS5YslQEDBsiwYcOK+gSDEIGdHQGXBJo8eUqR177szJTtctqG4PlscwZtRMCapWukeUVz8wPQJBv6HrqX9NeJj88yVSeFpkqShATB4d8aLu17VMuCuugvddVd25rfFHL+/L4QGPL86YtM0mZZ/XLZvGGTtOnYxlTn1NbUoY75uaocfqS6dftWsnrxGqGSheQPr0Yt+niJ8SmlIRmyeskak0A64MR9TYUO4zJ35sYc3ThtOrUWXos68dpjjV2/w76k59naqKmeIVlDZYzjGbeFTrZgQBUUiSr4Oe/NpROSV7y6RVKFMbkeGLbOxhhmGpIuJKKYU77qoIxpakfcDjhhX/nrPa+n6guBVCqhd9d3MtiOoTDqFxEBkgqdeg4WXpe4VSchjj/uyLzToNqHVykeevQpeezBO83rNRizySJ5wSaMv6yTKGrXrq1QUYE+UBQBEmS8UseGkwqUhYuWCBVXt9xwjUlInHzaBXLWN06W3z12j4kxsW7Rrr8MHzZYiHM0UuCSEeD1RWIFUaHGc5i0QaaSapFOTFJlxfNKgqd7t86ocmjBwsU5FVskFEh48moZ1Vh8LnIcA7BdIkBs+c5hTamkO2zkUPPZuOySceJe3aqvny//+ZMrhdckuej7/5huEnvz5i8UXqcE4/UuxoBn3Vg/eOii/7jWvDrYvVsXGTRwbyBJjsGaG0VoQgTKJAK7lcl9NvnbZNMJ2RuBg0SndSxJ4kALJWAtgirtB2kx5RwzZoxBTz31FOnYsYPQA4TXwIhCoMYWAZJAV189vsBv/hSescqjtrhtnUlccmjj76lsefO375pqHKpsDD30lvzjefuqQaE7IAlCgmLw1/c3SRuSM86e5AgJJSfDgznZ71cvWS0kd9yrWNiip4Jl47qNpmqGeW3auBlYZrzxiZBMaV7RTOZMtQkWoyjQkBDBnlejVi9dK9P0/ZHggKgyYm7uugzDvfBaFL+Zgw008aZXUBWlZjqh1r5nO2O350E9TL/wX3oz8U69uRfGouIHzCgLNCSHSBIVMMlRjbn6aINxDdYIYZlOtrkYU31E4o6x0SWJBNvcD+yrECS2kJM2Qd61ItBdb4JbVFaaV426dO5oEjxsfLrqv5S715W440l/myKL9AYank32gQfsKySRSCaB8erX4AMHmb/CU5HB76+4v9yjL2ci4eA2o7yqQgKBeMyun2deW0G/fIV9tZYYE2v0JCLoeX2MZBA8iSMSHS7uYIFEeGbbJV5r9ONC4oeqH+KHLYmDefOjP1z4trF4e69Bfv/yC03CLiQ5/WjteJ5XthbppGnySlVVbWTuvIXCb/z4Oip++Ez5mOOpqnM8/YYNG6V2+r8aNAZ+gUIEdsUIhARQE1vV+AY0kiIufkPgjuIapHTN4MFDZOHChfLaa69hZHpkfhTaAKEJEdiKCDRGFz4B+ecV18al/F67ombOe3Nl8/rNQu/fn0uWUPECkXRxmG8H/8lbc8zrVFTGYAsGkbToNbiHqcAZevqBQIZI+lR3sRVGJDhIeEBG6TVfOqSX8WVMEh4kelBPfvRt88oZOISvmxsyxA8h1706Q8aMP9qM4f+WD2MUI+bLOPsc1U8mP/aOeQ2LOYBBJKTyjUEijOthx/WZB/eZZs/cIV9HIosEGf4QFTy1NXXCq2bE+Iw7TjEJu9oaW3Hl+8K//eR74uY//OwhJuEGHmjXigAJHF7rWrf8I6EihSoeEgr8QO5v7rtZeG2CjRKbZl6RwM5h2PE7Gi7Zgw6bK8b/1FQUtWjXX/jxVv5yT3XGrhW5rbsbP94k1kggUOWwfPlKkzAjhiThvnHOJeYVOmINRtUQv/mDPVcGowri7nsfRgykI8Bv+RAXYkZVD3HVcM5JQuC3v3tOrtJJnGK2frzd54PEUd8+vYXPB9dbuag27ytkORcPQIMiQNUbMYao/rn7nofk0iuuE35wnsQyOGsB/uPrb9XfN08JdqwrSSG+z0g+Ywc5W767WNv6+vlmHUlUU1H0re98P3WMBk06GIcI7AIRCAmgJriIbEQdiThOaQ6KEEkcSss+aTH1/PnPb5Svf/3UmA4Zuvzy7xndf/3Xz+Xoo4+K2RQRgjpEoMlEgM9Jk5nsDppobU2dPPbdp83otTV15l+sqq2pE5IUJFlqa2xiAZ5qF8j9jg2JFsfX1tQJNviBYQeBIdfW1Ak/egxGf/+Zj5hr8HoWF5+jk0/0/ItWjkeGqPS57cv3ZituGBMc4npUxzAuxJzAsUGGwPwxuH5tTZ1J5DA37LFxPH/hfNsAABAASURBVLYPf3uCmR/zxJ5x6Gtr6jA39woG4cc8uGZtjdUbI93U1tRl75t7YGwNZ098uTZA2r0zJtdwhIwtPg6DB4OS86itKXx9fAI1/QiwSXavWHTqaf/lJO6KzREJHAieTbOrXHEYdiR2kB1hgy06CF9s4MuVuH/iwP378Xa/RQKOjYuhw/FxmB9X9OD+ejFGuZOLC7Ehnn48kImnw/x1QOdwnl3GIUHgMGTGdPH2fcH5/IA5+9BvvwiwZsQY8uOcD2cdsMPerRfriwyhw8bN0K0tOuzA0WMH5sYADxQiUE4R2IkJoHIK6/a/VzakUHJkMCjCIwkOinRxDh0UR4MUIlAeEcj37Fvcti4Sccmhod9REaByhioWqllqa2zihGRUbY3ld9R1G+u45XzvjXVNwrxCBEIEQgRCBEIEQgSKRSDoG2MEQgKoMa5KgTnl24iCQ9YVDkqTLBbaEIFyjkD06UiLQlwblyL7fHhkEbitjQDVL1Sx+BUsWztW8AsRCBEIEQgRCBEIEfiCIhAuGyIQItDoIhASQI1uSYpPiI2no6S1w+lFaCOKOKsR72jVqpUECjHYVZ8B71E3nwpf9nlVUOtbBj5EIEQgRCBEIEQgRKBYBII+RCBEIEQgRKBxRSAkgBrXeuSdjdIaSHexEwyKgRkBHMqIukOCNKtPx4069Ej57aMTdhI9oa+zM2hn3U95XucJ/bw0Jbrmqh/qJ77wqVKSPyqPSz48j3mAQwRCBEIEyjUC4b5DBEIEQgRCBEIEQgQaUQRCAqgRLUbhqbDlVClbVOuldAfpLucEhyIFkqVVL6+VV0+fnKW/ar4h9Bdt3zCaIn85fWfQZH2dhlFD7tvZ+rGL81N0TOM0Sd93MXpN2xSiv2m9pTflb6fH6XUtp9HfNR6nt+Tvp0f0hubTaLLG02iKwd+WyafHaYqWDZ32tkz5epze/Po7kqS3NJZGb2s8Tu/K219/V97JQ+9qPKKp8u7Xp8rUFFr808UFPz/R58NyfEIsF9oQgRCBrY9A8AwRCBEIEQgRCBEIEQgRCBFoLBEICaDGshIlz0PpTSwkurck3qE070izsdPhrrdKJ9netpId28mS53D6Yn0e950GF5sf+mKTwSZJ1ieJIstWxVBSDkazZFsxI4s5chEDm8bpjJBtQK0AB1kpasGgCLEcmDLXVhbItEiQEbfo9nNNmRNcGZ8MkOlUpk92ubhFbBu3BoPiqKRcTcyRZovC4rZFhuISiCVwyEqhLSkCwShEIEQgRCBEIEQgRCBEIEQgRCBEoFFEICSAGsUyFJ8Em04oskSCpOCG11pI6oHOUWTgEPpiaKQvxjFaKVRsHF9fynjOxvdrCO/86eN+II4ijUPoIzSXQ+8oV2uRuB7J4q7NRawGHLKSa0EgK0eclV1bGM/V5iCJ5I+IEkkcOT4ZfS5uEdtmjAp2quBnIc1VGdC2ht1Fm/Y9quWQs4bIoecPi2jcMNn/xH130TsOtxUiECIQIhAiECIQIhAiECIQIhAikIxASAAlI9LI5dytKogyG1+VZ+7gUB61gdE7MoBpHEJvANMg+WTA/E2DNP64xfgGDVyicfKacTdfm66Jo+kSo6RrLIoeSpPA0EHwScrFQaDIMi4VxrGFxDxhEjssnoFI/GzO8LqzOttq0ZxIkBESTS5uEdsmjLWYi6uUGWpDfSpN+c9cbS5ivXPxXMRaNr62dYfWsmnDJvn7w2/J3NoFMuPvn8hHr86QllWVqZPdvUVzueTpb8r4SZdm6cqXL5YTf3SsXPDI2TLouAGpftsCnv/rM+TwC4ZvyxDGd3uNYwbbhqb3kJ7ZGBK75L2dcfspMubqo/NegRhfPvFCE3/WgvEwxsetC2OAQej9tUHGD1t6ZOwClVcEjhw1QmZOf03WLf/I0J/+8HA2AGefeYpMnfyCYAN43Q+/JysX1Ro7cDAIHv/F9VMFH98OHLrv7hswLSsiFsSE+yfGLo4uXsSSWBEU4oMdBA/miDXBx8nw2Pn+TlfOPXEjLhBxJ/4QPJhbA9YBHsyPoe9PzIllmj84evwhxmJM8EDbNwJ+/P1Y+2vlx999NrB1a5scg7Vjlnz2sMEWwhecHhnyx0YXKESgXCKwExJA5RLKHXuf/lYT3lF0VYsovQ1WGoR0FzvBkhQzyAhJG2TR4+Yj9MVIvuCj2Pyc3k7TScle8kZBChy5o+Qa+zYSu4qYI643UKxx+giMI06ij2wsBwZZKWotRgvF8RhC4odXv7QJOCTmHiR7WCwrxphcnUVsGzM1Qi6uElczZqZRpk1v0nRpGN75cHRNibrs3UnadqmS6m5tZfeWu+ed+sZ1m+SesQ/KhMuflaWffCrP3/Ci3Pble+WDF6bn9QmKeARmvVtvYnjzqF/IlMfflb4j9zIGLrHT++CeRs7XdB3QWd5+8n3Bf+nsZTLw2P5CEqfHoK5mPViTDr3am2QcSaEz7jhFqjq3yQ434tyhMvPNWVl/5KwyMGUVgdmz58qYk8+TFu36y/FfO9/cO5uk39x3s1RXVxmZ5vjjjpRb77jf2raoFDZQ0Lr1643v08+8IN+//EL56Y13StvOgwz2rYvGy/R/fixPPPlHhigrGnLQILn7nodMHOo+milnnn6SiZmL1+MTnpVTTz7OJM2GDxts4kq8vnLMKIMRLDavA/r3EXyQ/Xg7f/BANgIPPfqkiXennoPl8SeelbQ1+OukydJn4BHGjueZ5xrvTp06mDXgs9C1SyezBmn+2K797DO58eZfmjEYizHBA+2YCLh1Jdbdu3eVsaeeIH959Q2zXlzx9puvozPE9w3fZXwH8V3Ur09vefj/PWXWCt3Qgw8wa4vx+g0bsus4eMQJJtk985PZxpZrdu/WxXxusQ20vSMQxmvMEditMU8uzC0egbRNKBiUa6nMplhpBaS71BMdlKr0QGx88lSa9TXwGkqcoKVSwrWguO1jpo0QXTKpjTSFOd+vkKWzkwKrhY3kOdBBcXUciUuFLCOd9bFthIqZpfjH5kiIrCMObVwCiShXZxHbRnaOy8VV7pwyxirTp3VWZ1unj0sOzdc3zDrfKDsTV0rJbs2jr/xmzZvJ1h5DTz8oVpky5uqjxVWjkOCgEoVkBdU4Fz5xnlDJcuqNJwiVMFSkOFvskNFXtrHVSPgjO3zUd0YKY7gKGnrGLWXubnzGYo7MCQx/MFcZw3zQM6Y/PrbYQU6PL/P5Py9dJP/x/L+bBAx+6BkHPkltOraWdavWG7i2pk7uGHO/zHqn3sj5mpfvek3+9sCUmHrPwT1k04bNUltTZ4jE0J4H9ZCJN71iknWrFq3O2reoqpTVS9YYee4H8wXZCKEpqwiwmaqubptzzySCSEasWLHK6EhEtKislEl/myJsdl99bbKMHD7E6PxmwcLFvihjTxkjzzxXY3xiijIQrvrBDSYZ5t8qMXt/2ocGckmxU0/6iknwEFeSFgsXLRE2rRhddvH5MvX9WlhDaf6sjVGWedO7V27SPG0N/DB179ZZli9faaCxZ16U85zm8++uEwPGKTRbH4ESPN3nYN78RVlrsMqKiqwMQ6L68ku/ZRLWye8gkkCsI3a+rrtee7CPZ86iM8RnkOcAgWtu2LARNlCIQNlFINoNlN2tN7UbthtOWkf+HTiMPsKRLNlWCm6WfRt4KXCgz0dirpJPWwxvmLeYo9iYhfRScLZS4pG8Qj63uJ0vxT3yayQ2X8keuR4OyZpkGIfTZ6BsB6ayV8jChlGmzTSf6z6T/AGHJOEHBkmeI1dnEdvmOuXiylwx11Ly4qIPpUkSFhaT1CNXl4ukOjYycMuWLTJ/+kJZuXCVrJi/Uick1m3VDCtbV2rf9aayZP2a9aYyJd9AzSuamWuR8KhoWSG1f64zfhOueDb7+hMVLi/e/qpUtrb/wVdbYxMk4POnL5JW7VrK7Kn10mO/buYynft1lBlvfGL4Ys0D5z1urserb1Q/YV/ZgPmn+bt7+u9j7pOFHy0WEjCMSzXOBxPjFVIkhUgeUbXDPWPXUCIhRfKGJE9DfJkniSd8iB0yfKDyi0DPnt1k4nOPmNe7qDBpSATYXJHQ4HUJKlduuu3erDuJiT579TJJoyxYhgwxbdeurVx02bV5776dTsLxGhEx69Wzu7HjNReSE+9Pi39vGOUu0OyIWxh37uk5ryhyneQaEFueWSqvSHZi4+jqKy+WKW9NFZJxDkv6t9DJ0B+O/665FtVyzi702z8CJHv8WPOd8/obb8tRo0ea763uiWQcOGubfH2LdUL39jvTsmtb1aa1UOmIPc+Emz3rfdXlF8qSpZ+WZfWii0PoyzcCIQHUpNaejSdkJw0HWSlqwaAIgQOxZFtJbIEl5yjVLuno+/l80i5d9j1K5dNHSqL5RkvalSInxyrk49uKibpDJHY4lD6myAjgUEbMdCBQRtQdEqTZnLMQbnW29R1BIIPxqheJH3oNZHFzXxrInBGeARJdXI8ESWIUyR5WmxU1oxpgq81jp4pJhYRcywiJuEIjNA7dmqVrpHlFc/MD0CQj+h66l/Qf3Vc+y1SlNGSWJH1comP10rUFXalWofoEo8mPvi19DultqoGo8qnu2tb8HhG62po6k5iCp0qHyhwSJ7wmhd2c9+ZKmw6tZOg3DpL2PaplztS5mBYlKnIYhx+/bt2+lZAEasj8k/7Mzb8n7o0xSdI0r2xuqnL8SZG0IZHF7y5xT/j7+mI81z/ghH3lr/e8Xsw0Rz/5sXdkn6P6mUqtbgM7y7K5K3JsArDrR4BNLq/L8MqE/zpMqXfOpopNNP4PPfqU3HvXDUIiA/9Rhw0zG2n+qo6coLIQic+4c0+Ta358U977feaPf5ZPZtWbzex9On68ltK5Uwchrn5CLe8AQWEiQCKH5xDilTk28SjS1oBkHHYkelyigOcWHh/09FCaP68L4e+/LoZtoO0bAZI9vMpFrHnl67CRQ81rlG6tif+8+QuFSsU7fvGb7Kt9vJ7XscMeQjKPGfG7PiR/eK0LXzDWmHEhXg3jtTISsCSCSDjNmDnLjFfO31/EKVB5RiAkgJrIuqvYPJEgC0aclV0LDjk56kEhMZtoy0nBAxtHBQ0LKJ1/sb7AEKmqYuM5fapziaAbw/WluMVt45Lvn18TWWETSY6Lo0iQ0yb7fDqL00JxrxhC0ofKn4xJpIs4VHEJJCJ0UByRgs9h3F70oYy9Zhp8qhSPNAyzXDxCIg7Lxk9s/t/87bvmR6CphjH00Fvyj+ftqwrb4w5I0DBO+57tpJlONsH75H4Th2qfEeccLJs3bhaSUdiQEGrbpQpWDj79QJn2woemcse9JlVbU2cSGAOO7CsknRjLGCcaEixUuiyrX25+UHrjuo1mHO53k75ewjwmkmgCoGqGMUjqFPPnFa1N6zeZ3/dZ+K/4qzGM5WiOTmCReHJyKT3VQ9jxW0zufrkvElnEi3sl5oyNXZJqa+rMq2YkoJbVr5BFHy+OoiuxAAAQAElEQVRJmuxgOQzf2CLQvVtnobIhbV7z5i2QFi0qZdThw436wAP2lTemvGt4NtEwvEqxbp19lRF5wN59ZdLrb8GWJbGR5Mb53RK3iZw1u94kdsCJJYkKknBsStmIkoTjFbC+fXrLwH36maQQm9HBBw4yP8idz5/xAtkIkMihogopbQ3AHfF8kjxA/vnPrhaSmKwFMlTM375Caf+/CftAOzYCJEf5nnFX4TNEosd9Bznc9XxeWEM+TySFSPo4XbJftWq1DBzQV0gEkWwiyZe0CXKIQLlEICSAmtBKs+l0ZKcdSY5zvdXb1mGutyitQ5TeUDsSzVuSPIfSeD7Sqm0+842dD9/mC2YGyDc+eMYkb4dNnOKS75hfE1ml2xRGI++I8z0i1HJWZ1uLRG0M3aJxEj+QZjnRS8qTYnFJPXJ1FrFtqou5QlyjUrDIQkVsDmd1tnXKuOTQwv3W+BQeselrp7/4kfBqFdU2Q3UCx9xRoqGaBf2J1x5rKn/eemJq1ufYK0bL+jUbjMfa5Z+ZSiVsO+/d0WA0JDD22LO9uOqjr//8RJPkQQcx/hl3nGISRLU1OmGkk0C9BvcwFTD55oQfxJhUyXBNqmao8llWoj+/w0NShhgwlqNBxw0w1U6MOWb80VL36gxxiRxn43qSPZCT6UmOUQGFP8TvEdXW1JkfdiaG3CuVRbU1dZjnEOPhB/H7QySrcowCsMtHgCqJlZl/2YuNzy133J96zyQwfvu754TXInhdYvnyleb3bahQ4dUvMF6lYCOGLX9Jb9eurZA4Sh2wDEAqeKg6IDYQVQhuA4p82SXj5O57HxYSFlSe+BhJCBJCEBtXfgeIDWmafxmEsqRbJL7EkNcZqaiieiRtDXg23b8MRsUVv1FFIqdf372EZBtjQCQO0vz99eKZ//NLk7KvFJU00WBUcgRYA9YCovqHH1UnYerWmvXidTA+F/66+ji/DVVRsXt2bVl7bKnsYlyI12B/dP1tsnHjJqmsqDCvl4FDzKHkCQfDEIFdJAIhAdREFzK+CUWCopuJSxEOh84RcpwijePo4zb5JWzTKL/HF6PZHnP0x7B3kYtY3LZOa6X8LXa52lwUBMq1FZMkyacTfag8FsrodOOfJH62RIAq4BtZifi88gXDW8S2BshpcnXKXDnHMAOoTJ/WWZ1tnT4uOdT2ubpcxFru2i0JC34Hp7bGJhmSMr9rM/GmV0xig0oVqk34vZ/7z3zEYA9/e0L2h4yxRQ/l8yFJgQ4b6O6v/lrwI8pU5qxdtta8ZkX1S8vqFrFXwbDDhx772pq6bAWMm9ObE6aKfz/Ycr3amrgt866tiWNp98R1qBwiCURskB3V1kT+/Atq3JvT0btrw/P7QXPei7/Wxjy5H0fI2DJfh8GDQVwfm9oau1bonB3XwiZQ+UWATbJ7xYJXwdhcuSjAk3QgoQPm25KgAENHhQuJCoiNGHjSF6zciNgRE0fIxIAezMXbj6HDsHNE3EeOPtWJkvTPKsqccXEhtu759DFwZJ5N4ozMs098fQwc4lnGHt4Rsr9e4NiVeeh32O0TW2IMubXiYqwDGOTWOrmGDqfHzhFrj62PO4xnges4W3rmwDUDhQiUUwRCAqgJrzZbUii6BSTIInCOLJLb5tc7Db2YjTecIyl+xCycX74+ZrwdhHzXcfjWXML5ut6O4SR6i/gtqCMfT/LOhj6uA4EiFAmKkDhXTFdInx2JhA+JH37vJwPip8yTkAG8Tnm8z4JDPiaZMXJxyR65OpXxyprEGBWT4oLV2dZp4pJDbZ+ri5CIs7ah3fERINnD7+fsc1Q/4XdtuCLJjscuedokmZC/CHIVPiRv+H2jbZnDY9992iS2tmWM4BsiECIQIhAiECIQIhAiECIQIlAsAjswAVTs0kHfkAiw8XSU9MvFHeJ6MZtnJ9FL4gBLUmSS1Cg9niPRfJxkKw6lfbYn6eG26sw/h3ya+GWSVnFtXPJti2ny20aeziZCIs7qbCtmxSR2OI0BSfxAJIE0EOngNOCdIJAHZdl0XJmrq6xVLpOrU8Yn19IiynaprdXZNtUgAeZaRkjEJZyCuEMjQLKH6iKqeGprbHXLDr1giYPX1tSZCiPmxhxLdAtmIQIhAiECIQIhAiECIQK7aATCbTWFCIQEUFNYpcQc2YhCCdhsksGhuC4dyUVzvbCB4hpfQuuTxObhNNIIDzc3v7fT9BHHW01a6yzo0/Q+ho0jH5dY1CR7pNtm1Xm8Ij2cylohxUlpEdKdCAkfKn7oDSDGU8yRtcpKccTA2SZdp7zxsqYxRsUkBFXQR2GSh6zOtr5JLmK1+XC0hXToGxvN3bBUAoUYlPszsHCD/ZfPmjWvkEA7NwabN38eYr4DnjvZEuLaGD7LW7ZIeL7zPd9NGF+1alWe/5xTefAAhwg0zQiEBFDTXDcza76OICMkGnAogpEc5aIRks45T/p0C4dikSQxm/gkmpRlOx/J8ZNydLn8msgm4hpmbf2cj5WSLdokJiZmUuBI94oc0Ks8oyhtBunOJn70f8wIVT8GEONl9bSQZI+4lIWzTLpemTGzRimMysFUQR+VYx8BVmfbCJWC40nOkevvmxTW+pY7n+9R0UEChRiU+zPQpaLafPg2b9oggXZuDJo12y3EfAc8d6Iaf1zL4bOm9H8AlMN9lts9tmjZSvbYo4P5/w2/2aPDHrJpM38h9dHAhwg03QiEBFATWTult66WciesNORIs7HT4fSRAskn0aPnkuQ5fM8kn+6StEqXlZ7F9iTR45VGknMojeQjrSp4pvnFHZIWkjpTSTl8zxR1Zhyle6XVkO68EwTKQiR9HGVAq6eFMqDukCDNpp7ooLhSmbmoOBiT0EERiKS0X4QkOZUEPNnqbOvBecfDEvJtxbPO1Uk4QgRCBEIEQgTSIxDQEIEQgRCBJhmBtWvXyYEHHSitW7fOzr9t27ay36D9ZO3a9VksMCECTT0CIQHU5FZQ6a0plD5xpWFIdzknOJSj0COKIYkd2DqKKQoIzt7vC5g3GpU/X/iGTgwfR7m+TuP6yCIXiXQ+V4qdMmuofLcYn6PhjxlU/mSs0Ks8Y6iMTb4uXa/MaPl8wBVNjCxi25giKxTSWaNci1wknyV4ZB1x4BHlwyOLwIUIlGsEwn2HCIQIhAiECIQINL0IbNr8uU7+tJEjRo2WI486Wo46+sty6GGHSyudENqyhb+WNr17CjMOEUiLQEgApUWlSWCq4OZa6XuAdJdzgjuKKx1Kn1+Tq43bJiXs81HSdkfK+eYAvjXXxc9Run9+bX5NfKRS7KwNbdzXSWggI5Pw4f/DSP4YQMxzZPW2lcSRjkZGuXoQZcaNrHI5lQNZxLY5SjNePp2zVsbKSbZXtiuxjawjLu6aD49bNS6pfY9qOeSsIXLo+cMiGjdM9j9x3+0/0TBiiECIQIhAiECIQIhAiEATjUCLFi2kXbt2Ul1dLfASjhCBXSwCIQHURBaUTScUn67S212f4lokpRtHms05nc7vrZGPON5qaB2S1qMvldL8dxRW6pycXbF5ODvRq5BOkj2SY2UVKYxvm6I2kLVR+spKy5DuvBPEURYm8QORBNJgpI84DWfPdDSr1tcWQxI7lCDiS59G6KC4TpmxVBzMSvlwZ4BemREcYntlu9S2kC7VQYNb46PdvvCzdYfWsmnDJvn7w2/J3NoFMuPvn8hHr86QllWVqXPbvUVzueTpb8r4SZdm6cqXL5YTf3SsXPDI2TLouAGpftsCnv/rM+TwC4ZvyxByxu2nZOd7+cQL885ze1xrayc65uqjs3NkvozTe0jPbLyJOzJ4ksDRsy7+/aWNiS/2yfVCTvpjG2jXjMCRo0bIzOmvybrlHxn60x8eNjd63903GBncYVMnv5DF0BvDTHP2mafI3BlT5Loffs8g+OALMT7XMYoyaojJ4vqpJmZ+DFwcVy6qzcaLeBIrCN6FydkyDuOBO8z3By93Im7ED/LjRVx4Lnk+XQzB4ImlezaxIab48/xig461A6NHBvevBQ8WaMdEgHViPVkDemSu5NaLNURmbVgj7CC3hugg7Fhf/JAhMGyh5DqiS9rjEyhEoBwiEBJATWyV2YBC6dNWKVvgyFJpFtJdwRMbKNcI1KdcCxExc/Ct4NMtGw/KHJNUeHa+dbplcYvIr1Rba2fbyDvOoY0hVPtAmcQPOmtDC4FEBAJFSJxDB+VDc3WRZbpOmWcmsopzKi7mSFZvW1+Zi0TadF2ERlzkk8uVZpXr98UhXfbuJG27VEl1t7aye8vd805k47pNcs/YB2XC5c/K0k8+ledveFFu+/K98sEL0/P6NAbFxnUbTZLr5lG/kDvG3C+1NXWNYVqxObRq19LEldi26dDKJKkGHttfls5eJsybfsS5Q2M+TthzcA+pe/VjY/fPv3ws+40ZKCR5egzqataIderQq70Zk6TQGXecIlWd2zh3AVu9dG3Wf8Q5B2d1gdl1IzB79lwZc/J50qJdfzn+a+cLG6nhwwbLty4ab2hA/z7CpmvwiBOMDTh67CRzjD1ljCgVfeet/ewzufHmXxr7PgOPkL9OmpyxLJ9uyEGD5O57HjIxqPtoppx5+kkm4bNu/XqDPT7hWTn15ONy4v2VY0aZeLOBXbBwsbHt1HOwPP7Es6n+5RPR4nf60KNPxuLlPI4/7khZv2GDE4XY/ua+m6W6uiqLYXPrHfebz8JevXuaWF995cXy55cmmTFZQ2Q+Czz/fGb4LLj1yg4UmO0WAWJ9560/kfr6+WYN3OeA9fvh+O9KRUX03yl8x/Bdw/fYX159Qw4bOdSsIWOQOBq4T7/YvBijb5/e5nsK+7GnnmA+dxiRJEIHHyhEoBwjsNv2v+kw4g6JwGY9amr1hsZjpxL7P9G9pB5Ko440m/d0NvTpRmh8SrcC9a18Ht3OIv+6Sb74HErz8K2KjylmjfCRAgd6S7bNZxrTkuyBeG48h8gGzlNoFgTSbN4zXW9RWiifc7pOmRg0zCeyVoa1rWEzTS6SUeguXRehEaeNvTMf7pk0alYpJbs1j77ymzVvJlt7DD39IFPFQjUKCYgxVx9tqm8Yj+ogqkzAqbS58InzhGqVU288QagiovrEVb5gh4y+so2tRsIf2eGjvjNSGMNVB9EzLtcqhbB31+V6zqf3wT3NPaDDBpxxuRbX/9YjZwv3BY4eHTxzZ24QPBg6/P7PixfJpc9dkK1k8v2wg35/zfMy69162Ly0YsHKVN3fHpgiL9/1WkxHUmjThs0m2VVbU2cSSXse1EMm3vSKSTStWrQ6a1/dta24see8N9fgrJNhQrNLRqB79656E9w2dm+jDh8uJClIOEBsfEcdNixr009vmtCz4QJks9S9WxeZNcc+M2DI9OVMV/3gBvnpjXfGQjBy+BB5f9qHBnviyT+a/stHHW5616xYsUo6d9xD2rVrKwfst0+sgijNnw2u8y3nvnevnqm3T2XH+nXrhbg6BU2GbgAAEABJREFUAxKdJG98zOno12n7j2fOMmswb/4iIHljyrtG9p9/Ph8LFy0RMGMUmu0aAb53Kisq5JnnamLjuvVbtXpNDPcFEn6sIWtE4ogkj6/v2qWTLFn6qUz62xSZNbteuA7rSGJ73LmnyeoCY/vjBL7UCAS7phSBaDfQlGZdhnM1m0829J/rm4fgNQvuSIveaVGlt9eWPJXHKs37pMXU07dJ8pFDUpMmR9ZwaRY7CuN66VTKFeOe+TziVrlS0i/XwiKRXcRZTbxN1fJ8ONLmcRsnaYV3gnpiDoseylGY50t0K3kP/KC4gdI+UBz1JeULKbzV29ZX5yKRNl0XoREX98nFc5HIo3FyW7ZskfnTF8rKhatkxfyVsm7Vuq2aaGXrSu273lSRrF+zXqheyTdQ84pm5lpU41S0rJDaP9cZvwlXPJtNrlD18uLtr0pl6wozTG1NnWAPPn/6ImnVrqXMnlovPfbrZvSd+3WUGW98Yvhks3uL3c1vHJGcITl1yBmDZcDovjLx5lfMdZfNXWGSM8yrhU44cY0pj78r+x47wFTSgBMbrr9m6drk8EZm7vhRbUMFDwkU5/ffx94nH7/+vyXNlSofXserrakzyRoGZ96MSfIGOR+RJKPqZ/Kjb+czyYuTBEJJkqhSryV8oF07Aj17dpOJzz0iK71XktLumEQPNmyOrvnxTcaEzRJVLHffa18dM6BuWlRWCn+h59UK/tKuobI9iRvJnIsuuzY1BtPrPpZb7rhfqHS4764bzGZ30ZJPpVfP7vKrBx4XKhpIVFBBlDpAALMRGHfu6SZhxus7gCTHqNa5/8EnEAsSz/Q4vfHnszDlralC4oDnuHu3zsaP5BsyQrvqtsKzz/isE1igIhHYCrVL6l12yTizrlTyEPN8Q/Fdw3fO0IMPkO9ddb1ZwzRb1s6v/sKmomJ3Ya3d5+yjf80EDhQiUJYRCAmgJrPsymyYzXRJ/rDBp7oDMqBovSVJPay/StVFIHpHEVqYc/b0hS3RYlWIsNneVOh66IpfDyufintEFg3xc7ZSdDWthfiHeyZ4PjI441kWDrKSa0EgJ6f16XpQZWaZ5uMw5ZhYr7bSLxpEGda2hs00uUhGobt0XYRGnDYueJZuWXCYnahcs3SNNK9obpIjJA76HrqX9NeJkc9WrW/wLEj6fDDRvgq2Ok+SxA1KZcrcD+YbkWRFn0N6m2ogEhjVXdua3yNCWVtTZxJT8CRUSN6QDKFKB7s5780VEiNDv3GQtO9RLXOmRpUI+DjyXwHjFbY1y9eaV6BOvPZYU+3T77AvSZuO/B7SZql7dYZxY6zNGzZJm04Wd/M1ypSGqiDmxphVndvk+M0pMld3fwztEj2uMonEEkkhJ2OTJK5/7BWjZfJj7xStJEr6sga8Isb89zmqn6xZtrbBYyTHDHLjjgCbXP46TpKB11+OP+7IvBOmmqVt50Hy0KNPyWMP3mlel+CVGLdZ9h3d62K8JsNf2gtt2ny/XY1nQ0pSgeRCvns79aSvyC03XGM2rCefdoGc9Y2T5ZijDpNFi5cKFQz4EWO3GUZuirSj50xVCM8xRIUaibfLLj7fJNTmzVtQ8PI8nzzTPNv4kzSicojEHK8GuaTCzE9mm6quT2bVm6QpCTtXaVLwAkG5TRHgVUpeKa2sqJBzzzo171juGXj6mReEV/xYwzRjqhdJqvq6DRs2Sr++XxLWm+fgs3XrfXXgQwTKKgIhAdTEllvprbNKzpkk0OcazGz80UMaSTmVGUFpDaS7vCd6R3mNEgpn7/cJkyKi77m9+CKXTKjTrpowKSr6YxQzjmwjLp+Ps8jqWXOIZ4A+qxC9zqKPHA+NidGhkSJHuo0qyV+ljq2Mb6oqA6pMn6+zetv6NrlIpE3XRWjERT5wuXgugl1jJypf3vztu+b3cfghaEMPvSX/eN6+qrA95k+ChnHa92wnzXSyCd4nXnsiKUO1D789s3njZiEZhQ0JIX6bCP7g0w+UaS98aCp2Zr1jX5WqrakT7mHAkX2FpBNjYVuMVi9eI7wCRbUOyRWIpAsVOySC8OcVKuaLLbJPJJ+QscWHeZJAYRzG3LBmI+oY1dYUnuuRlxxm7o9KIufoJ8pWL1kjyE7n97xSxu84UaFUW2N/32hZ/XJp3b6V+d0fkkusA0ko38/xxI01YP5UVy3812KnCn0ZRIC/flPhQNKhS+eOJsHDX8pJ4Ex6/a1sBHhlYpFOThw6fIjwl/ZxmaqLwQcOkqsuv9D87oYztq+YVSGWHbnNJ79LwoaTAPCqCckFePeq3T9q62R2/TxTrYDd8hUrhQSDscm8eocPvhC80Xmv6iEHshHgmaVCh/gOGtjfVKJR1TNwn36myopkj7WMtzzTPNugCxba7z4/QfrxjE/k/Wn2jxsu0UDSlFfAsMMv0PaNAK/dkWDzR+Uz4Mtby7PGVVVthO8okqtcZ4892klVm9bmmTlq9EjzG0OXXTLOfBdu7XWCX4hAU4xASAA1kVVTsXkqvYl2lFGw+ScJBGUgpXtHmk2cVqOyI4nmJO+htCaNNFz0TPMrFSs6eB6DUsdPs8szZCqc5g+WapwB0VtSOuZKo440mzidxvVZNetM0oce0gpnY3vbajh2pqMxEz0nyZLEDutNG4NThFwbpceEUow9SHl8Gmv1tvX1uUikTddFaMRFPnD5cHRQMT025ULTX/xIeJ2IypKhOoGTdt/8Xg56KmeocnnrialZHypa1q/ZYNzWLv/MVCph23nvjgajWfTxEtljz/biqo++/vMTzetc6PIRCQ8qfcaMt//yFr/tQxKHBAsVMFxj+NlD5MMX63IqYbhOt4GdTeUQtviQJCIphB9j5rtucq7Ojmu371mdvT8zztVHy9tPvifEDZn5zHjjExmjccj50vMaXJf+ncycsKVSijnNfHOWENcz7jjFVFXV1tRhnkMkkPjNI3xJFJEMyzHaaiA4NsYIUCXBa11UOPCXbyoe2Mzyw7f8BZ2NM9UnVFC4f2HHYZdecZ106jlYWrTrb2jq+7XChphNtLNlDMZizMZ4/ztyTiRq2EQSW4jXktxrYMhsLHl1jsqq5ctXmldcwEnCgbEWrAkY88QXggdz/siBRIgvceH5JIF2zAlnCxVrPJ9Uok3/58emyirtWQTjOceXMfjhc36jiSQeMsQasS4kmNzzHdZgxz55xPvtd6aZhAyvlM6YOUvcZyB5Zf+7jKQ0v/mTzxbfm267V1atWm0qhfjBaKqMhmR+6J5nBn+qgsB5PvAJFCJQLhEICaAmtNLpG04V31iTCCIxAGUSA9yi0g2kuzwnWhUfK4+lDyst+KTF7Xr6YzeE366T8AZLzsFTFWWtr21FR1qKHFjmmLj1pfeUkS0c5CkzbDqaUWa6/DZWY9uMcUqHHoqrcpG43krFrKzettbDtrmIxWnTdREacVhHlI5HaMRFPrsiRwLlgfMeNz8wzP0lZapYSCKA3zP2QVO1Q3XK/Wc+YhIqD397gvDDxfhiS+UJlM8HW3TYQHd/9deCH/5U4axdttbMhUqXltUtcl4F4weWGQN7R8j8C2aMx9xqa+qEecGDocMGe3DH19bUibOhR+ffJ35U09TW2PGcH+P4c0V2VFsTjcm1Ie63tibCGZexqDSa895c52p6YoGPI67PnBjDYfDGWDfo/PVjXMbHFlybhHMXjwAbLLdJJpnjNjpsnNgEQfBUplDJggyBJUMzcvSp5vWYUmyTvrui7F6DI14QMvdJj+zH21WUgKPHjrXAxsfA0YOhwwYskIiLC7Ehnn5MeCbR+/GCB0OHLc80vhDPOriPuTHB0WMX1oDI7Vgi7sQaYr3c1Vg/4u8w/7sMW/ycLT0y33XYIfvr6OPooKQ9WKAQgXKJQEgANbGVZuMJ5U5bmZSC8hUkCUgE0UNahx7SbIFT6bEcieal5ENpS5+02GRP/z4c39CbcX7KRFEVdcfCUdaYtSOZx1rSZxWSGdV50EvOAQrlKBJAug2oylwn4ZAQVUK2oirqq7QhpLvUEx0kZiSJHRaPQVkhXRehEZd1MUw6HqERZ8xDs4MjQLKHSheqcPjdGy5HYuOxS542SSbkxkJpc93auT323adNsmtr/YNfiECIQIhAiECIQIhAiECIQIhAMgIhAZSMSBOR2YQ6iqZsEaU3ypYyGpIGPumEgtIqn7SY57RWKjsmnGhJkkeqrDTaUNIuO+TckfOIxlY6NhGJlixJ6qE06pMW7anXSBJrZhWSHVFlOck5lEYcaTbv6Wzo40YgqsAVImulWUh33gmijL8H5rAqB4kDVk8LpenimJNyrdFEaMSBR5SOR2jERT6B27ERINlDpQtVOLU16a827dgZlD56U5pr6XcVLEMEQgRCBEIEQgRCBEIEQgR2lQhsxwTQrhKSpncf+TelymzAlbslkgoQiQVXTYKsCRufnEt6by2VHt2SaE6226H0SDuC9LDb7YzPz5dKu4TziFnrdTBJn8TaYOPs6cVE23KSOEChBJwjYgPlKLyx0/WRB3ooQhynvFEclturXCiGWL1tYwotpKNaoc90XYRGnDb2znQ8QiPOc2qk7OYtmyVQiEG5PwOfmy9UEaVUoJ0cAx31EPMdEHPZsiXEdQfEVamGfUfoVQjr0MCYKdWwGCu18+0/38x/gEs4GhSBYNwUIxASQE1k1ZSepyPN5pxO5/rIwCJK3P9Ec2KPLbojGeSThjiVbnzSYoHTWio9ci6JRi1JEzqUnmtESt9DnEQjEUnBQ2ltkjRkTxd7/j8HnjWxGu8Keb2Npa81QIHG2eaaWI1txVxbChzY5aqV9oNyNT6itADpLvVEB4keTRIHOJSAs2K6LkIjLutimHQ8QiPOmDf6pplqJoFCDMr9GdhNdjOf1S160xxoi84d7DwS2XnXKqe1Fb0pLqf7baz3qsLzHX2f7ELfr7s1a2b+PyM0IQK7egTsfx3t6ne5i91fKZvR/DZolCgdE0h39iTxAJGIgOCtxrTY+mTAkprIS+mrRiRaiki+gEPpa8ZJ6TlZEs1FJA06lLb2SYvxk/g6Is6QZ+F8JTsHST0iu1R1DCxsi1bM1aSEw1onDVVRf6VdIN3lPa2eFoqb5SKl6COviIv7pUuRdcSlWwY0RCBEIEQgRCBEoFwjEO47RCBEIEQgRKBpRSAkgJrMesW3oUhQoemjd5RrZzW2ldzNO9UoySSFl6jI6yelHv4ISl8/SaKxHUHRdXJHl60+lPZ0pNnoJGaOXDwjbZZzvip211l1jFFagnRX9MQOSjdEo7JXTLeJUKVZSHfeCaLMGB64VawyXrY1rNeko5FBuj5CIy7ycVwhnbMJfYhAiECIQIhAagQCGCIQIhAiECIQIhAi0IQiEBJATWSx7CaV1pGduJPoLZLeoncUt3Co0pt4R6J5iQ6SQWmUsVC6L0RavRVnoRG3RbcVU9Euxa6oTaIzLVZgGYv4WErHWmmNI80mTqdxfUKdIxBOtX8AABAASURBVDo7+hylvppkCD0kBQ70juJmFrVtXJOUSrNJt0pHoyvk16OxdhFnZb/N1YFA1irirNxU2/Y9quWQs4bIoecPi2jcMNn/xH2b6i2FeTeaCISJhAiECIQIhAiECIQIhAiECDSVCIQEUFNZKT1PNqOQZvUZcVowJwhkhAINNo7SzaxW6USB0gaQ7uzpqlnoXUULvdWmtvinUapxIwAbPFfu3ydi4yhzP/6YouMakeQ9nE9eg4SiuD0Wkr26FDmsdZqR2g5jROPa0SLZccoxefr8+kgTcbmD5OriSFwqxT/XprEgrTu0lk0bNsnfH35L5tYukBl//0Q+enWGtKyqLDjFCx45W8ZPutTQGbefkm5bInr4BcPl/F+fUaJ1utmg4wbI5RMvlDFXHx0zYOzL/vhtQR9TlCjgX2huvYf0lEue/qaJw5UvXyzYu6HREadC10bHvIkl4+CDP35gxcbEHj9s6ZHxDxQiUGoEzj7zFJk7Y4pc98PvGZf77r5B1i3/yBA84NTJLxgZ3GHg+KxcVGt0f/rDw2YMJ2ML+fb4lAMR08X1U01cZk5/TY4cNcLctosjMSJ2gMSHOEHwSYxxGI8xGAs7h2EbSIS4ERcoGRvizPNNDImVH0fiiQzu1sb5+2OiwwbycZ55sEA7JgKsGeuRXFfWlM+Qvy7MABlbiHVKYujBHCXHYT3xhZK2zif0IQK7egRCAqgJrjAbU0jybMPRQVLCgR2U3xSt0leCRPeWJHn4CRB4Kl5cEsT1CR+l5XykVTvkzHc9H8+5sJu/67k37tFRjoMFcsd0iNWntc6CPk2fD8tvj8aSbfONEMexjSNOUuYZcBJ9GikNQroreKo8o6mCXoWUkWfE5doX0mG9rXrGaIzUZe9O0rZLlVR3ayu7t9y94BRJsqxeulZuHvULQxOueLag/c5SblizUbgP/3p9R+4lmzfwgfTR7cfPerde7hn7oInDlMffFa7H6MTojDtOkarObRDzUtcBneXtJ983/ktnL5OBx/Y3SaRNes7Et/bPdTJgdF/jnzbmiHOHysw3Z2X9kY1xaEIESozA2FPGiFL2m40N1/Bhg2XMyefJty4aL185ZpSADR5xgrRo199g6Nk0g4879zS56D+uNbrjv3a+/PTGO6Vt50FGxn/6Pz+WJ578Y4kz2XXMhhw0SO6+5yETh7qPZsqZp59kkmPr1q832OMTnpVTTz7OJIaIJ7GCXLyJxEOPPmlsO/UcLI8/8ayMOny4/P4PEw329DMvyLlnnYpZoEwEkvHKwHL8cUfK+g0bnCi333yd/PmlSSaOfQYeIX+dNFnY+C9YuNhgLt4XXWafa5571o1kAc+9v14D+vcxn4/s4IHZbhHg++XOW38i9fXzY+vCWv1w/HeloiL+3ykkbHr27Ga+o1gz1o8k0MB9+gnPBgQP5ibJZ9CNw/oeNnKoseWzyFhcy9mGPkSgXCIQEkBNeKX5TzlLthWhl+yB5CgL5mGcnevTzZxW6Ss5Es1LlsQdJEtIlJRCzsfrleZ3BOlh85+lzBUb7s0bJT5PpWNhSTQXJ8k5lEZ80mJJp+8Dn+sEqmIzyLWJI0qLjjTrnRZVejTloWkseihN52PYKD2ej8Er3UC6y3uih3INIjTi4lbgUCE0V59rHUeahqSUkt2aR1/5zZoX/tcuVi9ZYxJFfrUJlSxUrTiMqhmqYSBwqlOoUnHVQuBUt4Dte+wAcQe2YNCYq48WCMzp3bhO9vsVC1YakbFhmBP9+jXr6UwVkKu2oUeP7YVPnGeqh5gbGDquz5yru7aV5hXNslU+2JjBUpo2HVvLulX2WhNvekUmXP6srFq0OsUygl6+6zX52wNTIkBzPfbrJgv/tVhzItNf/Mj0zCttzBZVlcJ6YDT3A/0fylqGDxQiUEoE2PR079ZFZs2Za8z79ektbHbZFJN0WLhoiYAZpW7gnX7UYcNkxYpV8pv7bjaVLv7GSpvKWJ1Yeua5GrPBRi4nuuoHN5hkmH/PI4cPkfenfWgglxT78lGHG9k1xHPevAXSu1dPB2V7kmuMmwUCk41AWrxQ8kyuX7fePKfIJBXox556gnlmSRqQ1GnXrq0csN8+BvOrgrBF36KyUj6eOcsk4Xj++WxAJPf4HGAXaPtGgLhWVlQI3yH+yCSaSdCsWr0mC7OuJGzefmeaSZY6xbz5i2TDho1G5BmBBwPg2cAHDLl7t845SaWuXTqhChQiUFYRiHYDW33bwXFnRKCUTam1oYXiswJxFNdE0lcfOUHOmXSWoX/TPXSSxkaMP0TQRZY+50a1vW3FbO3hxT9InHjU5aAuMvbpU+Xcv5xt6JyXzpRhlx4sslk7JUlDpZ7H3Hq0QFn7zzWXHC9N9uYmPq/d/ZP7iijixNy1FD18j6LGCQPnm4A90VrY1oMLsPltIw1cgSGMqlQba2db49iAJt0LFLIDRZyVXZuOx9G45Dyjvpg+smx83JYtW2T+9IWycuEqWTF/pU5irCs4SRIWH75YJ6fdcpL4yZl8TlTBTHvhQ3n+hhelQ6/2Muo7I4WkDxUzVLlwTZIs+D9w3uOmmoVX0qjmme4lQEiCbFq/KSdhgp8jEickUJAHHNlP6qfNgzVUW1Mnd4y534w/f/oi2fOgHgavbF0hL97+qkx+9G057JvDsxU5VPaQVKrq3Eb8+TMP45hpSFKRMOoxqKtsbTUUiSiSOSR5MsOW1BE3Ek8Yc9/I8IFCBIpFgI0tfwG/+96HY6btqtuayhQ2Vb16djc6EkUrF9UKFT/X/Pgmg7GhgmnRrr/cePMvZfQRI4wfGL599uolk/4WT26iKycibiQXqEZIu+/pdR/LLXfcL1Q63HfXDWazS/IN23Hnnm4SEiQpkB0RW6pQbrrtXgeFXkcgGS8Xp/sffEJr7UkCs3OnDvK9q643VW4tWlTKJd85T3jOf/XA48KzTBKOii0+HySDnnvqAbMuJHzsKKHdGRFw3y+XXTLOfA54FYw1Tbs260qy6MD9BxpbXuEiwUPSdIZO3PFsHDV6pLz+xtsmMcvaUm3H95OrDuMzSsUitiS1q9q0TrtUwEqKQDBqyhEICaAmtHqlbD4jGzgo9wZBoaTm038tkyW1S6SZ/ks4BA+2as4qWaZ1aT7JMcQkQbC0ZNs4Kpmjos3uskf/9rLxs02yWF/3s6Xr5JArhsnIq4dnLLwuLWGTB6veq1qqNWUTSSRzvKFKZdPmDiaxe5SSD3yhkh08Q/wgD0qwaCExs5MSD+uRZmw1tFCahY+VboMl5HtbPh21Otp0fRyNS3hZyodbrW2L2RTT21EaZ7tm6RppXtHc/AA0CYy+h+4l/Uf3lc8ylSz5Zk0S6LYv32t+N6hYEmhZ/QqTtFm9eI1QjUOiY/OGTTJn6lwzPJUrvPKEQIUNyZRDzx8mrdu3ApLVS9eaZM1+YwYKr0kZME9DwqhNh1Zy+LeGS/se1bKgblHWkuokqnoYv/fBPaW6a1ujI/FVW1MnbTq1Fn9eRqmb5Pw1FDtJ2pDI4jeUGJ/rxAyKCNzzASfsK3+95/UilrnqyY+9I/sc1c/8BlG3gZ1l2dwVuUYBCRFIicDVV14sU96aGvuLORumT2bVy8TnHhESEmyOqHwA59Wuhx59Sh578E7z2sus2fWyYKGtVGMjtW7deunevau5En+9Z2yXzDBgmTW8PjLu3NPEJczSbv/Uk74it9xwjUlInHzaBXLWN042r4pR5dBCJ9YgKk5IJOHPppZkEUmjco4tsfApLV6XXXy+SdxQUeVseZYXLV4qYMSPZ72yYncBQ4cdzy3JB/S8Isa6sI7EHn2gEiKwHU14lZIEMwmeYq89vv+P6SaxN2/+QvP66uRXnxGqfL510XiTpOYVL9aR1wBJ9D397MTYTP1XXakwct9vMaMghAjs4hEICaAmtsBsQh3lm7rT2962YtIC8JI9kHz6+8/ekJqLX5TV81cbggdzDu37tpNR1x8mI75/iJwy4WQ59JoR0ucre8lXHzpBjrv3WOk21P5HYUWbChmpdac+9TU56MKDtLt/FaVnEpFWyqf//NRc95nT/iCr562Wqu5tDB154yg57Q9fl6P+a7R0GLCH9hM5/MeHyoirDpGvPXaSHH3zkcZO6UG662sf/6vj5Ph7vyLNK5sbW4eP0djXnzrFzLd1p1ZZHXpLSmO5JBpNJ8l7KK3JR1pV0pnmn+sYWSk9T6UNHGm24Ons6HMNlRlNaQWku4InNlAhI/RKjyqGJOdQGoF0l/dM18fRuBQNlY6DQtYu4qycbIvpk/aNTV6mEwZv/vZd8yPQVN0Yeugt+cfz9lWFYvOd855N4nTcaw+pbF1pkigkQCrb5P8RaV6TaqaTTnsO7mGGd5UrVMFsXLfRVOgwj00byeSKfDBxulANRGLHXc84pjT8Jg+JmMFf398kp0g6ObODTz/QVPKQrJn1Tr2Dsz22/ryyihIZ5kaCq0RzY0b1EAzVRswdnqojknHwxIjkWG1NHWIO1dbUiatqIlG16OMlOTYBCBFIRoC/pA89+AAZl6kyGXzgILnq8gtjyYdb77hfeAXMr3wg0cNmmfHmzV8ke/XuKfw1nd+noZqCjTW6AXv3lUmvvwVblsQmkxvvk/mNGXgSZlTuwBMvEjv/qK2T2fXzTBKOhMPyFStRZ4nYUpEFQBLowAP2FfcbNWCNlb6oebl4Ed9BA/sLvxVDMnPgPv1MldXAAf2E5xQ9tjy/70z9wEyXpCUMa8RawUOsC696wZMk6tK5o0mA4t+1S6eyfs6JyY6iN6a8KySg/fH9dfFxvpeWLP3Uh8xrf8uWxz9PGLC+JIV4JlylDzwJW/QQzwIJJ+aAHChEoJwiEBJATWa1lZ4ppLvMiQRlxLwdNpA1iDgrRy0aKEIs131Ed+l7fB9poxMz/cf2lwO+fYDstvtuMvjig2TM/cdJRdsK2fNw/R+I/zXKbPGPvuVIOQib5rvJyB8Ml6NuHm0HytPusc8eJoFEwqjFHi1k4XuLpM9xX5Jeo3vJ+hXrZcDX+8txvzxWeyszj8EXHSTNKpvJgFP7y9G3HGXwI3WSqPsh3aRVl9bS+aDOwtFtaDcZo5NCnQ/oLJ9v+FwGfmMf6X10b63iLn3S0Fae/ijwWzmMccMfMkLeBgtITKwtJyUd2ELpxmiUGTNdH0eVFiHdFTytjW2ThqBQEvdl9JCPWT6OxiVrQZuOx9G4hFeciunj1ruORNKCKhpozPijpe7VGfLqr94w1TknXnuseTWsUid7893x0k8+ldlT603VEWPww9MkOZbVL5deOikENlQna5x/bU2dNK9oZiqBamvqzG/5nPPLsU6d08/RSanN6zcLva9cu/yz7DU7793RVxmeBMyHL9bJ8LOHmIoaqnlclZAxSGl4Hcz9ZpCLBeOkmApxg3xdj0FdhWok7hmimmriTa8YE2Ti8PaT7xk5rWE87CASa1RmpdkFLETAjwBJnU49B0sof6hUAAAQAElEQVSLTJXJ1PdrhYQPGylee+EVCl694PUwNroOYzNNhQT+VAVRQQFG8ui3v3tO2CyffeYp0q5dW1Nl4V+znHg2mbxyQhwhXuPiFRNigOxiSwyX600qGNSistK8ooI9MrElxtjxG0Ik6sAh1oS1Ycxyp2S8jjnh7OyPkY85+Tzh1R5e+/rx9bcKzynPqx9bKqrc7wIRS9aKhABxhkj0gPHc8wPSJA7wd58FfAJt3wjwzL/9zjSTxCORx6tcrEHaVfjeoTqRCh/WpaqqjXm1ktckV61abX6nzI1BlU+nzHcflUFU+vB8YMtnivUmMc4PtTOHtOsFLERgV45ASAA1kdVlEwpJyhYdHJIiBzaWbCspY4l3YOWJhmXD9cFDH8gzX39WFk5daAj+o2f+JS07tJSBZ+wjXYd1lfrX6+XDx6fLkg+WSLdh3QpeqU23NtJpUEdp36edqN3sVac9+IE8/60/ycfPfSz1f5srrbu2lj2P6GnmMOP5mUK10IwXZkq7L1UbvOUeLeWfT9XJ7/W85k+xvwdS2a5SmrdoLitnrTS63534tEyf8E8zxtY2Sjv6pMVtOksbK27lpIZcGJ90ezTKrI9KN4ih2EAxMI+gCoyq8vj4cLoNKGQt4SArxdt8uG9VzKaY3h9rV+NJUFBFA/EamEs68Ps3Drv7q782r32he/jbE0wISIzwGz+1NXXij3H/mY8INrU1deKqWejB8aGiiMqcuR/MN+PseVAPk2wyQqapramTx777tJFqa+qEipramjrBP+2azI/5+vPDGZl74j4Yg98tYm7o/LGQodqaaM744Q8OJe35/aM5OjmFzhFz41qOkNHRgxGH2po6IEPJMf04cj/G6AtvwgSaWgRGjj7VJB7YSPUZeIRJDLFJYsPrYySM/E2Ye/WG18PcZgkfNln4NbU4bK/5cv/EyhEyY9ODudiCuRiCowejR4bQg9EjO2KdyjnGxMRRWrycjhih57kE4znleSWOxBQMHWsChi0YOmTIYeA8/2AQPFigHROBfGvg1stfF39dWUtsWHs+J6wV5NszY2ywBU/ahrUlQoHKMQIhAdTEVp0NqcpurFVs9kiOYooUwdmp2FgqxzIXiUy2fL4lK2z6bJMgt+zYUppXNpNO+3WSgy8dLCRhVs1ZaewYK0koZv9ltjw26rfy4JCHZfmM5dLvxL5y7J1flrNfPkOGjx8uXYfaV8uwzUf8wO2Wz+PaT16aJVPvf1/a9a2WY+48Ws6f8m9ywDf3yxopzTWUtMtWn2nXSh8sbhmX0j2SaHEfpVceEt1L0UNpC0h3RU/sVJ5RlfaGdJf3RA/lGsTRuBS3TteBQtY24qzc8HbbR2j4NRuRx3acyjFXjJZTbzxBqBpyyRWSHtB2vMxOGYoEVW1N3U65VrhIiECIQIhAiECIQIhAiECIQIhAQyIQEkANiVYjsmXracm2yamlo0krK8dtnURv9WltPu3iaYtl7ZLPZMXslfLkCU/L23e9I+/96v20IXKwPsf3kaqeVbJp/WbpOKiDzH9rvjxyyKNS/9ocY+tf0+c3rt4o/Ktdrbu0Mr8JRDUQDvxuUJsureXP331JHjvit7JmwRpprWV8IWx2NHEdR8WvFbeMS8W9nQV+jo/3aCzRxnX5pXy2SQ/sICmQ/JEih/VPM4pr4lLcPl0XR+NS3N9Jpdg428bWz9/wqTQlevSmZ+Tqo/9LfvF/HmlS825KMS7Hua7Y/Jl0a9FBmjWvCLSTY7D5889DzHdAzGXL5hDXHRDXhn5H8PfPhvoE+8b/Pbx27ZrG9p9zYT4hAjskAiEBtEPCunMHtRtVWih+bRAojqZL2EGRFgmKEI/LskmLDx75QDoO7CAXz/qOHHPHl2XgmQOztmnMoH/bV7639DL56sMnyJpFa2XqPVNl1iuzpevBXeWS2RdJv5P6pbllMV5Fq399ruyrrzPunfOkuk+10XUb2lX2+specsbE02Xc2+fJbs12k9l/tckkY7ADGmLhU/FLxK3jUnFvZ1HcDwsxqRnLSdEDO6iooTawdrSQBhJnOho3SrcBhawtHGSl3DZdF0fjUu4YIMVtlIklto2RulXsIYFCDMr9Gahu1lLmr1sqmzdtCLSTY9Bst91CzHdAzEU1C3HdAXFt6HcEv1bQUJ9g3/i/h1u1at0Y/5MuzClEYLtHYBsSQNt9LmHAAhFQBXSo0FuyrSS2p+mopB7PnvqsQM7nle+9Io8d+rjUvzZXHj74UZn88ynaT8kz2g7SgsYma90j2qZePnjwA/mfAb+WuzrcLff0vFdeuuwlMxvGw9bRnNfq5YH9HpQ7tR10V+dfyBNfniAkc964cbLc0+u+LGGH/aOHPiYvfe9lMwQ9MgL83V1/Kb/odo/cs+d98ns9t9rHPpSHhz4id3a82xCvmM2bbH8fCJ+GEvMvRoXHjHsrHRWlHXzSYslnYb9Iq7zrFBtcaQNHmi16KjO20naQ7hInKJSAYyJ6KAYaIY7GJWOQbdBBWSDLRCgclFWlMOihFFUGQqv0XWfE0IUIhAiECIQIhAiECIQIhAiECJRFBMJN7goRCAmgJrSKSs8V0l3BExtIzDbVcuIdII48uCjrfOitMZwji+Rrz3jpG3LRrO+YqiAqg6Cjbh6dnSGj5PPd2ThzSaOGzyM5imyX+3WjSt4DC8leS0o8rFdpxtgqc4V0e6VhSHcFz/w2cU1cKjikp4y8Is5TJ9hSbHAp1Q7bQCECIQIhAiECIQIhAiECu0wEwo2ECIQINPkIhARQE1xCNqBQsaljA4nZqFtOEgcolICLivj4JNlrOFRix4Rjfif39f5VjP46/tWYjfMs1McctkIoNLbTbcWwGRc3guulSFSk5MONSJ/uhMaSbdOt0tCtsRdzZ5J6MF6qIgHmt4s0cFDCNSuig7JAlonQiMsqc5hSbETfc2l2Eo4QgRCBEIEQgRCBXTIC4aZCBEIEQgRCBJp2BEICqAmvH5tRR4Vuw9kos4FV2tSRZjOnQ/w+oyqp8/0srzJXU9o/H2lVA898I5WKN/ByCfP0q6gCd5oYoGRRaUuftJhyWgtlri+6tSQlHkrbQboremKn9BUg0b2kHEpjkO4KnthAuUagkNVEnJWTbboeFLLWEWfltLa4DRYqz12njdj4sPY9quWQs4bIoecPi2jcMNn/xH1TJ7t7i+ZyydPflPGTLs3SlS9fLIdfMDzVfmvAMVcfLWfcfsrWuOb4MM4Fj5ydgxcCBh03wNwjfdpcwNz9+2P7ONfNd400u95DepprMu7lEy8Uru38sffHQ8YOgnd2oQ8R2JoInH3mKTJ3xhS57offM+733X2DrFv+kSF4A+pm6uQXDLa4fqrgc+SoETJz+msGw/5Pf3hYW4n86Q8PZzH02BlFGTXEhzgRFz8GLoYrF9Vm4018sEnaEi5iiQ88BI+d7w9e7sRzSlwg4k78IXgwCBsXJ3TEktiD8ewTU+yIORiEDxgED4YeGWLd3BjoAm3fCLBObg3pkf34O4yrsp6sCeTWBXtswCB8sYX8NXf2aRi2gUIEyikCIQG0i6y20vcB6a7oiR0kZktrOUk50EApqgZBjOFT5OyjST6y2rlcch6+bGfiI/AW3faWsRwVHs1a2bawZZq2oX7Yi3lWJO9hbfKqjQIbyAg5TVwTl3KM88wm7hWXcscAKcWmIXbYNkZq3aG1bNqwSf7+8Fsyt3aBzPj7J/LRqzOkZVVl6nQ3rtsk94x9UCZc/qz5p9mfv+FFue3L94r7J9pTnb4gkCRKdbe20qyieSyhUmw6tTV15h5ra+pSTfkn6G8e9QuBNm3YbJJfJHB6DOoqxAPq0Kt93mu2atfSxI8YtunQytgNPLa/LJ29zIw5f/oi2W/MQGFMkm0HeMk47onr4Mt1+hzS2/inTnSng+GCTTECY08ZI0rZbzw2TMOHDZYxJ58n37povHzlmFEm2cPGacHCxdKiXX/p1HOwPP7Es+ZWZ8+ea2zBj//a+QZb+9lncuPNvzS2fQYeIX+dNNng5dQMOWiQ3H3PQyYGdR/NlDNPP8kkfNatX2+wxyc8K6eefJwJye03Xyd/fmmSwf14sRYD+vcRfDBkcwpPrH1/dIFEHnr0SRND//n84IM6gxGziy671oSJZ/k3990s1dVVRiaBw1pc9B/Xmmd5r949zVoR79FHjDCY7x+ebxO2Hd7w/N9560+kvn6+WUO3rsSf7ye+YyorKuTcs04V1nDmJ7ONHc9B925dzGeuX5/e8vD/e8rg0//5sQw9+ADzfcbaXnX5hfL6G28bHZ+77t27ymWXjJMZM2eZ776qqjZy9ZUX7/D7DBcIEWhsEQgJoMa2Innmo4T/5VF6sNI8pLuiJ3aQ6LEjkpwDG59yDBoI+GMl+WiopGZnyXYGha5mLbZP61+n8IjWUum1UtoQ0l3JJ/aOSnWy9rbN51NYG3lhF0k+hwaKsLgU4XDoIPg4xdG4FLd0Uik2kom37CJHl707SdsuVULCZPeWuzf4rkhMXPDI2SZpgfP5vz7DJEbgqZKhWsVVClEtBA/mKluoZEGGSHDgx5hUw4DRj/rOSLnwifOy4zIO18E2jfY8qIesmL/SEAkVbPBhPiRWGBfe4YzNdRgTnOujy0ckaJpXNJNl9ctlz8E9dCJts9TW1BkimcP103x/f83zMuvd+piK+M/9YL7BPpg4XUgMIZBsm/b8h7CG2vdsZ66Df21NnaxZtlbAjDI0IQINjAAbITZLs+bMNZ5smEgykLQhybNw0RI55qjDpF27tnLAfvuYyh7313I2TNXVbY2f3zCeL5cjf9UPbpCf3nhn7NZHDh8i70+zn+Unnvyj0f3i9p+afuypJ5jYUsVgAN1cdvH5MvX9Ws3ZM82fTbLVlnfbu1fPnADwLLdomfuHDBKVJDdXrFhlfHiOYebNW2CSlZ/Mqpfu3TrLgQcMBJaJzz0iK72Kre46uWAUodmhERh12DAhwfPMczWx64w98yKzTh/rRM36DRuMju8rcIR58xfJhg0bYc1nkM8iAglseojPEr6P/vYZREM8L1xvyltThWdh1arV0rVLJ6MLTYhAOUUgJICa1Gorsx2lLTZtpQ0cabbg6exsb1vRV7IkOUfSAjnHaCsBxmoMtJXTz+uW757yOmTir3RvSTQnDTqUtnak2ZJOZ6/M1VSqD6ijVAMPzG+Xq8lFvIE0i153iRMUiuC4FOE+V9wGC2Wi4Ps1ZV4pJbs1j77ymzVvJtvrILGzeulaU9ky8eZXTIKox37dpPbPdQabcMWzpoKFShYqWqiqcdeuramTO8bcb+yoimnVrqXMnlov+GPTuV9HmfHGJ7Cp5JIqJFZIbJGwwbCqcxuZ9sKHZlxk5khf2bpCXrz9VfnrPa8j5iXGIYF02i0nSd2rM0zCJ69xAcWIc4eaqqvamvRKo3yulW0qTRxJUJG0y2cX8BCBQhHgr+ZUPtx978Mxs3Y6qYOOyU72VgAAEABJREFU5EKvnt2lTZvWQv+rBx43fy1n40xFC049e3bL2SC3qKyUH47/rkloUG2BXbkSCbZ2Onnmqk+ScejSuaN07tRBvnfV9bbSpEWlqT7hdaPly1fqhNH0pEuQ80Rg3Lmnm2fOT6INGtjfYLwGxPOcx9VUA5EI4rmn6gq7Pnv1EpJBVP/4FVfh+SY6O55cUo+qHF7f8teQtaQ6iFn4SRw+b1T2LFn6qbgkKzZ8Dx01eqS8/c40IbHtEjv33WVfdyWpffDg/aSiIv7HL6rEeCYYI1CIQLlEINoNlMsd7yL3ydZUlXgv2EFp5hXHVEirc1rFqLWWI2qtdY6MnZZz+8i+lQQ+NwbJGKfLLs6tszFMt2uVugZJ25Z6HRtKLbSPpZbS4pxcapmCpdk5rFLbp1MLqTzHUgvdQ07O11douzi1lLjcwsi7a7t8xGcg32cBnU+l2vk+jZnfsmWLzJ++UFYuXGWqZdatWrfdplvdta30Prin+b2gE689VpD/d/Is6XNIb6HahiQGFSxUstTW2EQIr6IxAZdooVKHMfCd895coTpm6DcOkvY9qmXOVFu5gL1PVPp0/NIe2d81qurU2lTpYLOsfkX2lTWuxbjg3H9tjZ0Dcj6i+obKnKe+/0c54IR9xSWQ8tkncXdf4LxORl8q8aodVU1n3HGKjBl/tGzesNlUIJXqH+xCBFwEeL2Bv3azIXIYVStseql6YHPEX8l5hWnR4qXCX9yxw4fNGX6deg4WNsi33nG/HH/ckahl8IgTDMZrGmy02KwZRZk1bDrHnXuaXPPjm/LeORVWxJaKA6oYiP0Rhw0TXsO76bZ78/oFRTwCVPXwHEJUsJEI4Flu23mQeRaffuYF86pQ3MtKPMe8gsdrYTz3oPPmLxIqRmbNtpWak15/C1hIBoTn24RipzW8Sum/7sXa8t1Ehc7pZ19sEjpMhqQpiWde4eKVLj5P4CQESf7wahjPCZgjXvsDp6qL7ypXOeT0JLvdOA4LfYjArh6BrUgA7eohaZz3p1KnpST6X6pBDFRa8kmL5lzQbb5Ma/Z+XvqH1lmaJv9oFmjHxeB9HV9L03TMGyO9r+e1vek9PebW0XvyXrPSqVXfVvrzYh75Ao3SOlWCnTZrQueapWukeUVzkyjh1au+h+4l/Uf3lc9WrW/wXVS2rpQ2OtFCgoMqFQZYsWClzHqn3lTbUN1D4uTNCVOFnmqbEeccLM2a7yat27cylUD4MA/6g08/MFupwxhgtTV1smzuChlwZF9ZvXRtzqtU2EBUCbkqI64LD4aOuTFHeK7FHOEbSiSCeNULv2X1y7P3wNgkqUhWoUvSkZccZu6L6ienW6fj7ebHq2OF7g0/7mnK4++aV8Bqa4onrdx1Qh8iQARIyvB7GOMyVRODDxwkV11+oak+YZPERpqkDgmKH19/Ky7CKxkwJCfcxhgZ6t6ts7SorITNEhUV/AU9C5QRw2aU2/U3osSM2IGPOny4+W2fp3RiokWLSkEmucDvz+zZs7sM3KefqaxiQ8vasIlN8yd5wXiBbASIIRVsVopaEpaRlMtRocUz/62Lxgub/kl/myKxeOukHF5+MqCcn29isaPpjSnvCglo/zobNmyQcTqpmkzy8H3Ga5R/efUNk4B2PnwO+/bpbX6TjDV2OElsx9Nv2LBRZs2ZZ67Hs8La8htAJAHRByoWgaDflSIQEkBNaDWVniuku5RT6U0rlKLKAymNQ/8/e28CH2WR7f2fJiFhSQgIYQ3LAIKIgiAIiII6LqijAxcZt4syOq+jzjjix23UO86rc3GuqFccZ1z4jyPqdWHUkdFXh7iDCyIqgrYYFC5L2EGWEEhCQv7PtzrVebrTnXR3upNO92lznqo6depU1a+ep039curBSeSZZ55RUQxS9h74/vvvuc0bEN/T4Ls2YOpUR2rnmDb7D2TKp89/YV4CzYugjcxbJl+53jsTySC9hUXmJcZE+XA0KjsnyzQjwgUyhCgehHf+IOSxJQJn0eNL/G3Rm4bO5cCeg4aYQtf1yC6Oxvez/fudckTvTsK7ctBMuvU0QcgjoQgYyBhezJw/oLMwNsaIX+wZI2mkYsdPe+ZGe29hkaz9dL0wJ6JzmNf+HaVy6SNThfFY376Ipzz/vPDB2D955jNhfJSJjqJs27hTfHH8DLtRDkH22Ytfuqs1rwhEhADEgY3eYePLu2YgfNj4chyCIxfXXTtD7PGw++bMFTZY6OmAzRR/iefdKOiow4YNuG1PRAWRFfRFm3QSiB6iDsAGgcABMzCgbLGFUHj+768a8o3oEyKAjhp+molaYV2IfGBtiDoJ1R5/KiLgC64WQ6J/2PyjQzjWVV9ElW1PZAnvnGFd3Hjr/d30dxlryJEtSFAE0mf+y68LxMwQhyBlXREi7ez7e9zPHOsPmcOxLtpja4+RsbbFxVuE76gZDgnOy6B/dum1QqQYPtBTDxne9DPXHhWB5kUAAqh5R6C9R40AG08kdEOPQwSJEdGPIqAIRIWAJ0LrSO0idJe0ZkS/PHHZcwHvv7GRKfyrYA//5K/+Y1bYEbGCYIOQRyBPmKRbhz1l6rBB8IcO25wu7eXA7gP+viFOIHioQ0KNzVvo+5e9dqzZJfu2lph/uQy/9EUbjlY99Yv5ZE1UEXpvYZEwBtuvqXQulGmLYOeozA+26BDyvBj64N4y488YOBdvYZHY9xphh2DLmImKokxK2TE3P9TTJwX01GOHH2+hRv+Ai0rjEBg3cYp5YSobX6JWIB8giCx5Q0oZPWQEvbFBs0dsqMPG3R5bNlrYppuAEfO3QhkMSNFZvNC5cQzecFLH2mCHhGqPPt3F4gK2FkPuPcoI9zT3psWJe5U2VkceO+5nMLd2Vm/XC3t8YYvQh7XVNP4IsJbgjLAWrBtrQdkKNqwZa2d1pKwNdeSt0BYfjBR/Vo8dOtpYHfXo0lR02mmMgBJALXjx2YQidaeA1uOQQFbqWqhGEVAELAIeJ+NxnhcnieDHE4GNmsSOgI1+OerUgfLJs5/7HT37q5f9ZJBfmQQZSCX+xa8kGIoOQRFQBBQBRUARiBABNVMEFIF0RUAJoBRYeTakSPipeJzNLSJOKvpRBBQBPwLRPRcefzvNJAoBG/3SmMgXSBkb6ZOocapfRUARUARaNAI6eEVAEVAEFIG0REAJoBay7JFsPLFBwk+JWo9DAnnCm2iNIpA2CHicZyHyyXoiN212yy0Vu0RFMUj3e2DHob3mWczMzBKVuhgkEpOqqirFPAH3nRyuVlwTgGu0z0K1880SbRu1b9rvoFjwPnCg1FlZ/VEEUh8BJYBa0BqzAbVS37CtDWk4O4+z9UXESUU/ikDaIeC7+yOdtidSwySx65HVWVQUgwbugZS/R/Jb55knsrKyQlSaFoOMjAzFPAH3nbTyKK4JwDXa7wd+J4i2jdo37XdQLHi3a9fe/D9DL4pAqiOgBFALXWH+5xPJ0LFDIrFVG0UgPRDwREV7elIWFJ2YIqAIKAKKgCKgCCgCioAioAikEwJKALWY1a67DUVjpaFpRGrn9vOzn/1MiopWy29/e5tfPWfOQ/KPf7xidO+++55fr5kWiEALHfK1114rd9/9h3pHTz12gUa+p4BroD58KRrb8F60RhFQBBQBRUARUAQUAUVAEVAEFIHmR0AJoOZfgyhGwHbUSmCz0NpAG0rWjhRBF04uuuhi2blzp5xwwgnhTFSvCDQ5Au+8846MGTNG/vu//ztk3+ipx85twP2OuHX15aOxrc9PMtR16pUnJ1w8Uk68fHStzBgtx557dDIMT8egCCgCioAioAgoAoqAIqAIKAIJRgD3SgCBQguQupvRuhqmgRYhH4mEsz355JOlW7du8uqrr8qRRx4pRANF4k9tFIFEI1BUVCS/+c11MnToMXVIIMgf9NRjF+tYwj0Xsfpr7nbtO7eXyopK+fipZbLJu1XWfLxOVi9aI21zs8MObehZg2XmwqvklsW/NnLhg5MDbKm/9uWfC6m7ou/IArny6Uvq6N02keTxgbht8U2fk249za2OOE87O59g39QFzzHYMfW2PfbUn3TlGLnxnWsMRsE+sbd22JIPbo9eRRFINAKXXDRZNq1ZKnfefr3p6rGHZ0nZntVGyBulczllwlhZ/skbgr1TFMprV31g7LD/1z+fQh2gpx47U5FGFzDaUbzcYOPGAPzAat92rx9v8MEGPSll1gIbdLSx0JFHh2/6sPp0T7lPwQWx2IAPeXQINuAEvuCMjpQyeoR7GIzJW0Fn21odvrFzt7V1msYPAXC2a0hKmfVg7RCro0fWAx3Cs8MzhB6hzq2jjJ2VcHXB646vFBedniIgSgC1oJuATSlSO2RKSK3G5tAithxtOn78SVJeXi733vtfsm/fPjnxxPHRulB7RSBhCEDuQPJA9kD60BEpZfTUo4tWeGaQSNpFaheJr6ay6XZkvnTolit5PTpI67atG+x2x5pdMnvCn43Mv2FBgL23sEgemfqkeAuLAvTxKlRWVEl2++wAImnIGYMkIzsj5i4W3vuumQtzwj/kjSWVhjUQDYXdobJDpv3rs96SXkO7C7oB4/rJ0ue+kPkzF0hGVqbgE1IM8qzv8QX+saKjDXa0739C34C5+Q01owgkAIGpkyeJx+P71mJDO2b0CLni6luMnHn6BEP4sBFa+OrTUlDQQ9yfDRs2yaTzL5M2HQfJ2T+93FQ9OPtOefPtxUbXf8jJ8v7iT4w+nS4jjxsqDz8yz2BQtHqtXDTtPEP4lDm/O4HVc/MXyJTzzzKQhMLr7LNOkfvnzPVh2ybbtGUNtm7bYXy+/MobcvPMq0x7vfgQmPfMiwab/IIR8twLvv8nff11kdGB+dXX3WEMQ+FNBeTC4EH9hTWyZQiGUyeOo+gXCIi/PTZb8vJy/brUySTPTFiPh+7/vRQXbzFraNf1wMGD5rm4Z/ZfJDsrS6ZfPMU/6FXffm9sO3QdKnff85D57mINhxw10G9DZsTYc4wd9wVtdu76QRZ/uNQQ3HzH8f1Hnb1naKOiCKQLAq3SZaKpNE9+hUNq50TJSq2WnNXaFF0kct5558mwYcNk585dMnjwYBk9enQkzdRGEWgyBCB5IHsgfd5++x0hpYw+lkHwjETazmfru0baprntPB6PtMqs/crPyIyeSIHcuOqFy0xk0OV/vdAf6QMRQmQO0S3n3zXJECHifIiAQYeQn3TraaaNU2V+8IFPUwi6VJZXytbV2+WYSUP8NZ37dJJ9W0v8ZSJu8I3gmz4QDBgT9RAvlN1CXWZWhuwu3iPrvyg2RNbK179xm9TJY/eP214P0Pcb3Vvws3H5JuNnw/Ji6XVMD0OKzZk0V9Z/Xuy371TQUSCd8OMtLJLS3QcEnd9AM4pAghDgr+Q9e3ST9Rs3hexh794S2bx5q7ARgugpdjZj1rBnz+7OJriDLZqUTRuZqVPOMdEv/KWdcrrJTb+dZTag7nmPGzNSVnTTdicAABAASURBVKz0fZe88OJrpurPD95tUjdeYNgmO9tsSCHPFn3widC2b58CWb/B972x+KNlph2EncnE69JC/YBN8NAH9u8rbdoGRrKCLXZuvCkj111zuSxf4SVrBBIJ0uG9RUtM2V4gOiEIeDasTtP4IzBh/GhD8LzyamGA86kXXW1I5e/XrpfyigpTx3MAIQdBahQ1l3BrWFNtiNUBzn0CYc33GeTPZ5+v9BOI1k5TRSCdEKjdDaTTrFNkrmw/rdROqa6mtk6EWmngM2nSJGMxZcpk6dKls5Ci0GNgoKCSTAhA9kD6rFjxpTkWRjmW8UXyXFi/0djaNsmQVldXy5ZV22TfthLZu2WflJWUNTis/AGdzdEmS7DQILt9lrz14CJ5/5GPKBoZO32U7Nqw20THLF/wlWBDBVFDRNsQ8ZLTuZ38sG43ahP5AjEDyfPhE0uNLtRl+3c7hXYQNhBFB/eVOeMu95s+cdlzpk+OthHd9PXCVX773iN6ye5New0ZYxvgB6LqgvvOk6JFawLqrE0k6ahpx5n2O9f9EIm53yY7J9tEDTH3Dt1y/XrNKAKJQoBNE1EoDz/6lL8LCIf75swV/vL+2J9mCZsvdH6DoAwbJiKD9tUcaWLT3TW/s1x/013mr/Rt2mSbTVZQs7QpQrB17NhBINBCTbpb1y4SjNfk884MZWp0luhgc8yG1yj1YhCYMX1aHdJx6JBBRkcUCORPuPuT6Ko9e/Y5BN0q40svzY+Avdevu3ZGwBoyMtaS7yjyzzz/CokRorXK9qyW4KN9pjLEhe8/on8gZLk3iCgafuwQ0x9+uC9CNFOVIpDSCCgBlCLLW3dTigapO0G0VurWiowYMVK2bdsmH3zwgakmpcxLoY1CL4pAEiEA6XPjjTcKaSzD4lmItF2tbW0u0rbNaVe6q1QyszLNC6A5hjTgxH4yaOIAOVhSS6aEGp/7CBjHp7CBQPIWBh77apObLZu+3kK1EA1zYPcBkycqB/Lo3DvOkNyuOVK654Ds33VAeh/Xy0T2QBoZwzCX3Zv2GHuOfnHUavv3OwMsifbBPy+3bt+pnezfUWqibCB/QtkTfcOxtZdufk2GnXO0ML4Ahw0UIG442rXtux1SH3EVyg32EG8Xzpksk245TaoqqmR38Z5QponWqf80QuDWG6+RpcuWB/y1G8Livlm3GQLn/AuulIt/dn5YAsf+db1Nx0HmuNLZZ50i/FV++45dJmoI4mjd+mLp2aNrGqFaO1WOCs2YfoHc9rt7a5VBuW3bd0owXp0cwijIzBTvfeBRMUeUnA0uESy0BWNTmeYXonK4DxGOcHEfcwSIo0DoODLHUaFQ9+fJ40fLmNEjBHzTHMaknD5HKd3HvVhbyOmSkv0y7ZJrzPcXzwHHTVlrbLt0PkL4fqtvQvgh+ocjmrS3tiu+WmXI681btglHYCHKbZ2mikA6IKAEUAtZZbabVsIN2daT1tpQslKrrS/3xz/eI//2b1MCTCgjM2deb+r+67/+KKeddmqAjRYUgZaEQHRPhdREz0XbSpLis3vTXvn0+S/MS6A/fmqZL523TL5q4NhTpIMvc4gkjj5hD/nSziFjeh3bQziyZSOAKkoPUS1E6RCtQ2TPxi83GV19F+x5Xw42kCikCBFB9p08RABVHqpCLWuWrBPevWOPZhll0AUiqCHyKaiJED009tLjTfTTwnvfNdUQTrz3hzmjYF6WCKMcLDYiincGcQTMWxhIpAXba1kRaAwC/AV91PHDZEZN1MSI4UPlpplXyYSTxsiG4s3+TdWevfsi6gaSh2NLHBcj6gc/bJz69S2QzVu2R+QjlYxs5ACbUru55PgWRAPzBB+IipdeeUOC8dpYvMWvw3b4sKNlydIvzLEX/LHJ5ZiKPU6GjYoPAe65jnkdfAXX1UaThLo/exf0lCFHDRQi2W6/5VfCs5CuRxddkDV7lnveHvGyg6moqHC+sy6QNWvXC8+CfbZsvTvleXOXg/N8Z6GjH1LeAUQ0EHkrHPOrrw9rp6kikEoIKAHUAlczki1oaJvQ2hYIgQ65MQho2xoyJ3IgeHIit04/S0iaHkO6muNiIyYfK+WlFeaoVl73DkZHxItFxVtYJJAzRAJ5C4sMsXLpI1NNam3cqbewyPFXLtu+2+FWm+iZPiN6Gf+jpg331xGBlNetg/CvnUH0+CucjI0YImoIAsoSOU5VwA+RPpf+ZWqADpKnY688IZqJ9vzLX+i+eatIxlwy0owDIsxNUrkdQCBx/Iy2jPezF790V2teEYg7Au7oHQgF3n3CS4dPP+cS2bNnn/8IBKQOkRShBsBf0Dn6xVEJIlI4OsZm6fm/v2rIJDbURACFax/KZ6roIHrscRTwgVCwx8Aoc6yFo3eh8LrilzeLxRBb1gMM3Xh375Yf9lhZqmAYzTzAF6zc9xwkHDqEyCkifELhfdTw04RnACF6hGeBlwRH07/axh8B7nmITkg5BNJn/suvS25ujiHsWFeESDsIbY75Ucb2oyWfNfh88IxC+ED8MHrujXnPvCTjx40yZCD98J1GnYoikE4IKAHUglc7kk0pNoh7mmK2v2gR0Y8ikFYIRHvX19rX5tIBMG9hkTz7q5cDpgq58dQv5hsd5Arv4PEWFpl36fDSY6J9Hj7vrzL3oqdl8eNLhONW6B748aMm7y30ET5EzdhIGUiUg3vLzEuUjeOaC317C30RMvRjyRqiaMh7C4vE9klKn4wpJ7+98bAxRHQRbRkPgk9jWHPBJ/UUex/Xy7zTiLwV5s48aIuQR4eQR2fb2zaU8UuZsVk8GK+30Dc36lQUgaZAYNzEKf6XFruP07g3wmyQKEMeMSY2aPaITb7rX15y6/GFbboJOEEoWKEMBqToGsIrFIZuHX7wp+JDADzAFbH3HIQbZcQdLeLG0dr6vIh5BngWbJkUG3yRt8IzQJ88E1anafwRAHvWDwFvcOfZoWwFm2A9OvdoKPNdxdpbPf7c9wV66rHDN/3gF72KIpDqCLjnpwSQG42kzrP5tFI7UKuxaW1NYM7WkwbWaEkRSB8Eorn/sUXET5iKfhqJwKRbTxPegbN3yz7/O3QgUIL/da1YuyHChwidtZ+uN6RUrH4gbZBY22s7RUARUAQUAUVAEVAEkggBHYoi4EdACSA/FC0pw7YUqTvm0NpAO2ysUNOxY0f5wx/+oKIYpOw9cM4553CrRyw8Hz7j2pyvrNfGIACpEipSpjE+3W2JuME//bj1mlcEFAFFQBFQBNIbAZ29IqAIKAI+BJQA8uGQ9Fe2oUjgQOtqqEeLkG9IPHtFsv+ZJVn1SmunXiXrn8mIQfi1y3bWNDGS7dwzdaXNP7MlWmnrtEm0tHP6QEr/FdmLTmufndpcQ89RstVvrdgtKopBut8D+6oOSveszpKRmaXSxBgcPnxYMU8A5lLdCFwTMJ50fbaqq6v1/k7B++nAgdJk+3VOx6MIJAQBJYASAmvinLIlRWp7oGSlVkvOakkph5LKZYcEqXJSt6CrlUrHJlh87WptGi4fcvpId4kGr7q2wWtAuRZ39/qRr9u+1tZdh23DUilVy6wccvI+OeysqZWGffjaYBddG1+/h53+o5XqoDahngG3rvZZqc2561tKvntWJ2fjq6I4pPc90CGjrUOE7pKqygqVygppShxatWqlmCfgvhOP4tqU93G4vjwej97fCbi/w+HdVPp27XzvEGwpv+vpOBWBWBFQAihW5Jq5HdtTJHAYaJBALSW0Vig3JNaWNLQtNVZCWwRrrbU7DbZJtbJ7ruSjnx+trIRuXX9t6DZoI2+HJS0CJbQ20CZUKbp2PmvfNZS30DrskdC1obW19rW50JY+bWRWPlu9KgJJgIAOQRFQBBQBRUARUAQUAUUgzRFQAqiF3wBsQq3UTsVqSGu1NofWitXVl1pbm9a1tTXutK5VKI27RUP5UO2bWtfQGIProxtfcGvKgR7QBEugRf0ld9vwlm4r8rWWlKzUahvO2TakDVtjgaUnptcve2gehWCPSBS9+eylhX10uIqAIqAIKAKKgCKgCCgCioAikM4IKAGUQqsfelOKFgk9UWqshLaoq7X2Nq1rgcbW2hRd48R6ijWl91jb2nb4iI9Yj+40tOeGLUK3s1p/e6sIm1rLugbha+raujXRt6ttQc7tq6E89khDdu76WvvanLs+VD5yy1CtVacIKAKKgCKgCCgCioAioAgoAopA8yCgBFDz4B51r5FuOrGzEtiJR8REOEjYT+h2Yc39FbYdqV9ZJ0NtsNQxSqiC3hPaQb3O6d0t9RqblbLW9VuGr428fXjL8DXh+7U1tLX5yFJfC65IZG18VtHa08rXhiuCpn7BCqnfKjlrO/XKkxMuHiknXj66VmaMlmPPPbreAV/59CVyy+JfG7nwwcn12jZUedKVY+Tyv17YkFmD9fHyE9zRpFtPM/Nkvszb1pNHd+M71wh9W31wCj7YIfiiHnvaocMPOivYWzt05LFDyKNTUQTihcAlF02WTWuWyp23X29cPvbwLCnbs9oIeaN0LqdMGCvLP3lDsHeK5oc2+7Z7je2//vmU0dEmVHtTmSYXMNpRvNzgsnbVBwJ2TB38wAbMwA4duKFDrC112KCjDXZunbVDryLivufAHfzBxa0nH6wD+3A6fOCLNUBse+ypY13suqJTiT8C4GzXgJQya8Z6IFZHz249a4OO9eFZwRaxa+h+ltx62lFGaEd7/KgoAqmKQKh5KQEUCpUk1bH5tBLJEK0taa09JbfU1ticu5a81UeSYh9O6rYPZxmsr9syOTTB46yvXHfE0VnXbR+sCfYXXB9YdltHWhNoF6oU3msoa6vztfJdrS6yNJY2eKadGJpNIvr47CMyTUqj9p3bS2VFpXz81DLZ5N0qaz5eJ6sXrZG2udlhxwsJsX/XAZk94c9G5t+wIKxtKlQsvPddM0/mW1lRZcgeCBzy6LxvFsngiQNCTrXvyAI5VHbItH991lvSa2h3QTdgXD9Z+twXMn/mAsnIyjQ+h541WGYuvEr6Hl/g94WONtjRvv8JfQWd30AzikAjEZg6eZJ4PL5vMjZYY0aPkEnnXyZXXH2LnHn6BEP4sHFa+OrTUlDQw98btjOmXyBX/+YOadNxkJz908uFDRPtaYvY9v5GaZIZedxQefiReQaXotVr5aJp5xmCray83Oiem79Appx/lkHjwMGDcs/svxh9/yEny/uLP5GzzzpF7p8z16xDmzbZpu3d9zwkHboONXbWp3GgF4PAvGdeNNjkF4yQ515YYDCbePJYH4bO/Xn1dXfUuT8HD+pv7u/8/M7Gjvu+e7d8o8Pp118XGZ/c37RHB9Hwt8dmS15eLkWVBCHA98tD9/9eiou3mDWw68rzwjrxzGRnZcn0i6eYtR4/bpRwD/C9w/cU63TrjddIbm6O+S6j7pILJxvbDh1y/M/X5i3bzPfczF9fIWvXbTB9YduzRzfz3CZoesniVsehCNQxLQ23AAAQAElEQVRBoFUdjSpaBAK+X+MiHyr2SN0WaK3UrUVja0kpxyq0d0vkftyt6stH7rFhy/r6sXUNe3Fb2FY2ddfFmre+SBv2gZWVutbha+raBmtia+tr5bsGe2y4TLuGrQItaIOI+K4SwSdyywicNbNJtyPzpUO3XMnr0UFat21d72j27yw1dhAZ1hBSgkgWqyOiB5IEQX/tyz83UTREt9AGvY2AOfqMwaiMYEukCzLp1tMEQWcqnYv162TD/jAG2jAmjOgTP1aPD/wzJnQIeXQQMLYdbd2CXWZWhuwu3iO9jukh277bYapXvbXapKHarf+iWP5x2+um3l76je4t+Nm4fJNQv2F5sfHnLSySOZPmyvrPi62pdCro6BB0VcbOW1gkpbsPGJ3fQDOKQCMQ4C/hbHTWb9xkvAzs31cgKSAh2ERv275T0LH5ZdNV7GzGjKFzmTB+tOzdWyJshsv2rDZRGI464If6zZu3BujSoXDTb2cJhI17ruPGjJQVK78xqhdefM2kbHLB3xRqLujaZGfL4g+XGjJo0QefCG1rqk3SsWMH2bxlu8nrRaRvn4I6MAwfNsToIC73bfeajf+Ek8aY+5t7G4FI4z6eetHVBmvToObCfd+mbd0/hEB0QjJwb9eYtuAkeYfOukDwvPJqYcAg7Vp9v3a9lFdUmLqePbpKVlbg7y0QeYgxqLlgg619Pvmes+v4pfNs4htTnq2KikNkVRSBtENACaAWvORsTJFopoA9EroNNUjoWrTUWqHcGLF+3Glj/InZ1Lu9NSYvMX/C9Rqzw6CGbv9BVWGKtkXo6vprQ7dxa2nvLjecpwUiZsUkho+vdXQNa9vU5hryELllQ56av97j8UirzNqv/IzMDKnv8+ETS+Wbt4rkgvvOE4iW+mypy+2aIyvf+EaIYOncp5NM+OU4gfQhAoYImr1b9gmECLZPXPaciZYhIglSapWLXIFgqSyvFPrHNhbJbp8tZSXlpo/y0nIZcsYgGTt9lKz9dL3RffbiChl8ysAA1xA/EETMt2jRGvEWFgXUR1oYNe04of3OdT9E2sTYZedkC2Ng/pB0RqkXRaCRCBCtQxTKw4/6jm5Zdx3zOgh1EBF9CnpadZ3UbrqJjuCv8URbYHTfnLnCX+4f+9MsYfPGJgt9OgoEG2QNBFq4+bdxyJ7bb/mVOS5G1EI4O/T2iApEUjDBRH3UkkINZkyfZjAEI6bVv18fWbe+2ER0uCOuqAsnRIwsXbbcRBBhM3TIIOPTfdQIvUriEbDfL9ddO6POGvDdxHcMo3jm+VeE52vVt98L9wCEdG5Oe6qE7yIy6Kgj7xbulSFHDZQ3317sJwB5Zm+aeZXs3PWDWKLW3UbzikCqI1C7G0j1mabw/NikWol0mtbepoHtrNamgbW2ZGvdqa2LNXX7ijYfa5/h2kXbv7UP5y8WvfXpTuv347a0+cAWVmvTwNrISrYtaWQtsMIaEUP8+HIS1Yc2SDSNsEckyl59bSRlPtXV1bJl1TbZt61EIGPKSsoanBskzAM/ftQcG2uIBNpdvNeQNvt3lAqkS5vcbKmqqBQiYOho09dbTJQLeaJ1iMThnUTtO7VDJRw3631cLzlm0hDZtWG30cV6of+vF64yzfFLJqdzOxl27tEmQol+O/XKQ+0XonQemfqkvHTzazLsnKOFaCJ/ZQQZiBsii4gYArcImvhNsGdNLpwzWSbdcpqDW5WJQPIbaEYRiBEBNrvuzS5uIBXYNBM1AYHDX9j5Szt1wbJ+Q7Fs3eaLgiNapaysXH71y8vkvlm3yfU33SXnX3ClXPyz803kRXDbdChD5syYfoHc9rt7653uiLHnGJJi0vmXCRELJ44ZGdbe2nLMDv9hDdOsgqicNh0HGRyJYGMTz73JPQoUiz9aRiL9+haYNPgC4ck7X9BDJpDyLNgjdy+/8oY5aoRepWkR4CglBHO267gX300lJftl2iXX+Mk6+2wQnVWyv9R8NxHllV8wwtwXHOsiqmfzlu2G4Ga9B/TvK/i2a85RV8jYNWvXiz2O2bSz1d4UgeZHQAmg5l+DCEcQ2XY0Mqu6XdIOqVuDhhqEfP2ClVvqt45vrbvfeOTjO7rIvAWPO7JWWNmW5ENLwxah27m1sfugpURJwYj/Q2vEr4gwU9umNhdJ0+isI/HYvDalu0olMyvTvACad80MOLGfDJo4QA6WlEc0sI1fbjJ2XfodIUTX5OS3N9EqRK2YihCXMsc3773pPaKXqeU4FRFAHAuz78shAqjyUJWph7AhGgiixvZnKoIuOV3am+ge1Pjn+BR52pGGk/27DsjK178xEUBEJBGFFMoWIsgSUHu37hPwwo558D4gb2HdyCAid8Zeery89eAiWXjvu5gLRBjjox0K5gYJRj6U8I4lxkXEFEfAvIV1+wnVLgKdmqQpAvwFfdTxw8xfzDm+NWL4UOGv3myc7Waad9BwBIxNVCiY2EixoWbzzNGaNm2yhY3XhuLNZlNG5M+evftCNU15HRtJJuneREJGQNygBy+ICje2PXt2N++V2b1nn4AlNtgOH3a0LFn6BVm/QNz5C5rxI8C9SAQbigC8x49GJW+/95F069rFvOMHWwg3yKE//uFWmffMS+Y9VsYw6GKjUYLUWkwgAtzzENDuLioqKpzvrAukPoLGHh2jvbstzx5RPZDVkN+5uTnm/WUQfdjxnTh1yjny3qIlApmETkURSEcElABqUavOthSpf9BYWKnfsm5t/e1srU3rtg/WWEubBtene9niYtPo8LCtSEO3pMZKaIvItLH78LX0XSPrK9iKtsG6SMq17Wpz0bWLxLol2Ijs3rRXPn3+C/MSaEgXI/OWyVcOIRJuBkTAEKWDEJXCsaZFjy8x0Tnn3nGGORqWnZMVrrnsWveD8N4bom3wwXuHIFB2F++RPg4phG7UtOH+9t7CIoekyjCRQN7CIvMS5Ev/MtVfbyNsjjp1oEAWQdS4/bc7whdJ5G8QlPnkmc+ElyvTL8L83CY2Kok6yCSIHAQbdIz1sxe/rDMu6iF5OvbKE3DBlvceofvmrSIZc8lIE3UEIUakD/bBAoHE8TPa2n6CbbSsCESLAMRDfsEI85fxNh0HyfIVXvNSVDZH/GUcUoijF8HHw9z9sHGy0UKQR8///VW54pc3yx6HwKA90iY7u867cNw+UjXPZvPUiePM0RVw4KiJjTKgbLGFhLB4c0yFoyi/u+t+AUswxRY8wRpSiTLCy7XvfeDRVIUv6nmBL7gQucY9CV5uvNnYcxyI+x6MwRpbS6QNHNBPiPzABwLWCHmEl0Ur3lEvS6MasIaffb7SrAtrA+kz/+XXzUudhxw10P9sEQnnfo5mTJ8mHPmjPYQ2739iDXkx9H/c9YA56gXxxzEx7gPqeAZPP3W8EGXkfm65Bxo1CW2sCLRABJQAaiGLxhbWikQRR2HbkEoUH+yDpW7zYAvKda3cGiwaErd9S843NE/qI5sflqEksHVYi0CziEtufxE38hv6WvuufmVUmVjb1rarzUXScXTWkXhs2TaQH0SkIBwDs+SFjVRB9/BP/mqOfVH31C/mmwlDzBBd4y0sMtEwtEfmXvS0YOMtLBJegoyOFD1tIEGImLFRMhwHs5E4OPYW+trRxlvoi45xj5GxUMaX7Z92jNfqOeJFvwg66q1ghx6hvdWTR2f7DR4XdswfPLBDyKNDyKPDP7ZWKNsxMGY7NtuPtdNUEYgXAuMmTjFEDVE7RK1ACkEQsWG2fVDHX8bdOhstxFEZNlzYWh0+sEeXbsK8mb8VymBAis5iC6YWb/SWtABLMEUHnrSljjJCG9qiVxGxuIKNxQtcrN7ijc6NI3nuZ+ppawU9YsvBeNMG37oGIJo4YS3tGoA3uAevFTasA2tkbVk7RuV+jmhHe/T4sraktIW8ts8cOsT6oY2KIpAuCCgB1AJXunajWpurbxq2Ljpr26o2te1Ja7XBOWqtBNdFVratg9PIWje9VfA4bblxI7FeSOv3hAVSv1XktfhCIm9hLWnlE9/V6qNLG9tWoiBIpeZDnzXZKJLYWkXRQdqYEo3D+294Dw6kCROHHEHIJ5MwJiSZxqRjUQQUAUVAEVAEFAFFQBFQBCwC9aVKANWHTpLX1W4/a3ORDBlrJBLbcDa0txLORvwb8YYtJYKP9VJfGoGbiE3q68ddF7HDeg3dHsnXaxyAbP2WkdfSKxJ5C7elryVXxF0TaZ52SKT2bjvaIWKQkYg/tEEibuA39ETZk7+hZkIgAKESKkomhKmqFAFFQBFQBBQBRUARUATqR0BrFYGwCCgBFBaallHhcYbpE4+zIfX4S06mwZ/orMO7c/ux+dDWtjZcGrpVNNpwnmPRR9Nvw7YNjSC0h3CtQltHpw32HV1rrH0ePK47D2204nEaIE4S9Q/tEHHG4BOJ+ONrF7G539Dj9OXxl5Izs6l8l6goBul+D2yr2Gse0IyMLFFpWgyqqg4r5gm476qrFddkeJYPV0sLuL+b9plPhnVp7BgOHCg1/8/QiyKQ6ggoAZRiK+zxz6c251fVk8HaSj1mEVdZXzaNrKG1Dk4ja50cVsFjt+XIRmetbRpZq8itrF/SyFsFW9La49AgYkQa8fHEpW10XrBGYuna0+gZx9Jr9G16ZXcWFcUg3e+Bbll55uGpqqoQlabFICOjlWKegPvO44kC1wT0r8+R7zlq5RG9v1Pw/mrXrr35f4ZeFIFUR0AJoBRcYef/S4KIufpyEsWHFkgUTRo0xZ9bGmwQYOBuGS4f0CCBhXD9W330XduWpNG3jqwFvpHIrMNZ4QERc2dJIz54QWJ1Udu2NheJr+isAz16Gj3rQH9aUgQUAUUgkQiob0VAEVAEFAFFQBFQBIIRUAIoGJEkLXuccSFOEvEP9j7xXcVsYMlLRB8sgyWihhEYBfsNV47AVY1JOA/x1td0F0ESac8RuIraJLjvqB2YBrVePM6943F0Vpxs1D+2LWnUjWsa0NbjjEX8IhF/PBFbBhp6nL6QQK2WFIGkR0AHqAgoAoqAIqAIKAKKgCKgCAQgoARQABzJX/A4Q0ScJKof2lgRZ0PrE4n6U+sj6qYxNbD9hUpjchjnRqHGZXVx7qpBd7Zf0gaN6zXAAyKNuFMk4OPzFqCKqkB7RMyIJKoP7ZCoGvmNY2/pd9FsmdqOO/XKkxMuHiknXj66VmaMlmPPPbrWSHOKgCKgCCgCioAioAgoAoqAIpDSCCgB1EKXl20pEsvwa9uRQ6L3Qiu3RO+h8S3c/Uebd/cebVu3vdtPc+TrHUvUA7LexNAslKSRH3wgsbqhLeJrX5vzlRu+Rt/C7dNjcHBrWmq+fef2UllRKR8/tUw2ebfKmo/XyepFa6RtbnbYKV3+1wvlpCvHmPq+Iwvk2pd/LpNuPc1fvuqFy/z1Rhnm4vYTxiRqdbx8NuSnoXo78CufvkRuWfxrIxYjW3fhg5P9uFmdO7XY0n7mwqtk6FmDTTV+GIRQUwAAEABJREFU0CH4MErngj39WTtHJZSxc7dHr6IIWAQuuWiybFqzVO68/XqjeuzhWVK2Z7UR8iiXf/KGKaO3Ord+R/FywQ+6f/3zKb/t2lUfyCkTxqJOKwELMAEvNwYWx33bvX68LTDUgZ0tgxs6fKGjjC984tvqqUt34Z4EF8SNjVtP3o0T2Fq8ufdZE9pbHfjiCx24gz/t8YMOIY9OJTEIuNeAtaDMuoE9Qp6eWRvWCB1i15A62tAWPSll1o0yYnXYIvhEj2CHTkURSCcElABq4avtccZvxckG/NRXsG18qe8qZrtLXqL+0CqURO2oiRq4x9pEXTaqG/d43flGOfWvt8fJIeKkPpFGfjxOe8RJYv7xtedqJXJX0bdw+/Y4OCBuXWrkux2ZLx265Upejw7Sum3reidVVlIuvY7pYWxy8n0vRmzXsa2/XOUQShuXbzLldL88cdlzMnvCn+X1WW9Jr6HdBZIGggZCpu/xBfXC03tELyla9L1p/+1738sxk4aY9vjBH9K5TydDDEEKXThnsuR2zfH7RLd/1wF/+7GXHu+v04wiYBGYOnmSeDweU2QjNWb0CLni6luMnHn6BEPsjBh7jrTpOMjoqMeOzdHWbTuM/uVX3pCbZ14lfA4cPCj3zP6L0fcfcrK8v/gT1GklI48bKg8/Ms9gULR6rVw07TxD+JSVlxvdc/MXyJTzz/JjAgGRl5frL4PtwlefloIC3/csFRNOGiP/+OdC0x68p188BbVKDQLznnnRYJNfMEKee2GBwXviyWNl0vmXGf3V191RYymmzo332WedIvfPmWts+/UtMPWh1hDygPsfnzwj9vnwO9ZM3BAA64fu/70UF28x62fX1X4Xsd5DjhooPCt8x/Bdw3fUe4uWyPhxo8wahvPBvYAta8iA7XcX5A/PHHrqsaNeRRFIFQQimYcSQJGg1EJs+NUOiWW4tLMiUpuTRn6sJ9JGukq75mBmJb6Tr/Vam2t8D9YXaWO80R4Rcx9K1B9f26ib1TTwxNhrTfMkTjwej7TKrP3Kz8jMkPo+m752fiGriRDqfVwv2bp6u3TqlWfICcqQDuu/KPZHn9z4zjX+iCB3REp2ji/KiGgi9EQSEa1io1rQ0xYd9eJ8Jt16mommQUfeUfn7gVRx+7Rt8Tvxl+NMpBLkC21oa/uhHE7cdrRlHJA42EOWXeWKdmK8RAZRFyydCjpKZUWVgIu3sEjmTJor6z8vDjYLKH/4xFJ5508fBOgghfDjLSwSb2GR7NqwW8B84b3vyvyZC6Rk+36/fV73DrJ36z5T3vilj5CzYzdKvaQ9AhAPPXt0k/UbffdHMCB795bI5s1b/eqB/fsKJAYbrr59CmT9Bt89vPijZcYGYgh/ppDGl5t+O0vuvuehAATGjRkpK1Z+Y3QvvPiaSdmgghlk0PIVXqPjwsYTkoHNL2UEf/glrxKIAPdioEZk+LAhRgWRRnQP9zqKUHijt1JWVi7fr10vYA3mVk/qvv8hmbZt3ynoqFOJLwITxo+W7KwseeXVwrCOKyoOyeYt2+vUl1dUmDWMxAeNtzpENs8i5M9nn680BCL6FBSdkiLQIAK1u4EGTdWgpSDgcQaKOElMP7T1icfZDHscH25xijH+uL2EysfotkU2CzX/YF18Jhbo1RO0ovHow+M4QZwk5h/aWxFnjD6RqD617aNqVmPscXpFaoopmFRXV8uWVdtk37YS2btln5SVlNU7S6J7MrMyTOQJkUPbv99pyA3ICUs6QJxABBH9snD2u4YcQodjdG89uEiy22dRNJLbNUdWvvGNiZQhqmWCQ9gMnjhAaIv97k17DYlEfxxXQwfpEc4n5MkDP37URL+U7j4gVZWH/WQJHdLH1wtXkY1ZwGrD8mKx0VBdB3aRNUvWBfiDFIKIGnbO0fL+Ix8F1EVagHgi6ueTZz6LtInfjvWgAEmU3d5HuFFWUQTsRvjhR5/ygwGxc9+cucJf3h/70yyz+ULH5plN9IzpF8htv7vXb2833my0bERFm+xsuf2WX5ljYO6jGP5GaZQBt44dOwiETrhp33rjNbJ02XLZsWNXOJMAPRtVolDufeDRAH26F2ZMn2buOaI4wKJ/vz6ybn2xEMnhjrgKhTf39Azn3oYsYi0gd/CBBK9hx7wO5lgj69CnoCcmLUhazlDtd8t1184w62qPahHxw/GsSy6cbKK2LEnHdw36UccPk+tvusuQOOF8sHb4+9tjswXC5+yfXm6IPAin4ccOMf3hi75aDmI6UkUgPggoARQfHBPuxRNDD7SxEkNzf5NAH7ZE6jeJSwaPoSQuzpvRSfPMyfYqDrFRKxKnj/VO2liXtT7IIdF7jK2Vrx+Pg5DHl03Za+muUsnMyjQvgIZkGHBiPxnkEC8HS8rDzpkolv27DsjgUwY6bTMEQmjbdzuEKJeczu1k45ebJK97B+GIE5E6595xhilD3vCeIRx7C4sM4UQe2V28VyBt9u8olfLScmmTmy2QQrTFx8DxP5KcLu3lsxe/lFHThptoHqJZ6CeUT0gTIoJo221QvmlL5BJjgJTJzM40ETT03Rhhrsx51M+OM1FQYOH2x5wgoiC3zr9rkiHN3PUN5SG4zrhhonzy7Ocmeqghe3c9hBFEFxgcdepAgQhj7dw2mk9fBOxGOHize9+s28wG6vwLrpSLf3a+OUrBJqtD16Ey75mX5NknHzLHwiAgBg/qbzZLU6ecI0RDQBbZIxpEsHTvlm9s0xFlNqSQCpAL4eY/5bwzpSGCyN2WDSnkHCQdWLvrIsqnqBEbeIgehAg1SBuiOoIj1P72+H118IYM4J7m3qY95Bo4A1XwGvIcQCpBFEGQ2kgTbFUSgwBHKTlSCjkz/eIphkxlnTiyd9PMq4Q1omd7D3A8EmLHriF1wT74zuNIGd9RfIfx/iCO/mG74qtV5ijg5i3bhCN+EOXoVRSBdEFACaAWs9IeZ5sa+2A9sTf1t8SHW8SMyGokYR/bQ6g0YZ1G4TjUuNy6KFw1wtTdoydhK+NxRog4SaN/8IOIf7QS9Yf2SNQNaxp4TN81hRROiKz59PkvzEugiawxMm+ZfPW676hCuKlztKjLjzoL7SEV9u8slX6je5tIIG9hkVDPEScidZBHpj4pkESQTPiEoOGdQ+RDSZlDQHGciffc0B5ZeO+7hrTh+BSEyinXjjf9hPJ53PnHCFFGtNu17gfTBWRMZXmlDBjXz4zFKENcIJaIcNpdvMfUQvCQgeDKcMgy8la8hUUGg8GnDBBIMbCwde4UYujA7gNuVYN5iCoIK+brLSwy9oypfad2hkhinIwNEspUBl0YC7iDwZZV2+udc1BTLaYoAnZabHr5S/mMmqiJEcOHCpsp3jOzoXiz+es5BMOevb4jhLbd4g+XyvaaSBXq7Xs3Pvt8pf94k7Xt2bO72Kggq0uX1G4+wQecmDdkBOQCeXCGqBg4oJ+APdEGrMWpE8f5N7TYuQVSY/iwo4WNKxtYd53mfQiwWSdCh1IA3uNHozJYB+PN+1+4p7m3MYI4Ig21hugt0QABAempawEq8ZclS78QCDa3Z9bUXW4oH42PlQ7xs3OX73cF65cjsPb5tTpNFYFUR0AJoBa1wmxXrUQ/cI/TxC1OsVE/bl8es5H2OP6CxVEl8Ce4t+YoJ3B6YVwHztLjYO9xLN3iFOP2E0+/gb5sKbqh2lak0bV0W3tqUHProst7ojNvkdaQDu06tpEDew6a8UNwVJVX+UkGyBrICaJPEN63s+qt1cIxJMpEtZSXVpi2oS6QNkWL1sikW3zv/CGaB9KId/DQfswlI81xq3A+eU+OjR5qd0Q7fxe8MwcChXYQKJc+MlVIrQHjvHDOZEPmeAuLBDs7ZiKPrJ075QjcEb07SfCRMvzy/iHGi08ilbyFRe6m/jyRPohf4WQ4Wkb0Eu0RfBEhtfbT9cLcGvIJgcTxM9qyFgvvfdfxqj+KgBiCByKBv6QjvH+GDe3p51wie/bsM1E9kBIc52JjzF/IKRP5YI/IQEjs2+41tkT6cMyJDbi15a/wb7692PSVbphD9EDmgBnCsSTwAQfK1107Qzh6Z6OlWANeassLbCEYsAuWcWNGGgKD9gg4g3ewXTqWwRdMuD+J0CFSx403EWpETYXCGx33NG3xQUQI72gKtYbgDe7Y2TVMR7ybYs6sIcQyx0mRNWvXC+8a4+gW+Fsdz4v7uwgileeI9Q/lA737fsnNzZH/uOsBmfPnv5kIR14gzb2AnnumKeaqfSgCyYSAEkDJtBpRjcXjbGDFiMT48TjtECeJyw++3OJzWlfj0+s1cgTcGJIXs+7kEEnQB99IvNzX+iKHRO85tlbB/XgMfsHaaMqeaIyb3DZ+HXoLi8yLjCF68GqjTWwZnf0XsIhAmX/DAnOEyUakENUy96KnzbEvInOe+sV8mhgb2nkLi0wdx6doj723sEioo4yedrZfdNhYn/SHDnn4J38VOy6OjEEC0Y53Fh3cW2b6NJ07F9uO1CmauuAx05bx0j82HE0jusdbGEjuYGfbMg47Btog9GF1HNXa+OUm1H6hnnZW8IVP2lgdeduAOvDxFvrGwfjACVv01k5TRSAYgXETp/hfWsyGCkICYXPMX8CJZKGMsIGiPZsrjoWhww5dOFvq0knAA1ysUGb+pOjya/6lKnRWwBXsbRkssbcRJtTR1gprgo21T+cUnCwu4GSxsPqG8AZ7297iattaPWXwph5dKJ+2X03jgwBrCdYI+PMsgDtlBB09ub+L0NMOPUIeHWLtSSkj+MMvtm4/bj11KopAuiCgBFCLXmm2oZ64bGY9CcABn1Z87m3Jpj6tXoMRsPjYVMwa2xKp1PdpRB2+rTTCTUDTWn+1uQCDCAu0jtA0jJnHwREJUx2h2hOhnZo1PQJEDxFFBNHCu3EYAQTJP257nWxMYiN8jjp1oHlHT0xOaho9+6uXzfG2mqImioAioAgoAoqAIqAIKAKKQJMioARQk8KdqM48/o2tR0SQWHqiXbDE4idUm2C/vrLHjFuca3iRFPx4nDnVFY+Dg0/EyQWKJOjjcfy6xSnG5SfQpy1F79q2JI2+tW3hcfBEbDm21OM0Q5xEf5IUAW9hkYlYslE08RgmETf4I/LIW+iLuomHX/WhCCgCioAioAgoAoqAIqAIxAOBaHwoARQNWklvy/YUEWfDK3H54A2Ji7MwTvAfLLWmwTW2XGuRnDk7zlCpb8TBNT5t01xt3/HurdavzZHG1kvsLWv78zhPgqe2GFOO9khMjZup0WGpFhXFIO3vgeqaB5AHWEWcr8OmEzpTzOOPN/e04hp/XKPEtFrv72ZfA5Yg3lJdXS0t+KNDVwQiRkAJoIihakmGvv+TeZxvRo8zbMRJGvWDDyuNchRhY9tXcFrbPLgmXLm2Rfxy4fpy6329uTXBeZ9F013d/ce7V+vb55eSLxfLldZILG3dbTzO/e8ux5L3xNIoCdq0cuau4hHFIDHWoiIAABAASURBVM0xsA8wv9OriMMLN53QmWIef7y5pxXX+OMaJaaepLy/pdlxAZaWLB4PD5iDo/4oAimOQKsUn1/KTI+vJCvRTcrXyncVZ1sojf64fdl8o51G6MD2F3nqceYcbxHHZ2QizfTxOP0Gi6OK20+g78BSrJ1YL7G2r23ncdbHU1uMMdd4DzF2rM0UAUVAEVAEFIFoEVB7RUARUAQUAUUgAgSUAIoApGQzYWOKRDcuWvjEd42udUPW1idpQ7ZanxgEwN5KYnrweaWP2lxtyaeL/ooHJPqWwS08hvjxBKtjKMfDRwzdahNFQBFQBGJGQBsqAoqAIqAIKAKKgCLQEAJKADWEUBLXx75J9bXkisR7ivi0Em/f6q8WAYuxTWtr4p+zfZCKQ7P4RBr98flrrBuPMyKksX7E8eMTSbFPp155csLFI+XEy0fXyozRcuy5R6fYTNN6Ojp5RUARUAQUAUVAEVAEFAFFoF4ElACqF57kr/Q4Q7TiZKP4sa08zqYXESf1Sd9zfySTFvxESKWRH4/THskfkS+T/vETmbL4AiM/fW+qjLx9tFMb+U/egDw57akzjZ8jLxokZzx/thx1xdFGyHdx+ojcW8uxBL9QkugZuPsU/92BVmL+0NotMTuqaehxxuWpyTc2iZefxo4j9vbhW7bv3F4qKyrl46eWySbvVlnz8TpZvWiNtM3NDt/Iqbny6UvklsW/NnLhg5MdTfx/+o4sEPoZetbgRjvHx3Wv/UJOunJMo33F4oB+b3znGoPXtS//XJib9cPYmKdbZ+tsOunW00xbMLd4Y48vdDMXXiX4cdtbO3Tu/t166lTSG4FLLposm9YslTtvv97Ivu1eKduz2i+PPTwrQP+vfz7lB2z5J28Yux3FywU//gonQ53b1lGlzQ9YgAk4rl31gZwyYayZO5igA2PwNsqaC3UWL+qwwRZ9jUnYdbD16Zpyj4IVAu7gDxZuPflwOvQI+Fu8WTPWDp+klLHBDzqEPDqVxCDAOrKeYE1KmfWhjJCnZ/fzgh6xdaSUEfLYs5asKTqEdUfPelJGbH/oVRSBdEJACaAUWu3GbWBp7ZN+P+0v3cf3lN5n9YkbOq1zsqTjoI5SebBSfvDuktJN+2XIFUNl9J1jnC28GJEGPvnHd5PuY7tL6eb9cmDbAdmzercc2HJA2nVrb3zTRwMukr7atwJi8LB5ifQTBzvbJ6nEeRQ+nxKnj8cZnScuvvCCxMVZkjvpdmS+dOiWK3k9Okjrtq3rHS1kxP5dB2T2hD8bmX/DgrD2kA3YhzVooopjJg2RA7sPSK9jeiS0R4iWy/96YZ0+PnxiqTzw40cNXrs27JYhZwwyNuBz7h1nSHb7+gm3dh3byvyZC4zkdG5nyB584It12LJquzBHSwoNc0VwoRs8cYAsnP2uac8aM04zAL2kPQJTJ08Sj8f3TXf3PQ9Jh65DpU3HQXLF1bfIqm+/l2+L1siU88+Sq39zh0w6/zLp17fAEBFsusrKy43ty6+8ITfPvMqPJXV5ebn+crplRh43VB5+ZJ7Bpmj1Wrlo2nkGM4vXc/MXGEwtLsF4nX3WKXL/nLkG7zZtsk1bNr8zpl9g1oH1Ofunl9vmmjoIzHvmRYN3fsEIee6FBQaziSeP9WHo3M9XX3eHISnHjB5hdNzfZ54+weic5iYdPKi/sEaUb73xGnnz7cXGJ2tIGeKA9rRF3O1poxI/BLjfH7r/91JcvMWsgV3XEWPPMWXWe8hRAwXSxv29dc/sv0hFxSFZumy5qcMGW4Q89qxll85HCLbvLVoi48eNkr8/+4hMnXKO+c5jbZmJ+zuNsooikA4IKAGUQqvMVPj1DiEfi3QYkCedh3eRH77aJfmjuglRN/hpndNaRtw2Ws586Vw5/j9OkNF3jRVs3fqjrzoG03pl97e7ZfE178k7/17o9LFTiNo58uLBMuaeE+WUx38spz5xuhSc1ls6De4kJz04Qc6cf45Yv11P6CaezIZv2V5O+9PmnSETHj1VujpzqHdAzVzJWrmluYZjx+DrP7Dk08V+jbc3j/Bf7OOxLT1OBnGStPjxeDzSyvX8ZGRmSH2f/TtLDVEEseC2I4qFaBRk0q2nCdL3+AKBjKAOsgMdbSAgIErwQR2RLMgJF44QUnycf9ckycjKxFxoiw4hjx/amUrngi98Otk6P/SR45AmRe+vkc59OhnyBCPrhzxt8UEe3/RDxM6lj0w1faPDnnoibegbv+ixRS7+0xQZNW24dBuUL8ERObSz0iY3W8CQMuTZ67PekvLScoph5R+3vS7rvygOqIe02/T1FqP7euEqYY4UHpn6pKx8/RuyRnLy25t0/45S42Pvln2S08WnMxV6SVsEIB569ugm6zduqoMBxNArrxbK9p0/mLrNm7fK+4s/kXXri6Vnj65G575s3bbDFNkkQxgtX+E15XS83PTbWcKm1D33cWNGyoqVvufyhRdfM1VscoPxQtcmO1sWf7jU4L3og0+EthPGj5a9e0vkb4/NNlFXbGSNE71I3z4FdVAYPmyI0S189WnZt91rCKGB/fsagof7GJJo2/adgg7D6665XNz3bMeOHWTzlu1UyZKlXwhlU3BdWA+eC5dKs3FCgPs9OytL+A4K5xKix66RteG7Z+euH4RnjDpsqOMeIY9u/Yba/5d275Yv5RUVAslXUrIfU3NP0Lf9TjNKvSgCLRCBWIbc8G46Fq/aptkRYGPrlkgH1O+8H0lGdqb87ytrBHKn16m9zXZ75O0nyNBfHiOeVh4ZdNkQ6T91oLTvmSPj7jtZjv7FUGdj6ZERvx0tY2efFFFXHR2Cp23XdnLowCHpOra7HPXzoZLTO0fa5reVzHaZcvIjp0rPUwokI6uVjHT8Dp95nPHLnMi0c9r2+8mPpMtx+RSNUNf79N5y8p8mOsRVR+k8LF8mPn6ak3Yx9Ym80HcsksgxhfNdd5zBmnAtI9e7PUbeKrylx9yFXMPbRFPjicY4RWyrq6tly6ptsm9biUAOlJWU1Tszolm+eatILrjvPHNEyxo/cdlzJsKF42SQEwvvfVfWf15syAjqrF1wSvTL2k/XC8TFj8b2FRvVsnzBV5LdPsuYQ5QQ6QJZAtHxw7rdRg8Zg1SWVwrjMsqgS+8RvaSyoko+/NtSQ7T0Pq5XkEVtEV/9T+gr9PPSza9JXrcOtZUhcsyT+TK253/zinz24grZtnqHzJk0V7yFRQEtII0girZ9tyPsWAMahCiMnT7KHNXzFgb6DmEaoMpuny0QQZBWkGABlVpISwQs8fDwo7VHuiwQkBD9+/UxJAQ6onl69uwutCFKAh0EB4QGxyWIhLj3gUdRC39d56/vO3bsMuV0vkCwQRwQfRIOh0jxYgOLjzYdB5nIBaJbWA90KiIzpk8zxJg95sP9C1kJXu6Iq455Hcx9zD3ep6CngQ4ybc+efQ5Bt8qUubRxSDhLdELAUYY4um/OXCEy5bE/zTLkBDrsVeKLgL3fr7t2hllXeySLteI755ILJ5soOb6HbM88bwMcko/ILdaFujVr1wv3xqkTx8lHSz4zxCzkECTR7bf8SoYcNVCIYPzdXfebiC/K6Km332nWfwtMdciKQNQIKAEUNWTN1cDTqI5pjTTkpOuY7nJgS6kUPfmNlO8qk14/7m2adBrSSXat2Clv/tvrsvqpVXK44rBDALWX/NFdZctHm+W751bLD1/vkq6juxn7cJdB/36U/HzXL2XKRz8TT6bH9IPtvv/dK6+f80/51/mviSfDI+26tZNvnTEsnPL/ZE/Rbul+Ui/Z/uk2c4Rsy+LNUrq5lGZ1pMeEAqP77rkiWbdgjWS2b23G5HG0iRTHfVL/uOfuG2hdjU8f+zX+Hn1j8Tjkjy8Xn6snPm5alJfSXaWSmZVpXgDda2h3GXBiPxk0cYAcLKk/IgWyhSNNvDcIYoNJEyEDwcELpdt3aieQDegbEqJfNn7pi0AgOsZGtWxcvskc26K9jbThuFRu1xwp3XNA9u86IJA5x0waYkgj7ELJYGc+3Qblm3fodO53hDDPUHboOhV0lNLdBwx5Q8QNxBT6cPLZi1+aqB+ilhqaLyQYRBH9g1U4n6H0+KYP6iDWSCMVb2GRMA+wu3DOZNPMRiCZgl7SEgFLPBAJEQwAf32HxGETRT0bKiJPiKbAdvOW7cJ7MzgOwwZ73jMvyaPOhvhvj98nHTt2kPoID9qng4DPjOkXyG2/uzfsdKecd2bEeBG1YCMSiA4qKysXSLmwztOoguNw3IcIR7ggAsAKzIBh8UfLSAyhCSnEfQyBQ+RH1/zOwn0cvNmH6Jk65RxDPow6fpisXbfBRBHdN+s2uf6mu+T8C66Ui392vtEZ50l5afmD4iglR7WIyJl+8RTz3cI6c0TypplXme8hO0uif1hTu948gwUFPYQjXfjgqBcE0oOz7zRNONLK0TDIpLffeE5IKaPHwNqRV1EE0gUBJYBayEqzafWYjbCnUSOmNRLKSa/Te0vnEfnSvld7OeeNn0p25zbSccgRkj+qq/CpPlxNIqREE7Tp0laIFup8TBc59tfDJLtjluzfWGJswl1W/8+38mTnx+XJLo/LP8bMl+K3N9YxxSfKA1sPkEhVWaW0ckghU2jgkpWXJa1zs+TISwYL0UwHNu+Xyv2HGmiVmtWssxXfDG2J1KeJxxVvSDx8uX14nPsdcesak/c4jREnictPPH3FZUD1ONm9aa98+vwX5iXQRLIYmbdMvnIdIaqnuVjiBnLhUNkhfwRQ5aGqkM3yuncweo4gZWZlmLz7UuYQT/Y9PUTutHOIpF7H9jBHtyBPiMypKPU9txx76nZkvjn6ZMfh9kWeiB5S3p9De1LKVh88nt3FewTyytZD1mCPEHlE2skhiezRNG9hkYn2WfnGN3LKteOpblAgzRo0CjLAN30QCWWrArA6rpchxCCtbL07hTRi/uBnCDeHXHPXaz69ECD6gU3tjJqoiRHDhwqbKTbOIDH4yAFiN1GUIXTYdLGR4tgLBAR6SCLS752/skNInHTiKMEXf6HHN391ZxOGTToJm0zm23/IyQKJRh4yAqKB/ISTxpijSAMH9KuD12+umSG89wcbbIcPO9ocQYJ04/1LRP1Qh02Dx49wkEYCNkT4MOUAvMePRmXWwpJFEAgcASNihKgPSCEiP7h/iSKC+OS9M9z3369Z548O2lC8WahjXffs3Wf86iX+CHDsDjLH7Zk1dZfdedY+Ly/XvDOI9XHXufM2ssity8pqLbk57dwqk8cffk1BL4pAmiDQKk3mmTLTZNPpcTbGYkRi/nicllacrPnpfmIPk25fuk14UfOOZdslo02GFJzRRyoPVEr7ghwxR7e6tZNWrVvJDyt3StnOg1KyoUTeOOdV+epPK2TV415nZB5HJEAkig8RSJBMjCd/VDfT78EdByPysG/NXmesh+TbJ73y/v95R76dt0q+n786orYt1cjjDLyu1NU4ZnF9H1YoAAAQAElEQVT7cXuPm1PHkce5a6w4xbj8eBwviJPE5QdfSFycJbETG41DtM+kW06TokVrZN1nG6TPiF4myob34NjhE80z9MzB5qgYhE2PIV2NzVGnDjTHsqydTd02IyYfK+WlFQLRAVFj+7O23sIigUQiEshbWGQijnhnD9Ey1qZ3EDECQYI9UUPuvux4vIVFJpoIQov+rJ9Vb60WjlGhc8+P6Cd0Yy4ZKWuWrBOiliCQgt8B5MaMI2afPPOZdR2QMvbgOUBGdSrIM1Fa9IXgDx+d+3QyeNbnkw7sOO16gQN6ldRGINzs2CDlF4wQNrcI7z5hQ8yRCcghonjc5AIbYkgdoiZ4JwebXyImOPqFnuggyKBBx57q98lf0nnBKhvucONIVT1ED+QX2CDgB4nGfClfd+0M4eidfaEta2DxGjtxsjz/91cNIYftnj37zLEV1mbd+mKBqICsw4Z1wGe6C/iCFdiAEVi58SaSh4geNvP2X3+ya8D9Cf4IUSI8C6wLJB4+EfcakEeHcCyMvtId/0TMH1w/+3ylQMohHOWClOYoGNhbHetH/5CiXTofYV7+TBnhO4r3+vD95LbnXsjNzTHPEkQ131NjJkw2R8Qocx9R/x93PWBIQ3ypKALpgoASQC10pdmAepzNshiRRn08TmuPc+k+vqfs+36vLHKIkw+ueU/ev/JtKfnffeZfBOM4VqvWGTL5o2nS99x+Ul3liwZa/fS30mnIEXLp+p/LiXMmyICLjnS88eM4NGPzpVzdWvLhZMsHm2TdP9fKgGkD5ScLJ5uIozV/D0/icESMfwFs7L3j5du/eYWjaGP/6yRzzOyYXw2TgtN9x9jC9dcS9eBppXb8VkNaq41nDs9IPH1aXx5zv9hS41OP4wJxkrj9xNtf3AaWAEc2moSIEo6BcRzMW1hkImHQ8f6buRc9bV44TB02HH/yFgbaPPWL+cbG1jFUb2GtzcPn/VXws/jxJcL7gfCNL/LeQh/hQyQOJBNtiRg6uLfM+KSMMFZ31Aw6yoi3sLYvxsx4bD19ES0E6bN36z7jk37RY8u4IFEYOzrGxVzRYYeNt7AId0YYB3YI9diZCufiLSwS/KALNQdvYe04aY/gD3t8USal7LgzP9TPv2GByXPBP3Z2nOhUFAGLwLiJUwzJQBlyiA2wm1ygzAaZfyGMjRl21BPhgh6xG27qEMp2c0Y5ncTiBS4IZeZPSjnfId/AGZ0VN15gDNbYujEkj446bGzbdE8trmADRhYPq7d4u+9Zq7O2pGDKs0Ce9cAf4vZJHh2Cf2xVEoNAMNY8M6wb2CNu/Fk7ngvWzY7Gvd5u+2A/9EMbUuwQ+sEOvYoikE4ItEqnyabiXNmQeszG2dO46Tl8zhtnLZCFP3nVeLPO3jj7n/IvR7f9k63yzqULZV6XucI7eMSxP7T/kHmHzwuDn5Z5nefK/xT8TT66bpFtGpBu+WCz/P2YZ+Wj6xcbPaO18vH1i+SVE/9u9Pby6e+WyNO9ngg4KgYJNP+Y/xFSSKKXjn9elv9xmfzvP76X5wc/ZXwwpjenvSHzus4NaGv9tsTU4uROffNwa8j7tPG+4tlKvH2Lc7d5akTi+PHE0Reu8IeQTz5J3RGdfv0E+ekfzpYda3b6X6gMAcO/ltWYWfce3tNEK/3m9f9j/O/bXiKQKY3xGU3beMwhmv7UVhFQBBQBRUARUAQUAUVAEQABJYBAIQWEzanHv5H2NHpGeHDL8b8fIz95a4r8+8YrpODMPrLmpe9k5/IdIfv58bNnmYggooKsoKs1dnv25T01Y/el4pTqiqTgx+PMqX6pr9ZpzE+cJbjHOLs37jzOCvvEFON28TieECeJ2094f+Fr4tZ5jI42l++SVJCnZ78ivz39v+QvNz0T1/ks/fQr+cOFDxvf+J99xeNx9Z8K2KfCHPZWHpCe2UdIRmaWShNjUHW4SjFPAOZy+LDimgBco/2OOOz8FTTaNmqf/N/DBw6UxvhblzZTBFoWAkoAtaz1CjnaYCXbUo+zwRYjEpfP0ps/lL8PeUb+efJL8vdj/keW3xP63RZ09s6lhfJs3ycDBB11kYnHMXOLU3R+3Bp33qlK+h/3eN352oG7te58rUWic7bXxPbjce5KT9y7wCMSb8ehfaJF4t1b/Pz1zO7sbHxVFIf0vgfyMts5xN4PUlVZodLEGGS0ylDME4C5tGqluCYA12i/I1o5v8lE20btk/97uF279vH7RUw9KQIJRqAx7ls1prG2TW4E2KJ6nP9JIeKk0shPxd4K2b9unxxyUo/jy4qTTfCP7Sl06nHmFl7EqW1qqTuahkcgTfrxOL0Fi6NKyI/HWYFaiW8XHscd4iRx/cEnEugUDRKo1ZIioAgoAoqAIqAIKAKKgCLQhAhoV4pAzAgoARQzdC2rIdtWj7MRFyMS14/H8WbFySbZjx1ZU6ZJBkHNcNwI1KgSmHicO80nierEkwDH+ETqug6trWunGkVAEVAEFAFFQBFQBBKNgPpXBBQBRSA2BJQAig23Jm8Vr+0nfjzO1lyMSNw/HsejFSerP82MgF0L0qYaise5tzwJ7AzfSLy7CO8zfE28x6D+FAFFQBFQBBSBiBBQI0VAEVAEFAFFIAYElACKAbTmasI21Epjx+Dz4zFbda6N9ReqvcdRhhOnSn/ihEA4jNHHqYsG3Hj89xG5BoxjqvY4raw42bj+hPcbviauA2gCZ5165ckJF4+UEy8fXSszRsux5x4dtvehZw2WmQuvkkm3nhZgc9KVY+S6134h1AdURFnA74UPTo6yVaB535EFcu3LP5dbFv/aCD4DLRJfYgxXPn1Jo/DAh53Hje9cI2DMyEkpMz/6QBdKWAvWCjv84A872qDDB77QIdRTRztbph22pNSjV0luBKIZ3SUXTZZNa5bKnbdfb2Tfdq+U7Vntl8ceniXLP3kjoOz2T/2//vmUW2XytAmlN5UpfgHTHcXLDWZrV30gp0wYa2YMJmALxuCNkjps0JP+4fc3im2LDnHjGA5vfKWrgAk4IWAH/mDh1pMPpcOWNrS1YvGmjdWRD9UenUpiEHCvDWtE2T5DrAt5d8+U0SOsF+tI3i3oefZ4Bq2edsF+qMfOrde8IpAOCCgB1EJX2ROvcZ+eIVk3tJfsG3KaVNo4/bmlqftvyf25cSPf/HNpb+4h7qNESWvnHo2HSNAn/HMUvibIRYsotu/cXiorKuXjp5bJJu9WWfPxOlm9aI20zc2ud/wVpYek25H5ATYDxvWTqoqqAF1zFcZOHyVrP10vsyf82Ui0/5T7UIfkgghpbsJj/RfF8sjUJ80clj73hYAxmJJSnj9zgWRkZfqJIepExJ90H9xVPntxhWm/a8NuGXLGIGNb6awT2HjfLJLBEwcYe0iyC+dMltyuOabMxY0j7SmjV0kdBKZOniQej+977e57HpIOXYdKm46D5Iqrb5FV334vL7z4mowYe45fN2b0CENoWOJixvRpdcBg45SXl1tHny6KkccNlYcfmWcwK1q9Vi6adp4h18rKy43uufkLZMr5Zxk4Hpx9p7z59mKj7z/kZPndXQ9IfsEIU550/mVmDZ55/hWDOQRRKLyNozS/zHvmRYMZ2D33wgKD98STxwoYcj9ffd0dBkPuX+5t5MzTJxjUaIMNttzz4M09HNweAoL22Nn26IwTvcQVAXB96P7fS3HxloB1td9FrPeQowYKhA4dQ+IUFPQw31usJet99k8vN20pv7doiZTsL5XFHy3DXMorKuSe2X8x9fg0SufCug/o39fJ6Y8ikJ4IKAHUgtedX+WQxk7hfzPWyavfvNas8prTv8prEgkGzb1WLbX/zNzW/keF5wbxK/wZtIhfkcSZ6IcGmdOhW67k9eggrdvW4hHO096t+0yVjR6BMEFRXlpOYgQChcgRhDxKSIbL/3qhiSBCT9nqKSO9hnZHZYR26BBsiQxCqIScod72jc4K43P7sXrs8WUjX6wPxoSeaJkJvxwnE686UTr3O0IuuO88Q5gwT9pggw/80eaqFy4zEUaMCaE+OFJm1LTjjA2+7VjxgS0+8W3HQVuEMn24JadLeykrKTcRRZlZGbJx+SaBINqwvFh6HdPDberPv/OnD+TDJ5b6y2Sw3fbdDrKy6q3VJmVckGQQSiXb9xsdlzYOEbh/ZylZ2fS184u4UzYFvaQEAmx2evboJus3bqozn6kOMfTKq4Xy/uJP/HUDnY0RJAY6BMKCjZjfwMlADEFuLF/hdUrp+XPTb2cJZJp79uPGjJQVK78xKkg1Mn9+8G4SmTrlHBMtxCbWKGouEEdLly0XCI1weNeYpnXSt09BnfkPHzbE6Ba++rSEi+bYu7dENm/eauy4uPEO1d59/7Mm27bvFHS0VYkvAhPGj5bsrCzhOyic54qKQ7J5y3aBLIL8+ezzleZZCbanftTxw8TW9+zR1Zh8v3a9Se2F764Z0y+Q/Q5RZHWaKgLphoASQCmw4mxXrcQ6nTfffFNUWhgGumYR37MlJSXm0Qj/nISvMQ1T4OLxeKRVZu1XfkZmhkTygUSATMB28CkDpXjlZrJGIGvIEGWCkLe6TgV58taDi0zUUZ8RBTLRIVz6n9BXXp/1lolUwdbKE5c9Z3REKEFSfb1wleR0bicQJL1H9JLdm/aKt7DImvtTyAwimiBZIGaooP/9uw4Yfwtnv2t8oM9un22IFcb57Xvfy5HjfySL5n4su9b9IC/d/JohWgZPHCC0wYY+IW0gYfZu2SeQJp37dMKV8V26+4AwNhTBvsdeerzUNw6iloj4gdihPYI984DQmn/DAlRRC+OFzAGXaBozR4gn2rDWlMmrtHwE2OxA1Dz86FN1JsOGqX+/PrL4Qx95CFHEJprN0W2/u7eOvVtx643XCKTFjh273Oq0zINbx44dhGiEUAB069pFuuZ3lutvussXqdIm20SuYMv6EG1iIxbQqYRHYMb0aQEkGvfvuvXFJsLDRlxBot03Z64QWfLYn2YZcgEdXoPxDtUeu455HQRbnpE+BT1RqSQAAUvqXXftDLOu9ggYET9le1bLJRdOlvudtYRohYSDLBp+7BBjSz12dljTL55iskR2mYxzyc1pL397bLaxt7YQgE6VrP5uLYmKIpCWCNTuBtJy+i170qFGn/rb2FCzVp0i0DACPBt1rdAidWtSTVNdXS1bVm2TfdtKBEKjrKQsoikSPQIZc9IVY6RTrzzZWrTd3y6veweBgLEK8ugob1m13ZA2u4v3SFVFpeR0yRFIE2+hj8jBFjsE8gbyg3cUte/UTvbvKBWOL0GwcAxq+/c7MQspkB0QNlTih/77Hl9gonHOveMModztyHwhagliCbuNX/oiIbr0O4KikZz89sKxKNowloEOQQQpwjiIioGsYfzkaVBWUu7MqT3ZkL7pM9w4bP+mcc3FzgNciA5yj63GpN6EuQ8752h5/5GP6rULVfnJs5/LUacONJj1GNLVEG6h7FTX7L7ndwAAEABJREFU8hCwRA2RDMGj56/vkDh2c8wmi6Nh8555SZ598iHzF/fgNpQbIjywSRfh/SMzpl8g9RFmRJBsd4gyolDAGsLCRidMOGmMrF23IWREQ7pgGOk83Ud9iFDjPty6bYes31BsXFgS7W+P3yf3zbrNEG7nX3ClXPyz8/2EWzDeodpDiLJGRBVBIHGMKDiKxHSol7ghwFFKjmpB8EDkQKZypAvy56aZVwnPme1sxVerDJG6ecs24XifJeqI/iku3uJ/lqwP/HDkjwi8F599xETi8R13sKw2ktn61lQRaAkIxGOMSgDFA8Uk9MGWFknCoemQFAFFoIkRKN1VKplZmeYF0ESYDDixnwyaOEAOOiRGQ0OB+ICUGPFvxxqyB3LGtgk+goVvdLbene7fuV8gdziGhB5bUqJWDpUdMlE1RABVHqpCLWuWrBMIFKJROAZllPVcIGba5GYL/a//vNj4gxgi0mbbdzvMO3Q6FXQ0Hnof18ukO9f9YFIuzItjUTZCibYL732XqgaF9/ME+6bPUONoyBnkEGTVwT1lZsyQYLSBUGKO5IOF6CF0zJX1Ig8OFmN8QGR5C4uoqiPewiKZM2muwWx38V6pj3Cr01gVSYsA0QtsimbURE2MGD5U2EyxcWbQg48cIHbTTNkKG+DtDmFhy8EpEUX44i/w+D514riADVqwfaqWbUQBR+QgdpgnZAQRPeQhGyAqXnrlDWnTJlsos1nt17fAHGnBhiNIK1auIqsSIQJgSIQO5gF4jx+NSiBvNhRvNkQA67Jnr+8oM5XBeIdqTxtLNkFAQOCFIlDxp9I4BJYs/UIg2NxeWBN32eb5Xtq5q/b/2eg53sd62eggCG30oaSkZL/0LughRAXdfsuvhO+trKzWQvQR35Wh2iSpToelCDQaASWAGg1hcjuABLKS3CPV0SkCTYWAfSJIY++zca1j7zeWlhxn+vT5L8xxLEgWI/OWyVev+95V0ZDPjV9ukqryKiF121qChIgZZP+uA2J1bjvy65ZtFF4wbCNs0CG7i/dInxG9TPTJqGnDURmB9Mnr5oswgtSA5EBMZc2FqBf6RWj72Ytfmv6JWEKHYFNjLtigI9qFqBdvoY8Q4R1AkCRFi9bIpFtOM2Nxv8vHtq8vDfYNDuHGEewHUoz+GBv9M45P5y+Xb94qkjGXjDTjIeKI9/yAAeL2AdEDWUZ7hHcP0T82lBkb2FAOJfjDDrH9hLJTXctCgE2rffFtm46DhPf1sKEl0ocND8eWiEphVmyqeflw2Z7VQuQDGynaUxcsvEwVfwjvBuLFq2yYg+1SvQzRwyYSzBDe7UPUAfOmzMaSo3dsUJ//+6uGfANbCArWAMw5gqTRJSDWsIAvuLoxdONNhAdHv8B2z5595tgP9m2ys827mkLhHao9dvZZsGvY8Oia0iJ1+mKtPvt8pUDIIGvWrjekNEfBWDur4/uF54jInfHjRpnvqNzcHGG9QYN3b0EkuQltoobwgfDuoP+46wEZO3GK8L2F8L3F+4WIPgr3XYdvFUUgFRFQAigVVzXMnNiwImGqVa0IpAEC8XkC4uMlueH2FhbJs7962QzSW1gkRJd4C4vMC4l5Z4+30EeekCdaBrHvroF8sHlvYZFgA4mDDjsEHWVvYZE/+oQolLkXPW364EgWnW90yCdS3r9j85QR2uMLoa23MPyYOIbGO4lC2T7w40fNS5QhWMi7bZ76xXxTR3/uPH0zT+bFmOnf3Q575ogOwR5bdN5C3zixQbyFRX4M6J9xoCelbNujC4UDPrGxQhlbUnSMzVtY22fwOJgHdgjjpK1K6iEwztn8sOFiZmx4IHLYVFEmJZKFjRFiN8bUIZTZhJF3Szi92yZV8+AHVlYoM1dSdPkFI0wUCjpw53gdeosjmGPLWmDjlnpxdRumUR6swA+xGDJ9q3fjTT12CPXYhcObeuxse+zss2B1tFdJDALBa8XzAO6sCcL62J7dzxE22FKHD3fZ6miPBNfZep5JfFJWUQTSCQElgNJptWvmyuYVqSlqoggoAlEgoM9OFGDFaErUDpFCvCzZW+gjLiCjvIW+fIxuU6KZ4pASy9ioSWhjRUARUAQUAUVAEVAEYkVACaBYkWvidmw6kXh2G29/8Ryb+lIEkg0Bnhck2caViuMhCoVoFCJT4jG/4IiXePhsRh/atSKgCCgCioAioAgoAoqAIhATAkoAxQRb8zViA4o0xQh+9rOfSVHRavntb2/zdzdnzkPyj3+8YnTvvvueX68ZRaCpELj22mvl7rv/UG931GNXr1GElTxvSITmTWCmXSgCioAioAgoAoqAIqAIKAKKgCIQPQJKAEWPWVK0aIoN6UUXXSw7d+6UE044ISnmrIOoQSDNk3feeUfGjBkj//3f/x0SCfTUYxfSIAplUzxnUQwnYtNDhytFRTFI93ugsrrSPDMe0f+aGoFqB/mm7jMd+quurta7OQkQqNb7OwlWIf5PfGWV718hdZZXfxSBlEZACaAWs7weZ6SIiJMxP5SsGEUcLyeffLJ069ZNXn31VTnyyCOFaKA4uldXikDMCBQVFclvfnOdDB16TB0SCPIHPfXYxdpJop6rWMcTbbvWrTJFRTFI93sg05NpHp1q0f+aGgG+Q5u6z3Toz+Px6N2cBAjo/Z2aT1tmRob5f4ZeFIFkRCCeY1ICKJ5oNokv/reDBHaGBgnUxl4aP/4kKS8vl3vv/S/Zt2+fnHji+NidaUtFIM4IQO5A8kD2QPrgnpQyeurRxSLxfI5i6V/bKAKKgCKgCCgCioAioAgoAi4ENKsIxA0BJYDiBmVTO2KbigT2iwYJ1EZfOu+882TYsGGyc+cuGTx4sIwePTp6J9pCEUggApA8kD2QPm+//Y6JCKKMPpZueW6QWNpqG0VAEVAEFAFFQBFQBBKHgHpWBBQBRSA+CCgBFB8cm9ELW1YkcAhorATWNFyaNGmSMZoyZbJ06dJZSFHoMTBQUEkmBCB7IH1WrPjSHAujHO34Yn1Oou2nOe079cqTEy4eKSdePrpWZoyWY889ujmHpX0rAoqAIqAIRIqA2ikCioAioAgoAnFAQAmgOICYHC7sNpY0cER1NYH1waURI0bKtm3b5IMPPjBVpJR5KbRR6EURSCIEIH1uvPFGIY12WNE+G9H6Txb79p3bS2VFpXz81DLZ5N0qaz5eJ6sXrZG2udkhh9i6TaZc+/LP5ZbFv/bLje9cI+f+xxly5dOXyNCzBods1xjl5X+9UE66ckxjXJi2Fz44OWDMjfU56dbTBJ/GeYwXxgB+4AmufUcW+D2BJZi6df7KmgxjoC1ix4I9vtDNXHhVwJpgb+1w4e7fradOpeUg0JiRXnLRZNm0Zqncefv1xs0pE8bK2lUfSNme1Sb9w+9vlB3Fy00ZHfKvfz4lCHkr2OALJ6TLP3lD8EU53YT5gwfYgKXFAUzQ7dvuNXiDOXl0Vh57eJYfLjCmjVWQx442tLX6dE/BDFwQcAd/MHHryYMZ2GFnBT1iy2BOW3zgC717DW0da2HXFZ1K/BFwrwFrQRncWROEfHCv6Fhj1pq1xM4trDViddYvfmhr9cFrTr2KIpAOCCgBlJKrXHdbi8ZKQ1P+4x/vkX/7tykBZpSRmTOvN3X/9V9/lNNOOzXARguKQEtBINJnoaXMJ9JxdjsyXzp0y5W8Hh2kddvWYZsdKquUR6Y+KfNnLpBd636Q12e9JQ/8+FH5+o1VYdskQwXkRk7ndjJ7wp+NLJz9rgw75+gAcsQ9TuwhS9y6ROQ/fGKpwY9x7dqwW4acMch0Q//n3nGGZLcPTcQZI+fSrmNb1sII84M0wge+8Lll1XY5ZtIQsaTQMFdkF7rBEwcIWLCerD2EkONWf9IIgamTJ4nHwzefb9IPzr5T3nx7sbTpOEj6DzlZfnfXA5JfMMKUJ51/maz69nt55vlX5OyfXm502M175kX57POV8twLCwwx9LfHZkteXq7PYRpeRx43VB5+ZJ7Bp2j1Wrlo2nmG8CkrLze65+YvkCnnnyV33/OQdOg61OiuuPoWg+0LL75mEGOzO3hQf6ENCja05MHbtkev4kOAexBsuFe5D8Fr4sljhXsW/dXX3REW7/z8zsYO2+7d8gXsQ60hPUEqpPv9DQ6JFtbgoft/L8XFW8zzYdd1xNhzTJn1HnLUQIHMsWNhzQf072uLAd9R7y1aIiX7S2XxR8uEe4F7gmcO45tnXiWQeWvXbfD77tmjm3luqVdRBNIJASWAUna1+UXPSuAkrZY0sEZLikBqI8A9j7TMWTZu1B6PR1pl1n7lZ2RmSKyfUdOOM1E2RKBAMECiQGbgD3LCRrQQ1XPVC5cJESpT7jlHbBSMtcXORrBk5/hIENpjb/UTfjlO8GFJC1L80pdbaAc58vacxX61t7BI1n663pAjKOkXv8gvnv136Xt8gUCWMA7qSalDyKND2uRmmzmgxwc6xmHnY23BgbGiJ49dsOBr/85So55/wwJDrpWXlptyuMs/bntd1n9RHFANmbfp6y1G9/XCVcLcKUDcrXz9G7JGcvLbm3T/jlLjY++WfZLTxaczFXpJeQTYMLHRWb9xk5krmy4yU6ecYyJ++Is4ZSsQGUuXLRc22FbHxumoQQPk3gceNSqIITZWe/eWmHI6Xm767SxDNrjnPm7MSFmx0vf8uUkeawMR98qrhfL+4k+M6rprLpflK7wmz6Wh9tikq/TtU1Bn6sOHDTG6ha8+LftqIq6MoubixnvqRVf7ca+pllBrSJ3e36CQeJkwfrRkZ2UJz0S43ioqDsnmLdtNNd9DM6ZfIPsdkscoXBe+10YdP8xPUruqTHbrth1m/bkPUOAT3+RVFIF0Q6B2N5BuM0+r+bLlRepOOrS2rp1qkgABHYIi0AgEqqurZcuqbbJvW4lAApSVlMXkjWiVspJyE2EDcUEkSjhHmVkZpq85k+ZKVtss8b5ZZNpBfFiChAiWtx5cJNnts4wbb2GRYI+eyBaiXzYsL5Zex/Qw9V0HdpE1S9aZfPCFcQUTJdaG/iBJ8Iv89dL/kfWfFwtkyROXPSfUY0sdQt7qOhXkCWO0ETQchbNRNdju3rTXf3wts3WGvHTza7Lw3ndx4RdIIgikbd/tECKC/BVRZMZOH2WO8HkLi6JoJQ622QIRBFnXuU+nqNqqcctGgA0TUSgPP/qUfyIDnb+ed83vLNffdJeJiGjTJttErmCA/ZjRI8xf0ClbgRQ6WFZuNlBWp6kPAQi2jh07CBEHPk3oKxvU/v36yOIPlxoDohr27NnnEEbJHVlpBpsklxnTpwWQluC5bn2xiegIjpgKxttO4dYbr5FggjPSNbQ+NI0PApbUu+7aGWZd7VEtng2OaV1y4WS5f85cP9HK9xA9r/5uLUmATL94iikTuUiG9ccfkVxELkLqoUdY75tmXiU7d/0glqhFr6IIpAsCSgC1kJX2iEjjh4oXtzTeo3pQBBSB5EegdFepZEbKiJkAABAASURBVGZlmhdA9xraXQac2E8GTRwgBx0iJ9rRQ/oQcUK7/bsOkISVyooqsVEqnzzzmfQ/oa+JpCFaJ697B+F9RDT2FhYZYoo8JAWRRZAlROhgt/HLTSbCZdTPjpNOvfJk43JfJAP2biG6hvZunc3jx/Znde40uB5bdNhARHkLi/wRNB265kiuIxzfYpwDx/9IbFQNx7JCkVCQTJBF4G+jiPAdiTAnMME2mFhCV594C31RUIz1wjmTjamNQDIFvaQ0AqE2u9+vXS/bd+ySzZu3GkKHDXTPHl0NDhNOGiMckXBH/1Ax+MgB5kgYeZVaBDgqNGP6BXLb7+6tVYbJEe0A8UD0D5tTiDYbURWmiapdCLCB50gPwjE5NvFEdazf4IuO5NgP5pCYpG68KaPnnS/k3WRdNGtIW5X4I8BRyntm/8VEA0HksD6sM+QPRA1rxHoTtTjvmZcEMto9Cp4non84Sma/u0g5UsaRP45ZsvbcA5BLt9/yK1njfA9y/JXn0e1L84pAsiGQiPEoAZQIVBPk01I38XOPR5HBgwfL3LlzVRSDlL0Hfv7zn8fvsWmBnohQ+fT5L8xLoHkRtJF5y+Qr11Ghxk6L6Bp8dCroKBkO2UTeLZAiHE8ikmbspcdL1aEqgQzBBkKoQ7dcsnL8tOGy8o1vTKQQEToovYVFwhwGnzJAIJ3whd4t3sIiU3f6zAl+Nce0jjypv0BY7d26z9+f38CVCa5nbOgwsXODiOEdOvu275cSR3g3EqQOEikxA7GEz2jklGvHG0yInLLtiHayUVG9j+tl5h4KF+wZG2NkvBB44Qg0bFVSBwG7KZpREzUxYvhQYTN1+qnjhagfyB42RP36FsjmmiMWHKlZsXJVAAj4QcGGilTFhwAbSXLuTSRkBMQOevCFqLC4QaJZkoJN7pCjBgpHl9iMsjYcxauvPT5VxLzHpWNeBwNFAF7jRxud3dC78abij3+4VSAPIJIoI6HWEL1K0yCwZOkXUl5REdAZaxqgqClwPDI3p73wvJw6cZxkZbWW666dYd7lRFRjdlaWieyqMQ+Z/Nj57oNE4l1BvGcopFHyKXVEikDcEVACKO6QJt4htA0Sj57arG4tVX84UCOlThpeKv9QKqkmh5w5JVJSDa9w86lycIxM7L2WmPSwcy+Hk+p5sR15isdzluo+Vr212hwzIhpmlEPghJovUS/UE4kCCbLsheX+NmfcMFHKS32/BB7Yc9BEKmHb9cguflfbv98pR/TuZMgclP/2x3P9x64oI5YgoS3CWN798wfiLSzyH8lCj3C8i+ikoWcONv+yGSQJPqhDIJqsrt0R7cw7j4ig4fjc6//5lhQtWiOTbjnN6HlnESQW7UMJfeETIQqKaKhQdhBMlz4yVUhtPX47FeT5McEH/vDBcS7K9fnEjz1+xngZdziiCFuV1EEA4oG/gPOXdIR3zfAX9St+ebM8//dXDRkEAUEEEC8qhgziSA0RQm4UiKSAyHDrNC8C0cNGlKMqCAQOkQtgQ5nNqT16B4nGMTGirqiHhGjTcZAgRD6wNmxIw7WnTboL+IKr+55148XG/r45cw1MwXhTHjignyEP8IFA/oRaQ+MgqS6pOxi+dzieBamDEJUDScrRLdbI6nheEJ4XBAKH9/cQOcT3HOQQRBJtLVru+yU3N0f+464H5NChShNl5H5uuQ9sG00VgXRBQAmgFrzSkEBIY6ZQvqFcaqXCyVtx6335CsfWLbXtfPUtseyeTyLyLRGTSMYcjFX4NvZ+smn87xX3WMKPw9dvY56VdGwLUcDRJW9hkZl+cBnCBZIEPdE9RJnw/p65Fz1tjks99Yv5/vfdYEs9Eq4N78ahDhvk4Z/8VWhH5xyxOrD7gCFzIEja5rUJeRSM8dIWYSzeQt/Y8eGuox/64183Qx9cb/vFjnHgD7F62xad7QdbW48/K+ixQ8AJvGydt7BI6B9d7xG95ODeMoOdux7/tLWCP+zxhY6Usm1DvXsc+MeOuTJua6dpeiEwbuIU/7s02HjZf5mKjRVIEDkBCcGGirIVNtnWxupIscOedpTTTZg7m1ErlMGAFF1+wQj/i7Trw4q1YG1oi9Rpj1JFLC5g674frb4+vMGfetpa4b62ba2OsoWaNpTT9f62OCQ6ZS3d+IO7e61Yg+Ax0IbvL54d6ijThraUEdpZv7YOe9pZPSn3AfYqikA6IaAEUAqsNiQQEt+p4BEJ75VaK+GttCZVELBrTVr/nLCwUr9lY2oT30P9o6P/+i20Nh4I9HFIkaueny68Z2fJ058Zl5Adz177cgBRYipa+AVyhn/xq4VPQ4cfZwTUnSKgCCgCioAioAgoAvFCQAmgeCGZBH7YkCLxHQoerYT3bC1Iw1tpTUtDgPW00vDYI7ds2Ff9FvRUv0Via5u7/4Zmt7Vit6SKfLr0a7l76p/kPybdL+++sTRl5hXF+uicY7yf91UdkO7ZR0hGZpZKE2NQVX1YMU8A5qK4JsV9dbi6OinGod9t8f1uP3CgtKFfr7ReEUgJBJQASollDJwEm1MrgTWNLVmv7rSuT3etzde1Uk2yIWDXyp3WP0a3Jfn6rRtbSw9WGusr1vbN03/0o+2e1UlUFIN0vwc6ZLSTreU/SFVlhUoTY5DhaaWYJwBzUVyT4r5q5fEkxTj0uy2+3+3t2rWP/hcubaEItEAElABqgYsWzZATv2GNrAdrRRrN+NVWRBIEAmvhlsi6ib5FZH7DW9kew1s0TQ3jaJqetBdFQBFQBBQBRUARUAQUAUVAEVAE4o+AEkDxxzTuHuPhkM0rEg9foX3g3UpoC6u1Vja1ek0Tj4DFnDTy3rC2Enmrxlo2fY+hR5ws4wg9OtUqAoqAIqAIKAKKgCKgCCgCikAqIZDIuSgBlEh0k9C33cySJm54eA8loXsMZWl1oVuoNhwCFrdwabh2tfpQLWtrE51z957ovhryb8fSkJ3WKwKKgCKgCCgCioAioAgoAnFEQF0pAglDQAmghEGb/I6bfoNreySNDB8sgyWylulh1XhsGu+hsUi7R9BYX/Fqz5ji5SsZ/HTqlScnXDxSTrx8dK3MGC3Hnnt0vcO78ulL5JbFvzZy4YOT67WNtbLvyAKhn6FnDY7VhWmHD8QUnAv+KOPfKSb056Qrx8jlf72wUX3g48Z3rjFYX/vyz8WOe9Ktpxkd61DfGoSywwe+aDtz4VUCJnaQ5N34uPuvrx/bXtOWhcAlF02WTWuWyp23X28GfsqEsbJ21QdStme1SSlTt2+71+iWf/KGsbOXxx6eJf/651O2KJRpi7j1foM0yIDpjuLlBi+wBEOmDXbgApZgig6M0CHWljps0FGPnRV8u9fL6tM5dd9z4A5G4OHWk2cdwBhcwRecsbMC1qyRLZOioy15hDztEerQNb2kR4+sI+sJ1qSUWR/KCHmLBGvJmqJnjVlr6lgjdAh5dAht0SGsKTor1OELn1anqSKQLggoAZQuK13PPNnsWqnHLM5VtkfS6FzTIlii89DyrIPna8uxzcS2Jo3NQ7xaNf8IAmfCeJBAbcsvte/cXiorKuXjp5bJJu9WWfPxOlm9aI20zc0OOzkIhf27DsjsCX82Mv+GBWFtIQywD2vQBBVlJeWS3T5bmnscsU71wyeWygM/ftRgvWvDbhlyxiBDAvUa2l1en/WWkc59OgWQOO6+2nVsK/NnLjCS07mdscMHvljDLau2yzGThpgmrNe5d5xh8EIBUTR44gBZOPtd0z6vRweBEKJOJTUQmDp5kng8td9uD86+U958e7G06ThI+g85Wd5f/ImcfdYpcv+cuTLp/MukTZtsQxaxwWKjNWP6ND8Q6MaMHiFXXH2LkcGD+gubNkmzz8jjhsrDj8wzGBatXisXTTvPYFZWXm50z81fIFPOP8ugcuDgQbln9l+MPhTe/foWmLbG2LmY9XKtl6PSHweBec+8aDDMLxghz72wwGA28eSxvnvWuZevvu4Ocy+DcRunzP3Mfe00NT/cp9yvrBEKypAOp04cR9GI3t8Ghia5gP9D9/9eiou3BKzriLHnmDLrPeSogYZwxva6a2fImrXrzfdObm6O3HrjNaaO9cMWGT9ulLkvIIIG9O9rnrv3Fi2RqVPO8X9PQfpQ1yST1E4UgSREQAmgJFyU5hwSvx5aabpx2B7DpQ2PJFzLSPQNe4+PRSRjCWcT/QjCeUIfvbd4taB3t8TLb2P8JNt4GjOXhtp2OzJfOnTLFTb4rdu2rtd8/85SYwc54DYkaoSIEmTSracJ0vf4Ahl27tEmkgdyAR1tIBGIjMEH7YhGQU64cISQ4uP8uyZJRlYm5kJbdAh5/NDOVDoXfOHTyYb8Wfn6N9L/hL6G/HAb0L/tL5Rv6q964TJDetAnNghjoI4x2PbUU6ae1PaTmZXhn5PV09a2sxE4tKcvon3I2/butI1DzIF/7xG9HOKuSryFRUYgc3of18tt6s//47bXZf0Xxf4yGdZ709dbyMrXC1cJxBBjgsyDVCovLTd1OfntTbp/R6nxsXfLPsnp4tOZCr00CwLx6pTNTs8e3WT9xk3GJRspMmyI+Ms4fwlH1yY7WxZ/uNRsoBd98ImMGzPS5NlMs7GiDTLhpDHCBpoNOAL5MWH8aKrSSm767Sy5+56HAuYMZitWfmN0L7z4mknBFvxNIcylrKxcvnc2tlQHrxc6FZG+fQrqwDB8mI/UXvjq0xIqmqNnj66yZ88+f7vrrrlclq/w+svcv/kOmQRBYJV6f1skEp/yvZGdlSWvvFoYtrOKikOyect2GeiQOdguXbZcNm/eKiUl+6V7t3xzX5TsL5XFHy0T7HDEulO3c9cPwnfa+g3FQlt8QPDNmH6B7HfaYKuiCKQjAkoApeOqRzhnuzGO0DyBZnYkNo1vV9ZrotP4jtrtLdTI3fXNm3ePrnlHUrd3xlZXm5oaj8cjrTJrv/IzMjOkvg8RKd+8VSQX3HeeIXas7ROXPWeiVIgmgmBYeO+7sv7zYoF8oc7aBadE56z9dL08MvVJ+dHYvgKZQWTK8gVfSXb7LGMOMYEOcgKy4od1u42e40pIZXmlMC6jDHHZvWmP0IeNdLEmY6eP8vdHlAwEWEZr3/zxC9FSvr9cdhfvESJusGEckDp9R/d2xpdt/DKuo04daKKosME/7Ulzu+bIyje+MdhQhtyhX8aDr89eXCGDTxlIlWQ6fb9082sCdkZRc4E4glja9t0O5lmjjS6hT6K8vIVFUTXMbp8tEEEQREQaRdVYjZMWATY7RKE8/Gjt8S02QV3zO8v1N93li5xoky2TzzszaeeQ7AODsOnYsYMQfRJurG0ccu32W35ljosRmYDdbb+7V9iIQl6wqYWMCLVe2Kr4EJgxfZrBENISTf9+fWTd+mITLeKOuOK4D+QmkWpn//RyTAXdHocMWrFylSnrpfkRsKQekT2sF9FYEKasFeVLLpxsohIhWiF1srIC/3CVl5crA/r3qTOBZ5kdAAAQAElEQVSR44YNFercFbTFB5F66Fd/t5ZERRFISwRqdwNpOf2WM2lPMw6Vvq004zBcXdvRBKcuk5TMBs/XlpNzssk8umQeW+1qxjdXXV0tW1Ztk33bSoQIj7KSsgY7gGzhWBKEAuQEDYiKgaTgfULtO7Uzx5TQNyREm2z8cpMxI8LFRqZsXL5JDuw+YPSQJvjmeBKESumeA8IxNKJeIHUgjYxhPRdIFfzTxppRtv0RJcP8qw5V+X33OqaHQLp0KugoHXvlyYVzJpv37nQ/qqvk5ueIHTsRMiXb9wvzwE9lRZXQhn52F+/1kzbglde9g4m4ITKKOYEX72LClnnQnrxbINAgi3oN7W6iodx1DeUhbog2wg4MSCMVb2GRIbjAnbnTjggkUpWWjQBHJCy5YGdCpMn2HbuEv6Jz9IsNdCeHwLD1mkaOAGTOjOkXCGROfa3skRaO1xGZ8OcH75Znn3xI5j3zkrTpOEggKtj0hlqv+vymUx1EDlghRKBBvG3dtkOI7gAHIkBIIdEg47Dj3ucI4x9+f6PB+N4HHsVEJckQ4CglRySzs7Jk+sVTDJnK+t0/Z67cNPMq8/6xzVu2C9FA7qHv3Vsia9ZucKtM/suVXqHOFGoutB044EfmKBjP3cEyXwRsTbUmikBaIaAEUAtabrtpJW2uYdN3sDTXWOr2GzyyaMp1vSVGE8WYJNg2MSOKl9dkH617fPGZMx7j4ynRXkp3lUpmVqZ5ATTkwoAT+8mgiQPkYElkvwBBeDBGCIJDZYdMlAsRQJUOiYI+WPIc8gMdx4iIoiHvljKnX0gXdETftHOIpF7H9hAiTyBAiLSpKD1EtTm6RKQREUF2HKainstnL34pfUYUmONTmLn7gyghAgiCA1IIPDKzM2TVW6tNBNCeTXvNe3AYB+TX129E9tfi7JxsPxmGz71b9xmCicgofCEQPIynIYFAwmZ38R5p72BDlBHjrg+DU64dbyKQiKKiLeKed+/jepnxhCKesIU0Yoxgbwgvh5hDr9JyEeAv6aOOHyYzaqImRgwfajZTp5863rzjh6MubJZ5/8xG3sHRJlvQMePhw46WJUu/IFtHvl+7Xrp17WLep0F7CA27+a5jnMIKCBumxxE5iDTykBGQOeTBEqKCyB7KSM+e3f2RCZBwHE9BD5ExoH9fCbVeEB3YqPgQ4J7rmNfBFALwrjmGaNcCA+5LiIAzTjtJhhw1UIi2IhKLZ8FGEWHnFr2/3WgkNs93THlFRUAnrGmAoqbAumBL1BDPUW5ujvDcYA9xRGQjET6YQxZRhw22tKHtEUd0lNyc9sI9wHuDsrJay3XXzjDfZbRTUQTSBQElgJJ4pesbWjJtPRkLUt94k7+OGTSFJD8SkY4wGK1I2zWHHWONb7/x9xjf8QV62+2QGp8+/4V5CTTEjZF5y+Sr133vqgi09pVsNA7RK5NuOU2KFq2RdZ9tcIiVXiY6ZtS04T5D5wqRMvTMweaoGO+a6TGkq7HhuBRRMo5JwI/bZsTkY6W8tEIgKyCObH+2gbewyCGvMgx54S0sMiTLpY9MNam1CU69hUUmygnyhLpPnvnMkEv4JsJlw/JiE61DhBP1leVV5t033sIic7wLG2yJqIF8wqYhyc7JMsflaIcthAr98k4idAiYUhdKqMMGoQ1tvYWBkTkQQ97CIvm3P54r7nchQRB1KsgzBB/tEfzhA1KNsvUZqm90RHhhZ9c6HFGErUrLQADiIb9ghPCXdIR3n/AX9St+ebM8//dXDRnEhpgIILeOoxccleHYRaiZ4pcXSP/tsdlmQ02UBbpQtqmsg+hhEwleCIQCkSfMmTIbS47eQVgQhYIOzMDu1zfcKeAG/uh5MfGse/8sodYr3DrQTzoJ+IIVmHHPgosbb95pdd+cuWYzz1EibB/70yzzfpmxE6f4nwMiTXgWiMoKhR/3MmvEWtEX64QulK3qGocAa/jZ5ysNIQMpwwueIe3s+lkd0V+swcuvvCE8c6xNsUNao+ceoB22kN0cBcQv0V68JwhbXgxNlNHImpdL833Ie5+ICkKP78bNRFsrAvFDoCk8KQHUFCgnqA+2oEiC3EftlrFYibqxNmgxCLSkNU7MWPHaYpYr5oFCYBARghAJA1niLSySOZPmmggg0rkXPW2IE+qwIcLFWxho89Qv5hsbW8eAvIW1Ng+f91fBz+LHlwjvB7L9kfcWFhmih5dEQzLRtveIXnJwb5nxSdnKs7962bwo2ZaJhMEHRAZCHt8Ic7N2jAtbW6YOG4Q2n85fLth4C4tMnzaPPXNj7sjDP/mr/1/xwob6UP3i390fdgh6+kTol7bBemyIBGqb10Y4Okc94i2sxZP2CLb4wBdlUsrYI97CIjMvq2PM2LGOzAcbldRCYJyzCWZjxKxIO3QdajbFbKLC6dAjbLKsnS2ziUKoQ5duAoHA/K1QBgNSdJA5bCyJSCFKCB1i8SKljFCPHe2tuNfL6tI5tbiCl/tetHqLN5iTx457nHvdjRtlsHXr8Md6WB152iPkrV7T+CMA9uCMsJbu9bM62ytrgQ7B1urJo0OwQc/zxHOFLtR9QL+h9LRtZtHuFYGEI6AEUMIhTnwHbEetJL63yHqw43GnkbVUq2RBwL127nyyjC/cOBIz1sR4DTcH1fsQIIqFaBze2WNJCdJ/3Pa6zyANrxA2z177siGj0nD6UU+5dcZhOSKvWqWJMejQrlIxTwDmnXKrFNcE4Brtd4THUxX1d1HkDdSyuRDYsWO7VBzyHT9vrjFov4pAUyCgBFBToNyEfdhtahN2GXFXdmw2jbihGjYZAnZtSJus0zh2lJhxJ8ZrHKddx9XOQ3vr6FqigigWolJCRcy0xPnomJsWgS5ZHYXosbZZIipNiwHv1lDMY8S8nvs1K/Ow3sv14NNU91xGRuum/TLT3poEgczWuq5NArR20uwIKAHU7EuQmAGwZUUS4z0+Xhmflfh4VC/RImDxt2m07ZPFPjHjT4zXZMFMx6EIKALJiYCOShFQBBQBRUARUAQUgUQhoARQopBNEr92C0uaJEMKOQzGF05CNlBlxAiEwxV9xE6S0JDxW4nv8BLjNb5jVG8pjIBOTRFQBBQBRUARUAQUAUVAEUgIAkoAJQTWRDhlU9o4v3hAGuel6Vsz5mBp+lG0nB5TGSv33OK/ItZ7/D1H51GtFQFFQBFQBBQBRUARUAQUAUVAEYg/AkoAxR/TBHqMzwbVeiFN4GAT6pqxRyIJHUSinIfwG8lcrU2I5i1aZedFmpiJ4BlJjPeW6nXa/efLLYt/HSAzF14lQ88aHHJKFz44Wa59+efmX+0KZcC/XkU9Qj6UjeoUAUUgPAJTJk+WlV9+KWu++87IM0895Tcu/Ne/jI66P95zj9G7dd9+843cMHOmjBs3Tj7+8MM6tsF665s2tMUvKeX6xmE6TqELWDJ3BOyZu50eeXTgCX5gA0bYIuCPLSllhDw6K8E+8IM/bBG7DtY+VVJwYH4I82XezI2UMriCDUIeOyvUX3nllQH3scUp2B7bm2+6KeC5wQ/6cD7whY1buA9EPxEhcOft18u+7V4p27PayGMPzwpot/yTN0w9dlRcctFk2VG83NiSUkaPYIMv2lCmDht8k1JG/69/PmXao7e26G179GtXfSB/+P2N/r7QIehPmTAWcxVFIG0QUAIoCZe64SGxWUUatmzIAi9WGrJtifV2bvWlyTCv+sZHXTKMsanHwLyRxPWLdyRxPbRkzy/e9KrwAub1nxdLxYEKeX3WWzJn0lzxFhaFnFZO53Yh9apUBBSB+CDQr18/efGll2TAkUfK999/L8OHDxc2vGxY+/btK3/+y1/k448/lnPPOcfo6RU77I86+mh5cM4cufbqqyUnJ0duuvlm+fuLLxo7iAv0RxxxhN/H6NGj5YH775dpF1wgP/zwg7EnpXzSSSeFHAf9pZKALViCIXgxt6t/+UsSI/82ZYq0b9/e5O2loqLCYAjmZ519tlGTUgbvgQMHiptMCPYRah1ucIg74yhFLpA86zdsMPcxmHTr1k3OP+88Q1A++cQTQtlO9ZUFC2TYcccZW9agtLRU1qxZI084dic69yG4cs9zv7pxwi912Nzn3MfR+Jh++eWmP9rjmz4//fRTOyRNG0CgQ4ccuX/OXJl0/mWyecs2OfP0CWIJFgiZAf37+j1A4Dx0/++luHiLtOk4SPILRshzLyzw1085/yzhhfIo8PGfDoFTUrJfrrj6FiG9eeZVgs/x40bJvGdeNPqCgh4CIYT+Jqf+oyWfGd/9h5wsv7vrAdMHfRkf+0ulaPVaeX/xJ3Shogg0KwJN2bkSQE2JdiP6qpbqEK3ZvCIhqmJQxc9TDJ03YxPm3dzSjNNPuq7tWiRuYInvIXFjb37Pk249zR8VdOM718hJV44Ron869ztCcvLby5R7znHkXKHORhDRpvlHriNQBFo2AhA4f/jP/zST2L59u0m5dO3a1ZA0nyxdKsWbNjkbpiyBpMnNzRW3nbUltdK6dWuhPe2sjjJExocffuhsskqMulOnToY4KikpkRtvuklCjcMYptBl67Ztsn//fjOjfv36GVwtnpANEHCQA8bAuYCbk8i6detIQsqhQ4f8axLKR6h1qM9fyE6SXLlkyRK5qoZIA08wYcjc3xCVEG6UgwWyDN0/XnmFJEC4X8GJdaICv6TBEokP22bK5MmGZF2xYoVARFm9pvUjcNNvZ8nd9zwkkCp79/q+P2gBgTNj+gXOM1VK0ciE8aMlOytLXnm10JTdFyKHIHMqKnz/LHvPnt0lNzfHEDaQRPjOy8uV40cc4zybgf96V/du+TJuzEgpdwjZZ56ve7/Qz/SLp5BIuHpT2bQX7U0RaDIElABqMqgb11Gp52A9DuK3obWebFpPp1qlCMQFAXuv2TQuTkM6SXwPIbtNISVkz9AzBwtRQUQH7dm0V0ZNGy5fL1wlu9b9IPt3lMort7/hyOvywI8fNRFE6Puf0Fe6HpmfQkjoVBSB5kOAiJ8TTzxR2JhCUuQ6RI97NJA6HTt2NCrsOMrCkRciLx57/HGjv/++++Rn06aZPJdXX3vNkEi//tWvhCiV199wnuMFC2RhYaEQGXTH7bdjJrY9Bfc4XlmwAFVKCUTFosWLDR7gQgTUI489ZuY46ayzpKioyNnM7jdleyEiCGzB3Eb6kFKe4hAKj8+dayKxsA/lI9w6YJ9qAgH2y6uuMvcd865vfmAH4cY9b+817j9wRf/7//t//SRNlkMosF7UYWP9RuODNvWRRdTHX1LLI0exhhw1UN58e7Ehgy6adp6Z4Orv1pqUS98+BSRy3bUzzBEue6wLsojIocUfLjUkDkYD+/c1ZBF5K7kOITT/5ddl1bffy4zp0+Rvj82W3BxfVB4kEHaP/WmW8e0+6kXk0ajjh8lnn68UyCTsVBSBdEJACaAWstrbPbsjGGn8N7jWI2kEA1ATRSAiBLifrETUIGYj6459FQAAEABJREFU2wtpzE5CNtznqf0rVoBBdahovQCLFlvI6dJeMlpnyN6t+8wc9u86YNLgCxE/Nvqnc78jJKt9a2nbsU2wmZYVAUUgSgR4dwqkDkdcOKoCSUFUjtsNERVff/21cPyFYywcDYPE4XgRm+dhx/mO1OADW6Il/u+ddxoX/37ZZf6jYY89+qj8fMYMWbZsmTkSs2XLFuF9KhBJweMwjVPsAkExxSFtwAlcmB44QSrkOqTbc88/j8ovtzkkGXgjRLFwfIz2Vg/580uH8KA9UseH4wn/TiL0R7+0ZxzoUkkgxSBp1q9fb+5T7uP65gcZk+UQO18sX+434/4Ha8hKSDd82igi9Bzfch8Ni9QHHYA7xBL3PM8MOpXIEIC8gWzhqNc9s/8iV193hzmmNXXKOTLvmZfkYFl5HUcPPzJPsCUaiMicB2ffKXv3lsjLCxb6bb9fu95PBlklx8A2b94qI8aeY4552WNdW7ftsCZy9W/ucPp9UXr26CaWhKIP+lqy9Au/nWYUgXRCQAmgFrLaO2WPRP7xOKZWnGycfuLvMU4DUzctCgHuo6YZcGJ72iMlYaZRFUbf8tX7d5ZK1aEqyevewUyG9/5UlB4ykT8oIHo4BtZraHejmz9zgYkMok5FEVAE6kegoVo2uPZdP5AK1h4CJycnR7p36yYFvXpJRUWFcBxGgj7u40VUjRwxwkRfcHSMsluIIurQwfecu/X085tf/1pCjcNtl6r5zp07y5AhQ8x7aiAdeF8NYokb97w5PkaElltHPi8vTwYMGBCRD9bBHi2jbSoI5ArkGAQN70eKZE5gQARWqHu1vvbuZyEaH/1qjvy5Caf6+tG6WgRuvfEayc3NMcQLR8Go4TgWkTm33/IrOXXiOHNki6if/ftL65A6mZkZwtEvoodsRA/531wzQyB8iOyBZOL4FyQRR83oA7FHyiB2li6rJQupq6g4JJu3+I7O4mPnrh+ECCPqUkaqD6fMVHQiiUVACaDE4hs37zsiigAK1R2bYCRUXWw6vAVLbJ60VaojEHyfUE7snOnBSmJ7+sHji4IJ7qW6OnUJoA+fWCreN4uk7/EF5j1AHXvlyco3vpH1XxTLJu9WyWqXJWfcMFEO7DkoEEEXzpksnfsdEQyRlkMjoFpFoF4EIHcgBIic4HgL/zoSm2mOJe3fv18gJIh4eHLePOOHeuywX7ZsmUAaEU1i/6WqHj16CC/IJfqCo105Don0P08/bY6GsTm/5NJLhegKIo7wA+mD78rKSgk1DtNpCl2IJgE3jsqBC/jMuuceGXXCCSYiiiidbdu2CfJ/775biOoBJ8RiCynnXgciXs6fPNlEvRClEuwj1DqwbikEq1hyxd5X4AW5GW6O3OPgycufuVexc9/HrA/3KzjhB3+IfRZeWbDAvOw8Uh/4hxytcIhUffkzaEQnkCuQPZA39l/ZuveBR4UXLyPvLVrikNSHhKifaZdea45hQQwha9aulzPO/fc6L2rmiNfYiZOFCCIiixa++rTwueGWuwUyiIgj+uIY2HPzF5h3EBF5xMulGQd6XgYNIcXxLwimkC9/rodAqW4B0d2p/Psn660SPwSUAIoflgn1tM6zpZH+PU57xEkS8INnJAGu1WULQ4D7wErTDb3pe9wsO0NP73CsBFBod82tnX/DAnH/618L733XvNuHdwDxnh9IIcZo9dg+/5tX/DbYoVv8+BJ5ZOqTRiCMaKOiCCgCkSNgj7xAHCAc5WJzy6bYHvfiJboQF+ipxw6hLT1Rhw066rFDT0oZPWLt2VRTRmhHe+ooW6Ed7fGTauKea/A8Le5gTz6ULbjQzmIVHPFCO9oj5IPt8ZlqmHIPcS9ZTEi5z+w8wQjMwAIdKWU3FsE+bB1+8IfQB3bR+sAef/RJ35RVIkfAHseC7EH417fcUTpn//Ry6dB1qCFp8EoZO4S26Kzwfp78ghFi9RA4tMXW+sU3eXQIxI9tTzt0CP2gtz5tGZ2VnT/stdk66Q+7Q//Rr45hMyqqqw81Y+/adUtCQAmgFrJaazybZJ8EvmwwtqEndqNsvds0tjGmaasWPG273qRNOw16RJq210NSKata/W/ITquqK0LqVakIKAKKgCKgCCgCioAikJwIrFm7UTZt3l5ncP+7bpMUb9pWR59sisOHlQBKtjVJ1vEoAZREK1PfUCqdDed3rYrrM4myjk2zW6JsHqG5uwfyETZTsyRGgHUMlqYbbvP17J7jVs8u2e1Qsm6dzVdXVUhzh+FWi0d2HNon+1qXSauCLBXFIG3vgZFHDZX+A4eoNDEGRx45QDFPAOYDBx2luCYA12i/I44aNECGHn2USgvGYOCA/tKje3fp2iVfMjJaS4Yj/B730oK35OOlK2TL1p2yecsO+fDjLwQddckt1VJdVZbcQ9TRhUSgOZRKADUH6jH0WSWH5TvPBnEe7xhaR9LEbqwjsY3dxvZi09g9acumRMCuF2lT9lvbFz0jtZrmyjGKYs82KfGE/hewxHlKDzfz/4Sf3vqWVJzUSlqdki0be2xTUQzS9h446tjBcvTRo1WaHINRinkCMB8yRO/lZHiex54wSk4aN1qlBWNw7tk/lit/fqn85rqr5Jf/5+fSf8BR0rp1W36Fk4+WLJf/eeH/ybPzX5cln65M9K+bcfFfbf74eDguvtRJ6iOgBFALWuPvPcWy3fNDgkfscfwjTtIEP/RkpQm60y4iRMCuiU0jbJYAs+YfgZ2UHUm5VMhKz/dSKeHf9XPYEEDVtmmTpxPGj5Tysv3y7jtvy+eff6aiGOg9oPeA3gN6D+g9kJT3gP4/ujl+T/noww/lC+d+KCs7KD175Mu5k05u8t/V4tdhtRw+XO64a77fO53O9acFIaAEUAtaLI6dfO75tolGbLe7Nk18t7anUGnie0+/HkLhbHXNh4YdgU2bbyS25+CRFHk2yDdh3v9j2/AivsOHK2yxydPu3bqI9+uvm7xf7VARUAQUAUUgSgTUXBFQBJoFge3bt8vBg75jU106d5I+vXtI68zMZhlLYzrltQOHD/vm0Rg/2jZ9EFACqAWtdbVUy3sZn0l8XgYd7cSDt8HRtm+cve3dnTbOY/q1dmNHPnkQYDRWkm9U7hER/fNKxvv1Rv8Y++rDcriSI2LN9dcY59uiBfyTpQYrvSgCaY6ATl8RUAQUAUWgeRCoqqz0d5yZkeHPt6QMUefVh2vn0ZLGrmNtHgSUAGoe3GPu9YCUyzOZC2W/sLmM2U0jGtqNOmkj3MShKSMIlji4TQkXwbhQTs6JJd/IGBESjFeFHJI3MpbItgiPYfI/5MNVhOQGe0p8uaTkgBQUFCS+I+0hHgioD0VAEVAEFAFFQBFoYgTatm0n7XNyTK8VFYdk46atUlkV/ni/MUyyC8RPVeX+JBuVDifZEVACKNlXKMT4vvWsk7czPpVK5z9PiPqmU9F7sDRd76F6Ch5NJOVQfpJJF8kcgm2Safy1YwkeJeXa2ubOMRok1DiqpVqWt1otH7VaEao6jK5aKg/tleoG/1nOMM0bof7XWx/JkYOOkmHDj5OePXuqKAZ6D+g9oPeA3gN6D+g9oPdAzT0wcOBAOenkk6Vt27Zy+PBhefOdJXLoUKVUt6To6eoq5/fMPSLV+vLnRvzKnJZNlQBqgct+WA7L+62+MBtSNqYeZw6IkyTBDyNBkmAoEQ6B0UYrEbquYxayH8eqPr1T3YJ/3DNLzmnYEdY3Ol6+vqDV+3JAyuozq1tn/ufskEBOWrcysZq5T/5DNm3ZIx06dlVRDPQe0HtA7wG9B/Qe0HtA74Gae6C6VVtZ8ulXstD5g9njT7wkq4rWJvaXsrh7r5bKyhKH+2m+903GfUrqsMkQaNVkPWlHYRGIpeKQVMpLGe/IolbLpVwOGRd2I0tqFM16YRRWmnUgCenczizaNCGDSTqnblSSbnD+AdlR+hUhMlUO2fqV53t5JPNl2espDWHRsKr6cIVUHdrXLH+h+WTZSnntX4tVFAO9B/Qe0HtA7wG9B/Qe0Hug5h6A+Fm+4lv5yvud7C9trtdqNPw7ZGiLauf3yhI5XHkwdLVqWwQCzTlIJYCaE/1G9r1fDsqCjPfl1YzFDgkUyAB7HN+IkyTBDyMJliQYlg4hDggEryvlOLhNkAtGZyWSLpa2+lqezSyUHbJHGvM5XHVQDpXvcv5S4yNrG+NL2yoCioAioAgoAoqAIqAItGgEYht8dZUcqtgtVZX8UbK5/qGR2IaurZIHASWAkmctYhpJhVTKe60+l6cy3pBtnl1CZJDbUTSbXXe7xOftyGya+B61h3ggYNfLpvHwmXgf0Yz2sByWPbJfXslYJM9lvCn7hP/JSqM/1dXO01nxgxyu4hiZ/k+70YCqA0VAEVAEFAFFoMUioANXBKJBoNr8EbHSIX+q9ffIaIBT2xAIKAEUApSWqPqy1Wr578znZYGzad3o2VZnCh5HY8XJJuGPHV1wmoRDTYshBa+DLbecydsRk0Y66j1SIm+3WiZ/yXxR3mq11KGC4vtivWrnLzf8z7uyYo/o/8AjXRW1UwQUAUUgBRHQKSkCioAiEAEC1YcPCa8SqKzYJYcPV0TQQk0UgfoRUAKofnxaVG2JHJBFrb6QP2e8KP9fxgJZ4ZBCh50tbPAk2BBbCa5LvrIdqU2Tb4Qtf0QWW3facmdlZxHNDNZ7tsoLGW/JfZnPyv/L+FA2eXZE0zxK22oxR8IO7ZHKciKCOMNdHaUPNVcEFIGWjoCOXxFQBBQBRUARCI1AtVQfLhf+YHjIIX448lWt/9pXaKhUGzUCSgBFDVlyNzgs1VLiOSDLHfLncYcEuqX1n+WvGa/KWxmfyocZK+R/PZuEza6VDZ6tAWWrT950mzNet7S08SfLeFMPQ+5lJJJ7d1krr7yf8YU8m1Eod2Q+JvdmPi2LWy2X3Z59UilVTfOQO/8jP2z+575bKsq2Of+T3+0QQwccOej8T7/CkUMqzl+9qlNXdH11bfUe0HtA7wG9B/Qe0HvA3AO8IuBw1QGpPLRXDpVtF94dSdmpbJrfS7WXtEFACaAUX+oDUiZftPpWXmn1vjzXqlCIcGCz65bZzua35cozMjtTJXoMnnZwSy1x39MN5Z/MeF3+3upt+ajVCkP6NM/XgKtXyKCqg8Jfejgidqh8p/M//h0q5YrBIcVAnwO9B/Qe0HtA7wG9B1L+Hqis+MH8Hni4slR4ZYDrt0TNKgJxRaBVXL2pM0VAEYgcAbVUBBQBRUARUAQUAUVAEVAEFAFFQBFQBJoIASWAmgjoUN2oThFQBBQBRUARUAQUAUVAEVAEFAFFQBFQBFIfgWSYoRJAybAKOgZFQBFQBBQBRUARUAQUAUVAEVAEFIFURkDnpgg0OwJKADX7EugAFAFFQBFQBBQBRUARUAQUAUUg9RHQGSoCioAi0LwIKAHUvPhr74qAIqAIKAKKgCKgCCgC6YKAzlMRUAQUAUVAEWhGBJQAagVQukoAAAHmSURBVEbwtWtFQBFQBBQBRUARSC8EdLaKgCKgCCgCioAioAg0FwJKADUX8tqvIqAIKAKKQDoioHNWBBQBRUARUAQUAUVAEVAEmgUBJYCaBXbtVBFQBNIXAZ25IqAIKAKKgCKgCCgCioAioAgoAk2PgBJATY+59pjuCOj8FQFFQBFQBBQBRUARUAQUAUVAEVAEFIEmRkAJoCYGnO5UFAFFQBFQBBQBRUARUAQUAUVAEVAEFAFFIPURSKYZKgGUTKuhY1EEFAFFQBFQBBQBRUARUAQUAUVAEUglBHQuikDSIKAEUNIshQ5EEVAEFAFFQBFQBBQBRUARUARSDwGdkSKgCCgCyYGAEkDJsQ46CkVAEVAEFAFFQBFQBBSBVEVA56UIKAKKgCKgCCQBAkoAJcEi6BAUAUVAEVAEFAFFILUR0NkpAoqAIqAIKAKKgCLQ3AgoAdTcK6D9KwKKgCKgCKQDAjpHRUARUAQUAUVAEVAEFAFFoFkRUAKoWeHXzhUBRSB9ENCZKgKKgCKgCCgCioAioAgoAoqAItB8CCgB1HzYa8/phoDOVxFQBBQBRUARUAQUAUVAEVAEFAFFQBFoJgSUAGpC4LUrRUARUAQUAUVAEVAEFAFFQBFQBBQBRUARSH0EknGG/z8AAAD//5axXJ4AAAAGSURBVAMAajRJmB703n8AAAAASUVORK5CYII=&quot;"/>
    <we:property name="snapshotTimestamp" value="&quot;1757181627879&quot;"/>
    <we:property name="snapshotAltText" value="&quot;powerbi project 1, Detailed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Sai Kiran</cp:lastModifiedBy>
  <cp:revision>3</cp:revision>
  <dcterms:created xsi:type="dcterms:W3CDTF">2018-06-07T21:39:02Z</dcterms:created>
  <dcterms:modified xsi:type="dcterms:W3CDTF">2025-09-06T18:02:04Z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