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Play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zyElAnLbIbzdwDK2bKGB+oyu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lay-bold.fntdata"/><Relationship Id="rId6" Type="http://schemas.openxmlformats.org/officeDocument/2006/relationships/slide" Target="slides/slide2.xml"/><Relationship Id="rId18" Type="http://schemas.openxmlformats.org/officeDocument/2006/relationships/font" Target="fonts/Pl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--Choose a creative Name for your startup company!  Something catchy? Something Mysterious? The choice is yours!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--List the group members!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0a8e239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this section, describe the way AI will help you solve the problem.</a:t>
            </a:r>
            <a:endParaRPr/>
          </a:p>
        </p:txBody>
      </p:sp>
      <p:sp>
        <p:nvSpPr>
          <p:cNvPr id="143" name="Google Shape;143;g880a8e239a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0a8e239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880a8e239a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0a8e239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this section, describe the way AI will help you solve the problem.</a:t>
            </a:r>
            <a:endParaRPr/>
          </a:p>
        </p:txBody>
      </p:sp>
      <p:sp>
        <p:nvSpPr>
          <p:cNvPr id="155" name="Google Shape;155;g880a8e239a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80a8e239a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880a8e239a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Delete this slide before you give your prestation.</a:t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this section, set up the the problem your AI startup will try to solve.</a:t>
            </a:r>
            <a:endParaRPr/>
          </a:p>
        </p:txBody>
      </p:sp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0a8e23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880a8e239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80a8e239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this section, describe the way AI will help you solve the problem.</a:t>
            </a:r>
            <a:endParaRPr/>
          </a:p>
        </p:txBody>
      </p:sp>
      <p:sp>
        <p:nvSpPr>
          <p:cNvPr id="119" name="Google Shape;119;g880a8e239a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0a8e239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880a8e239a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0a8e239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this section, describe the way AI will help you solve the problem.</a:t>
            </a:r>
            <a:endParaRPr/>
          </a:p>
        </p:txBody>
      </p:sp>
      <p:sp>
        <p:nvSpPr>
          <p:cNvPr id="131" name="Google Shape;131;g880a8e239a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0a8e239a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880a8e239a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7"/>
          <p:cNvSpPr txBox="1"/>
          <p:nvPr>
            <p:ph type="ctrTitle"/>
          </p:nvPr>
        </p:nvSpPr>
        <p:spPr>
          <a:xfrm>
            <a:off x="365125" y="1600210"/>
            <a:ext cx="5852796" cy="17796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" name="Google Shape;15;p67"/>
          <p:cNvCxnSpPr/>
          <p:nvPr/>
        </p:nvCxnSpPr>
        <p:spPr>
          <a:xfrm>
            <a:off x="365124" y="3520440"/>
            <a:ext cx="1280160" cy="0"/>
          </a:xfrm>
          <a:prstGeom prst="straightConnector1">
            <a:avLst/>
          </a:prstGeom>
          <a:noFill/>
          <a:ln cap="flat" cmpd="sng" w="19050">
            <a:solidFill>
              <a:srgbClr val="FFCD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67"/>
          <p:cNvSpPr txBox="1"/>
          <p:nvPr>
            <p:ph idx="1" type="subTitle"/>
          </p:nvPr>
        </p:nvSpPr>
        <p:spPr>
          <a:xfrm>
            <a:off x="365125" y="3703319"/>
            <a:ext cx="4023996" cy="594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Two Columns">
  <p:cSld name="Agenda Two 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5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75"/>
          <p:cNvCxnSpPr/>
          <p:nvPr/>
        </p:nvCxnSpPr>
        <p:spPr>
          <a:xfrm>
            <a:off x="365760" y="1600200"/>
            <a:ext cx="4023360" cy="0"/>
          </a:xfrm>
          <a:prstGeom prst="straightConnector1">
            <a:avLst/>
          </a:prstGeom>
          <a:noFill/>
          <a:ln cap="flat" cmpd="sng" w="19050">
            <a:solidFill>
              <a:srgbClr val="FFCD4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75"/>
          <p:cNvCxnSpPr/>
          <p:nvPr/>
        </p:nvCxnSpPr>
        <p:spPr>
          <a:xfrm>
            <a:off x="4754880" y="1600200"/>
            <a:ext cx="4023360" cy="0"/>
          </a:xfrm>
          <a:prstGeom prst="straightConnector1">
            <a:avLst/>
          </a:prstGeom>
          <a:noFill/>
          <a:ln cap="flat" cmpd="sng" w="19050">
            <a:solidFill>
              <a:srgbClr val="FFCD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75"/>
          <p:cNvSpPr txBox="1"/>
          <p:nvPr>
            <p:ph idx="1" type="body"/>
          </p:nvPr>
        </p:nvSpPr>
        <p:spPr>
          <a:xfrm>
            <a:off x="365759" y="1828802"/>
            <a:ext cx="8413115" cy="4340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/>
        </p:txBody>
      </p:sp>
      <p:sp>
        <p:nvSpPr>
          <p:cNvPr id="58" name="Google Shape;58;p75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ntent">
  <p:cSld name="Three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6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6"/>
          <p:cNvSpPr txBox="1"/>
          <p:nvPr>
            <p:ph idx="1" type="body"/>
          </p:nvPr>
        </p:nvSpPr>
        <p:spPr>
          <a:xfrm>
            <a:off x="365761" y="1600200"/>
            <a:ext cx="25603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2" name="Google Shape;62;p76"/>
          <p:cNvSpPr txBox="1"/>
          <p:nvPr>
            <p:ph idx="2" type="body"/>
          </p:nvPr>
        </p:nvSpPr>
        <p:spPr>
          <a:xfrm>
            <a:off x="3291840" y="1600200"/>
            <a:ext cx="25603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3" name="Google Shape;63;p76"/>
          <p:cNvSpPr txBox="1"/>
          <p:nvPr>
            <p:ph idx="3" type="body"/>
          </p:nvPr>
        </p:nvSpPr>
        <p:spPr>
          <a:xfrm>
            <a:off x="6217921" y="1600200"/>
            <a:ext cx="256095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4" name="Google Shape;64;p76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debar Left">
  <p:cSld name="Sidebar Lef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7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7"/>
          <p:cNvSpPr txBox="1"/>
          <p:nvPr>
            <p:ph idx="1" type="body"/>
          </p:nvPr>
        </p:nvSpPr>
        <p:spPr>
          <a:xfrm>
            <a:off x="365761" y="1600200"/>
            <a:ext cx="25603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8" name="Google Shape;68;p77"/>
          <p:cNvSpPr txBox="1"/>
          <p:nvPr>
            <p:ph idx="2" type="body"/>
          </p:nvPr>
        </p:nvSpPr>
        <p:spPr>
          <a:xfrm>
            <a:off x="3291840" y="1600200"/>
            <a:ext cx="54863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9" name="Google Shape;69;p77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harts">
  <p:cSld name="Six Char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9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9"/>
          <p:cNvSpPr/>
          <p:nvPr>
            <p:ph idx="2" type="chart"/>
          </p:nvPr>
        </p:nvSpPr>
        <p:spPr>
          <a:xfrm>
            <a:off x="365760" y="1600200"/>
            <a:ext cx="256032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79"/>
          <p:cNvSpPr/>
          <p:nvPr>
            <p:ph idx="3" type="chart"/>
          </p:nvPr>
        </p:nvSpPr>
        <p:spPr>
          <a:xfrm>
            <a:off x="3291840" y="1600200"/>
            <a:ext cx="256032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79"/>
          <p:cNvSpPr/>
          <p:nvPr>
            <p:ph idx="4" type="chart"/>
          </p:nvPr>
        </p:nvSpPr>
        <p:spPr>
          <a:xfrm>
            <a:off x="6217920" y="1600200"/>
            <a:ext cx="256032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79"/>
          <p:cNvSpPr/>
          <p:nvPr>
            <p:ph idx="5" type="chart"/>
          </p:nvPr>
        </p:nvSpPr>
        <p:spPr>
          <a:xfrm>
            <a:off x="365760" y="4114800"/>
            <a:ext cx="256032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79"/>
          <p:cNvSpPr/>
          <p:nvPr>
            <p:ph idx="6" type="chart"/>
          </p:nvPr>
        </p:nvSpPr>
        <p:spPr>
          <a:xfrm>
            <a:off x="3291840" y="4114800"/>
            <a:ext cx="256032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79"/>
          <p:cNvSpPr/>
          <p:nvPr>
            <p:ph idx="7" type="chart"/>
          </p:nvPr>
        </p:nvSpPr>
        <p:spPr>
          <a:xfrm>
            <a:off x="6217920" y="4114800"/>
            <a:ext cx="256032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79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White">
  <p:cSld name="Section Header - White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0"/>
          <p:cNvSpPr txBox="1"/>
          <p:nvPr>
            <p:ph idx="1" type="body"/>
          </p:nvPr>
        </p:nvSpPr>
        <p:spPr>
          <a:xfrm>
            <a:off x="365125" y="457201"/>
            <a:ext cx="5487036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80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1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>
  <p:cSld name="End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2"/>
          <p:cNvSpPr txBox="1"/>
          <p:nvPr/>
        </p:nvSpPr>
        <p:spPr>
          <a:xfrm>
            <a:off x="365759" y="1600201"/>
            <a:ext cx="841311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2"/>
          <p:cNvSpPr txBox="1"/>
          <p:nvPr>
            <p:ph idx="1" type="body"/>
          </p:nvPr>
        </p:nvSpPr>
        <p:spPr>
          <a:xfrm>
            <a:off x="365760" y="4341846"/>
            <a:ext cx="2560320" cy="18303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8"/>
          <p:cNvSpPr txBox="1"/>
          <p:nvPr>
            <p:ph idx="1" type="body"/>
          </p:nvPr>
        </p:nvSpPr>
        <p:spPr>
          <a:xfrm>
            <a:off x="365125" y="1600201"/>
            <a:ext cx="8412480" cy="456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0" name="Google Shape;20;p68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text">
  <p:cSld name="Divider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1"/>
          <p:cNvSpPr txBox="1"/>
          <p:nvPr/>
        </p:nvSpPr>
        <p:spPr>
          <a:xfrm>
            <a:off x="8774113" y="6611938"/>
            <a:ext cx="6429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23;p71"/>
          <p:cNvSpPr txBox="1"/>
          <p:nvPr/>
        </p:nvSpPr>
        <p:spPr>
          <a:xfrm>
            <a:off x="8774113" y="6611938"/>
            <a:ext cx="6429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Google Shape;24;p71"/>
          <p:cNvSpPr txBox="1"/>
          <p:nvPr>
            <p:ph idx="1" type="body"/>
          </p:nvPr>
        </p:nvSpPr>
        <p:spPr>
          <a:xfrm>
            <a:off x="551506" y="3383179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71"/>
          <p:cNvSpPr txBox="1"/>
          <p:nvPr>
            <p:ph type="title"/>
          </p:nvPr>
        </p:nvSpPr>
        <p:spPr>
          <a:xfrm>
            <a:off x="551506" y="2159440"/>
            <a:ext cx="834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sz="4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2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2"/>
          <p:cNvSpPr txBox="1"/>
          <p:nvPr>
            <p:ph idx="1" type="body"/>
          </p:nvPr>
        </p:nvSpPr>
        <p:spPr>
          <a:xfrm>
            <a:off x="365760" y="1600200"/>
            <a:ext cx="40233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9" name="Google Shape;29;p72"/>
          <p:cNvSpPr txBox="1"/>
          <p:nvPr>
            <p:ph idx="2" type="body"/>
          </p:nvPr>
        </p:nvSpPr>
        <p:spPr>
          <a:xfrm>
            <a:off x="4754880" y="1600200"/>
            <a:ext cx="40233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0" name="Google Shape;30;p72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3"/>
          <p:cNvSpPr txBox="1"/>
          <p:nvPr/>
        </p:nvSpPr>
        <p:spPr>
          <a:xfrm>
            <a:off x="8774113" y="6611938"/>
            <a:ext cx="6429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73"/>
          <p:cNvSpPr txBox="1"/>
          <p:nvPr/>
        </p:nvSpPr>
        <p:spPr>
          <a:xfrm>
            <a:off x="8774113" y="6611938"/>
            <a:ext cx="6429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4;p73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3"/>
          <p:cNvSpPr txBox="1"/>
          <p:nvPr>
            <p:ph idx="1" type="body"/>
          </p:nvPr>
        </p:nvSpPr>
        <p:spPr>
          <a:xfrm>
            <a:off x="552450" y="2286000"/>
            <a:ext cx="8229600" cy="3840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4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4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debar Right">
  <p:cSld name="Sidebar Righ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8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8"/>
          <p:cNvSpPr txBox="1"/>
          <p:nvPr>
            <p:ph idx="1" type="body"/>
          </p:nvPr>
        </p:nvSpPr>
        <p:spPr>
          <a:xfrm>
            <a:off x="365761" y="1600200"/>
            <a:ext cx="5486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2" name="Google Shape;42;p78"/>
          <p:cNvSpPr txBox="1"/>
          <p:nvPr>
            <p:ph idx="2" type="body"/>
          </p:nvPr>
        </p:nvSpPr>
        <p:spPr>
          <a:xfrm>
            <a:off x="6217920" y="1600200"/>
            <a:ext cx="256031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3" name="Google Shape;43;p78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One Column">
  <p:cSld name="Agenda One Colum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9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" name="Google Shape;46;p69"/>
          <p:cNvCxnSpPr/>
          <p:nvPr/>
        </p:nvCxnSpPr>
        <p:spPr>
          <a:xfrm>
            <a:off x="365760" y="1600200"/>
            <a:ext cx="4023360" cy="0"/>
          </a:xfrm>
          <a:prstGeom prst="straightConnector1">
            <a:avLst/>
          </a:prstGeom>
          <a:noFill/>
          <a:ln cap="flat" cmpd="sng" w="19050">
            <a:solidFill>
              <a:srgbClr val="FFCD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69"/>
          <p:cNvSpPr txBox="1"/>
          <p:nvPr>
            <p:ph idx="1" type="body"/>
          </p:nvPr>
        </p:nvSpPr>
        <p:spPr>
          <a:xfrm>
            <a:off x="365760" y="1828800"/>
            <a:ext cx="4023360" cy="4340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/>
        </p:txBody>
      </p:sp>
      <p:sp>
        <p:nvSpPr>
          <p:cNvPr id="48" name="Google Shape;48;p69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Text">
  <p:cSld name="Large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0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1" type="body"/>
          </p:nvPr>
        </p:nvSpPr>
        <p:spPr>
          <a:xfrm>
            <a:off x="365760" y="1600201"/>
            <a:ext cx="5486400" cy="456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•"/>
              <a:defRPr sz="2400">
                <a:latin typeface="Play"/>
                <a:ea typeface="Play"/>
                <a:cs typeface="Play"/>
                <a:sym typeface="Play"/>
              </a:defRPr>
            </a:lvl1pPr>
            <a:lvl2pPr indent="-3810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2pPr>
            <a:lvl3pPr indent="-3810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3pPr>
            <a:lvl4pPr indent="-3810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4pPr>
            <a:lvl5pPr indent="-3810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5pPr>
            <a:lvl6pPr indent="-3810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6pPr>
            <a:lvl7pPr indent="-3810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7pPr>
            <a:lvl8pPr indent="-3810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8pPr>
            <a:lvl9pPr indent="-3810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52" name="Google Shape;52;p70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6"/>
          <p:cNvSpPr txBox="1"/>
          <p:nvPr>
            <p:ph idx="1" type="body"/>
          </p:nvPr>
        </p:nvSpPr>
        <p:spPr>
          <a:xfrm>
            <a:off x="365760" y="1600200"/>
            <a:ext cx="84124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6"/>
          <p:cNvSpPr txBox="1"/>
          <p:nvPr>
            <p:ph idx="12" type="sldNum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">
          <p15:clr>
            <a:srgbClr val="F26B43"/>
          </p15:clr>
        </p15:guide>
        <p15:guide id="2" pos="230">
          <p15:clr>
            <a:srgbClr val="F26B43"/>
          </p15:clr>
        </p15:guide>
        <p15:guide id="3" pos="5530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65125" y="1600210"/>
            <a:ext cx="5852796" cy="17796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&lt;Name of Startup&gt;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365125" y="3703319"/>
            <a:ext cx="4023996" cy="594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&lt;Group Members&gt;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0a8e239a_0_25"/>
          <p:cNvSpPr txBox="1"/>
          <p:nvPr>
            <p:ph idx="1" type="body"/>
          </p:nvPr>
        </p:nvSpPr>
        <p:spPr>
          <a:xfrm>
            <a:off x="551506" y="3383179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&lt;Optional Subtitle&gt;</a:t>
            </a:r>
            <a:endParaRPr/>
          </a:p>
        </p:txBody>
      </p:sp>
      <p:sp>
        <p:nvSpPr>
          <p:cNvPr id="146" name="Google Shape;146;g880a8e239a_0_25"/>
          <p:cNvSpPr txBox="1"/>
          <p:nvPr>
            <p:ph type="title"/>
          </p:nvPr>
        </p:nvSpPr>
        <p:spPr>
          <a:xfrm>
            <a:off x="551506" y="2159440"/>
            <a:ext cx="834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&lt;Section 4: The Money&gt;</a:t>
            </a:r>
            <a:endParaRPr sz="4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0a8e239a_0_30"/>
          <p:cNvSpPr txBox="1"/>
          <p:nvPr>
            <p:ph type="title"/>
          </p:nvPr>
        </p:nvSpPr>
        <p:spPr>
          <a:xfrm>
            <a:off x="365760" y="457200"/>
            <a:ext cx="84126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Revenue Plan</a:t>
            </a:r>
            <a:endParaRPr/>
          </a:p>
        </p:txBody>
      </p:sp>
      <p:sp>
        <p:nvSpPr>
          <p:cNvPr id="152" name="Google Shape;152;g880a8e239a_0_30"/>
          <p:cNvSpPr txBox="1"/>
          <p:nvPr>
            <p:ph idx="1" type="body"/>
          </p:nvPr>
        </p:nvSpPr>
        <p:spPr>
          <a:xfrm>
            <a:off x="542925" y="1548200"/>
            <a:ext cx="82296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41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will your AI model generate revenue?  </a:t>
            </a:r>
            <a:endParaRPr/>
          </a:p>
          <a:p>
            <a:pPr indent="-1841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Will you charge for its use? Sell advertising? Some other way?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Add more slides as necessary.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0a8e239a_0_35"/>
          <p:cNvSpPr txBox="1"/>
          <p:nvPr>
            <p:ph idx="1" type="body"/>
          </p:nvPr>
        </p:nvSpPr>
        <p:spPr>
          <a:xfrm>
            <a:off x="551506" y="3383179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&lt;Optional Subtitle&gt;</a:t>
            </a:r>
            <a:endParaRPr/>
          </a:p>
        </p:txBody>
      </p:sp>
      <p:sp>
        <p:nvSpPr>
          <p:cNvPr id="158" name="Google Shape;158;g880a8e239a_0_35"/>
          <p:cNvSpPr txBox="1"/>
          <p:nvPr>
            <p:ph type="title"/>
          </p:nvPr>
        </p:nvSpPr>
        <p:spPr>
          <a:xfrm>
            <a:off x="551506" y="2159440"/>
            <a:ext cx="834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&lt;Conclusion&gt;</a:t>
            </a:r>
            <a:endParaRPr sz="4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80a8e239a_0_40"/>
          <p:cNvSpPr txBox="1"/>
          <p:nvPr>
            <p:ph type="title"/>
          </p:nvPr>
        </p:nvSpPr>
        <p:spPr>
          <a:xfrm>
            <a:off x="365760" y="457200"/>
            <a:ext cx="84126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Finish Strong!!</a:t>
            </a:r>
            <a:endParaRPr/>
          </a:p>
        </p:txBody>
      </p:sp>
      <p:sp>
        <p:nvSpPr>
          <p:cNvPr id="164" name="Google Shape;164;g880a8e239a_0_40"/>
          <p:cNvSpPr txBox="1"/>
          <p:nvPr>
            <p:ph idx="1" type="body"/>
          </p:nvPr>
        </p:nvSpPr>
        <p:spPr>
          <a:xfrm>
            <a:off x="542925" y="1548200"/>
            <a:ext cx="82296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41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Conclude in a way that will make the investors thinking about the upside of your company, not the problems you will need to solve to make it work!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Template Directions: Delete This Slide!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365125" y="1600201"/>
            <a:ext cx="8412480" cy="456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As you put together your pitch, please keep in mind the following: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This template is designed to be a suggestion; do not feel you need to follow it strictly!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Different groups may choose to emphasize different components, and that’s great.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Currently, there are only a few slides per section.  Don’t feel constrained to that; you should add more slides in the sections where you need more space!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This deck is pretty boring: only text!  Feel free to add pictures/diagrams/whatever you think will help sell your idea!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Delete this slide before you give your presentation!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You should rename the sections and slides to be appropriate to your startup.  Think of them as guides rather than a form to fill in.</a:t>
            </a:r>
            <a:endParaRPr sz="2000"/>
          </a:p>
          <a:p>
            <a:pPr indent="-698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551506" y="3383179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&lt;Optional Subtitle&gt;</a:t>
            </a:r>
            <a:endParaRPr/>
          </a:p>
        </p:txBody>
      </p:sp>
      <p:sp>
        <p:nvSpPr>
          <p:cNvPr id="104" name="Google Shape;104;p12"/>
          <p:cNvSpPr txBox="1"/>
          <p:nvPr>
            <p:ph type="title"/>
          </p:nvPr>
        </p:nvSpPr>
        <p:spPr>
          <a:xfrm>
            <a:off x="551506" y="2159440"/>
            <a:ext cx="834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&lt;Section 1: The Problem!&gt;</a:t>
            </a:r>
            <a:endParaRPr sz="4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Problem Setup</a:t>
            </a:r>
            <a:endParaRPr/>
          </a:p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542925" y="1548200"/>
            <a:ext cx="82296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Describe the problem your startup will solve: Where is it encountered?  Who is it a problem for?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80a8e239a_0_0"/>
          <p:cNvSpPr txBox="1"/>
          <p:nvPr>
            <p:ph type="title"/>
          </p:nvPr>
        </p:nvSpPr>
        <p:spPr>
          <a:xfrm>
            <a:off x="365760" y="457200"/>
            <a:ext cx="84126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Problem Setup 2</a:t>
            </a:r>
            <a:endParaRPr/>
          </a:p>
        </p:txBody>
      </p:sp>
      <p:sp>
        <p:nvSpPr>
          <p:cNvPr id="116" name="Google Shape;116;g880a8e239a_0_0"/>
          <p:cNvSpPr txBox="1"/>
          <p:nvPr>
            <p:ph idx="1" type="body"/>
          </p:nvPr>
        </p:nvSpPr>
        <p:spPr>
          <a:xfrm>
            <a:off x="542925" y="1548200"/>
            <a:ext cx="82296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Sell the problem!</a:t>
            </a:r>
            <a:endParaRPr/>
          </a:p>
          <a:p>
            <a:pPr indent="-1841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Convince the panel that this is a real problem; that people will be excited about a solution.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0a8e239a_0_5"/>
          <p:cNvSpPr txBox="1"/>
          <p:nvPr>
            <p:ph idx="1" type="body"/>
          </p:nvPr>
        </p:nvSpPr>
        <p:spPr>
          <a:xfrm>
            <a:off x="551506" y="3383179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&lt;Optional Subtitle&gt;</a:t>
            </a:r>
            <a:endParaRPr/>
          </a:p>
        </p:txBody>
      </p:sp>
      <p:sp>
        <p:nvSpPr>
          <p:cNvPr id="122" name="Google Shape;122;g880a8e239a_0_5"/>
          <p:cNvSpPr txBox="1"/>
          <p:nvPr>
            <p:ph type="title"/>
          </p:nvPr>
        </p:nvSpPr>
        <p:spPr>
          <a:xfrm>
            <a:off x="551506" y="2159440"/>
            <a:ext cx="834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&lt;Section 2: The Approach&gt;</a:t>
            </a:r>
            <a:endParaRPr sz="4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0a8e239a_0_10"/>
          <p:cNvSpPr txBox="1"/>
          <p:nvPr>
            <p:ph type="title"/>
          </p:nvPr>
        </p:nvSpPr>
        <p:spPr>
          <a:xfrm>
            <a:off x="365760" y="457200"/>
            <a:ext cx="84126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Methodological Approach</a:t>
            </a:r>
            <a:endParaRPr/>
          </a:p>
        </p:txBody>
      </p:sp>
      <p:sp>
        <p:nvSpPr>
          <p:cNvPr id="128" name="Google Shape;128;g880a8e239a_0_10"/>
          <p:cNvSpPr txBox="1"/>
          <p:nvPr>
            <p:ph idx="1" type="body"/>
          </p:nvPr>
        </p:nvSpPr>
        <p:spPr>
          <a:xfrm>
            <a:off x="542925" y="1548200"/>
            <a:ext cx="82296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Describe the AI tools your startup will use to approach the problem. </a:t>
            </a:r>
            <a:endParaRPr/>
          </a:p>
          <a:p>
            <a:pPr indent="-1841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Describe why these tools will help: what makes these models good at this sort of problem?</a:t>
            </a:r>
            <a:endParaRPr/>
          </a:p>
          <a:p>
            <a:pPr indent="-1841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Innovation: What makes your company’s use of the technique new?  How will it solve the previously unsolved problem?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Add more slides as necessary.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0a8e239a_0_15"/>
          <p:cNvSpPr txBox="1"/>
          <p:nvPr>
            <p:ph idx="1" type="body"/>
          </p:nvPr>
        </p:nvSpPr>
        <p:spPr>
          <a:xfrm>
            <a:off x="551506" y="3383179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&lt;Optional Subtitle&gt;</a:t>
            </a:r>
            <a:endParaRPr/>
          </a:p>
        </p:txBody>
      </p:sp>
      <p:sp>
        <p:nvSpPr>
          <p:cNvPr id="134" name="Google Shape;134;g880a8e239a_0_15"/>
          <p:cNvSpPr txBox="1"/>
          <p:nvPr>
            <p:ph type="title"/>
          </p:nvPr>
        </p:nvSpPr>
        <p:spPr>
          <a:xfrm>
            <a:off x="551506" y="2159440"/>
            <a:ext cx="834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&lt;Section 3: The Data&gt;</a:t>
            </a:r>
            <a:endParaRPr sz="4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0a8e239a_0_20"/>
          <p:cNvSpPr txBox="1"/>
          <p:nvPr>
            <p:ph type="title"/>
          </p:nvPr>
        </p:nvSpPr>
        <p:spPr>
          <a:xfrm>
            <a:off x="365760" y="457200"/>
            <a:ext cx="84126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Data </a:t>
            </a:r>
            <a:r>
              <a:rPr lang="en-US"/>
              <a:t>Acquisition</a:t>
            </a:r>
            <a:r>
              <a:rPr lang="en-US"/>
              <a:t> and Use</a:t>
            </a:r>
            <a:endParaRPr/>
          </a:p>
        </p:txBody>
      </p:sp>
      <p:sp>
        <p:nvSpPr>
          <p:cNvPr id="140" name="Google Shape;140;g880a8e239a_0_20"/>
          <p:cNvSpPr txBox="1"/>
          <p:nvPr>
            <p:ph idx="1" type="body"/>
          </p:nvPr>
        </p:nvSpPr>
        <p:spPr>
          <a:xfrm>
            <a:off x="542925" y="1548200"/>
            <a:ext cx="82296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41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Remember: The AI model is only good as the data used to train it!</a:t>
            </a:r>
            <a:endParaRPr/>
          </a:p>
          <a:p>
            <a:pPr indent="-1841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will your company obtain the data needed to train your AI model(s)?</a:t>
            </a:r>
            <a:endParaRPr/>
          </a:p>
          <a:p>
            <a:pPr indent="-1841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will the data look like when it’s ready to be used by the model? </a:t>
            </a:r>
            <a:endParaRPr/>
          </a:p>
          <a:p>
            <a:pPr indent="-184150" lvl="0" marL="1714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Are there any privacy concerns that will impact your clients?  How will you handle that in your model?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Add more slides as necessary.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2019-06-07T13:40:35Z</dcterms:created>
  <dc:creator>Daniel Kern</dc:creator>
</cp:coreProperties>
</file>