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60" r:id="rId3"/>
    <p:sldId id="366" r:id="rId4"/>
    <p:sldId id="359" r:id="rId5"/>
    <p:sldId id="367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9"/>
      <p:italic r:id="rId9"/>
      <p:boldItalic r:id="rId9"/>
    </p:embeddedFont>
    <p:embeddedFont>
      <p:font typeface="Wells Fargo Sans" panose="020B0503020203020204" pitchFamily="34" charset="0"/>
      <p:regular r:id="rId9"/>
      <p:bold r:id="rId9"/>
      <p:italic r:id="rId9"/>
      <p:boldItalic r:id="rId9"/>
    </p:embeddedFont>
    <p:embeddedFont>
      <p:font typeface="Wells Fargo Sans Display" panose="020B0503020203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94A1D-A631-704B-853A-9451CC0E5746}">
          <p14:sldIdLst>
            <p14:sldId id="256"/>
            <p14:sldId id="360"/>
            <p14:sldId id="366"/>
            <p14:sldId id="359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3710"/>
  </p:normalViewPr>
  <p:slideViewPr>
    <p:cSldViewPr snapToGrid="0">
      <p:cViewPr varScale="1">
        <p:scale>
          <a:sx n="101" d="100"/>
          <a:sy n="101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font" Target="NUL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3B40-5DCF-4258-96D0-70E04B8F9A4E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E8A5-C84C-4699-91F1-F4F019581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1B60-9600-4716-A2FD-EB59D46AC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B7A0-04DA-4663-A775-37F4D474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7803728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 txBox="1">
            <a:spLocks/>
          </p:cNvSpPr>
          <p:nvPr userDrawn="1"/>
        </p:nvSpPr>
        <p:spPr>
          <a:xfrm>
            <a:off x="486833" y="545254"/>
            <a:ext cx="5730240" cy="822893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2021</a:t>
            </a:r>
            <a:r>
              <a:rPr lang="en-US" sz="1800" baseline="0" dirty="0"/>
              <a:t> Data Science Camp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7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5730240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6" name="Picture">
            <a:extLst>
              <a:ext uri="{FF2B5EF4-FFF2-40B4-BE49-F238E27FC236}">
                <a16:creationId xmlns:a16="http://schemas.microsoft.com/office/drawing/2014/main" id="{73EA1C7A-1FB4-554C-9536-79F942D44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9440" y="2148840"/>
            <a:ext cx="4754880" cy="402336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83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36809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033" y="2068521"/>
            <a:ext cx="7803728" cy="1779684"/>
          </a:xfrm>
        </p:spPr>
        <p:txBody>
          <a:bodyPr/>
          <a:lstStyle/>
          <a:p>
            <a:r>
              <a:rPr lang="en-US" dirty="0"/>
              <a:t>Team Name: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Team Members</a:t>
            </a:r>
            <a:r>
              <a:rPr lang="en-US" dirty="0"/>
              <a:t>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651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580" y="469900"/>
            <a:ext cx="11216640" cy="100584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100AF85-5B94-AA4A-A894-DDF6A7505087}"/>
              </a:ext>
            </a:extLst>
          </p:cNvPr>
          <p:cNvSpPr txBox="1">
            <a:spLocks/>
          </p:cNvSpPr>
          <p:nvPr/>
        </p:nvSpPr>
        <p:spPr>
          <a:xfrm>
            <a:off x="487680" y="1191534"/>
            <a:ext cx="11216640" cy="3392426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 and model outputs: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set description: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Methodology: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highest accuracy achieved:</a:t>
            </a:r>
          </a:p>
        </p:txBody>
      </p:sp>
    </p:spTree>
    <p:extLst>
      <p:ext uri="{BB962C8B-B14F-4D97-AF65-F5344CB8AC3E}">
        <p14:creationId xmlns:p14="http://schemas.microsoft.com/office/powerpoint/2010/main" val="27848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3</a:t>
            </a:fld>
            <a:endParaRPr lang="en-US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F1CDA0E-3F01-5A4F-9602-B44F8C196728}"/>
              </a:ext>
            </a:extLst>
          </p:cNvPr>
          <p:cNvSpPr txBox="1">
            <a:spLocks/>
          </p:cNvSpPr>
          <p:nvPr/>
        </p:nvSpPr>
        <p:spPr>
          <a:xfrm>
            <a:off x="487680" y="1228658"/>
            <a:ext cx="11216640" cy="5832542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kind of Neural Network layers do you use in your model and why?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 you choose the parameters for the layers? Did you try different combination of parameters?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Did you try different optimizer, learning rate, batch number and epoch number? What do you conclude from your experiments?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5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Examples of model outputs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4</a:t>
            </a:fld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E8CF505-118C-C24B-9E29-4E65F791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1600200"/>
            <a:ext cx="4432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CBD0B4B7-2274-1A4A-8E2D-32892258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3" y="1618735"/>
            <a:ext cx="4648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48DAF-99B1-DA4A-8C86-D35EAC70C198}"/>
              </a:ext>
            </a:extLst>
          </p:cNvPr>
          <p:cNvSpPr txBox="1"/>
          <p:nvPr/>
        </p:nvSpPr>
        <p:spPr>
          <a:xfrm>
            <a:off x="2792627" y="1136822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Correct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9B6A0-A2B2-D447-8B0A-9531596DB506}"/>
              </a:ext>
            </a:extLst>
          </p:cNvPr>
          <p:cNvSpPr txBox="1"/>
          <p:nvPr/>
        </p:nvSpPr>
        <p:spPr>
          <a:xfrm>
            <a:off x="7795815" y="1083688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Wrong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56CAB-3E4E-0147-B5D2-31F969CEEC93}"/>
              </a:ext>
            </a:extLst>
          </p:cNvPr>
          <p:cNvSpPr txBox="1"/>
          <p:nvPr/>
        </p:nvSpPr>
        <p:spPr>
          <a:xfrm>
            <a:off x="1808206" y="5263978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Explanation of possible root causes for the inaccurate predictions?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6CA91-E784-5547-BB34-9FECDB391338}"/>
              </a:ext>
            </a:extLst>
          </p:cNvPr>
          <p:cNvSpPr txBox="1"/>
          <p:nvPr/>
        </p:nvSpPr>
        <p:spPr>
          <a:xfrm>
            <a:off x="3061216" y="45619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These are examples of model outputs (please remove)</a:t>
            </a:r>
          </a:p>
        </p:txBody>
      </p:sp>
    </p:spTree>
    <p:extLst>
      <p:ext uri="{BB962C8B-B14F-4D97-AF65-F5344CB8AC3E}">
        <p14:creationId xmlns:p14="http://schemas.microsoft.com/office/powerpoint/2010/main" val="7494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Conclusion and highest accuracy achieved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5</a:t>
            </a:fld>
            <a:endParaRPr lang="en-US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F1CDA0E-3F01-5A4F-9602-B44F8C196728}"/>
              </a:ext>
            </a:extLst>
          </p:cNvPr>
          <p:cNvSpPr txBox="1">
            <a:spLocks/>
          </p:cNvSpPr>
          <p:nvPr/>
        </p:nvSpPr>
        <p:spPr>
          <a:xfrm>
            <a:off x="487680" y="1228658"/>
            <a:ext cx="11216640" cy="5832542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highest accuracy achieved by  your model on training and validation data sets?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Any overfitting?</a:t>
            </a:r>
          </a:p>
          <a:p>
            <a:endParaRPr lang="en-US" sz="2400" dirty="0"/>
          </a:p>
          <a:p>
            <a:r>
              <a:rPr lang="en-US" sz="2400" dirty="0"/>
              <a:t>What are the other possible methods to improve the accuracy?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06E962-1392-844C-8C58-569D700E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16" y="1683199"/>
            <a:ext cx="4028136" cy="28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7908F-C204-3849-9CF0-6D969F38B6C5}"/>
              </a:ext>
            </a:extLst>
          </p:cNvPr>
          <p:cNvSpPr txBox="1"/>
          <p:nvPr/>
        </p:nvSpPr>
        <p:spPr>
          <a:xfrm>
            <a:off x="3061216" y="45619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This is an example of final results (please remove)</a:t>
            </a:r>
          </a:p>
        </p:txBody>
      </p:sp>
    </p:spTree>
    <p:extLst>
      <p:ext uri="{BB962C8B-B14F-4D97-AF65-F5344CB8AC3E}">
        <p14:creationId xmlns:p14="http://schemas.microsoft.com/office/powerpoint/2010/main" val="22088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Fargo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ellsFargo" id="{377D85B2-B96A-435B-9397-BEC2E86389EE}" vid="{1AA2033B-53FE-48B1-A8E8-0E4A713A5E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WellsFargo</Template>
  <TotalTime>1963</TotalTime>
  <Words>155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Wells Fargo Sans Display</vt:lpstr>
      <vt:lpstr>Calibri</vt:lpstr>
      <vt:lpstr>Arial</vt:lpstr>
      <vt:lpstr>Wells Fargo Sans</vt:lpstr>
      <vt:lpstr>WellsFargo</vt:lpstr>
      <vt:lpstr>Team Name:   Team Members:</vt:lpstr>
      <vt:lpstr>Project Overview</vt:lpstr>
      <vt:lpstr>Methodology</vt:lpstr>
      <vt:lpstr>Examples of model outputs</vt:lpstr>
      <vt:lpstr>Conclusion and highest accuracy achieved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Alice [QUANTITATIVE ANALYTICS SPEC]</dc:creator>
  <cp:lastModifiedBy>Microsoft Office User</cp:lastModifiedBy>
  <cp:revision>134</cp:revision>
  <dcterms:created xsi:type="dcterms:W3CDTF">2021-03-23T19:22:08Z</dcterms:created>
  <dcterms:modified xsi:type="dcterms:W3CDTF">2021-06-06T03:01:15Z</dcterms:modified>
</cp:coreProperties>
</file>