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1"/>
  </p:sldMasterIdLst>
  <p:sldIdLst>
    <p:sldId id="256" r:id="rId2"/>
    <p:sldId id="260" r:id="rId3"/>
    <p:sldId id="262" r:id="rId4"/>
    <p:sldId id="259" r:id="rId5"/>
    <p:sldId id="258" r:id="rId6"/>
    <p:sldId id="265" r:id="rId7"/>
    <p:sldId id="261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447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5945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65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0884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12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913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56153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5149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6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0494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00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894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944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7625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6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997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A86C-F0C3-AC49-BCC6-726670176208}" type="datetimeFigureOut">
              <a:rPr lang="en-BR" smtClean="0"/>
              <a:t>23/08/21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09B61C-8BAA-8C4F-85FA-D4F98DC9B22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199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33DE-EF4E-944D-9325-045065F3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233" y="3069494"/>
            <a:ext cx="5709531" cy="601716"/>
          </a:xfrm>
        </p:spPr>
        <p:txBody>
          <a:bodyPr>
            <a:normAutofit/>
          </a:bodyPr>
          <a:lstStyle/>
          <a:p>
            <a:pPr algn="ctr"/>
            <a:r>
              <a:rPr lang="en-BR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Mentoria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284925-79D3-8D46-AF88-6BAE7FC756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34" y="370703"/>
            <a:ext cx="6611074" cy="20949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7E0C86-DD57-8149-9207-75EBDE4F58AB}"/>
              </a:ext>
            </a:extLst>
          </p:cNvPr>
          <p:cNvSpPr txBox="1">
            <a:spLocks/>
          </p:cNvSpPr>
          <p:nvPr/>
        </p:nvSpPr>
        <p:spPr>
          <a:xfrm>
            <a:off x="3241234" y="4876801"/>
            <a:ext cx="5709531" cy="601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8220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3373-5487-DA42-937D-488B3E6E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78" y="2071586"/>
            <a:ext cx="3571345" cy="1238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Início:</a:t>
            </a:r>
            <a:r>
              <a:rPr lang="pt-BR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07/Junho/2021 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Término: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30/Setembro/2021.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228408"/>
            <a:ext cx="2804919" cy="9052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5A28F9-B3D5-8242-8A26-3212E54BAA10}"/>
              </a:ext>
            </a:extLst>
          </p:cNvPr>
          <p:cNvSpPr txBox="1">
            <a:spLocks/>
          </p:cNvSpPr>
          <p:nvPr/>
        </p:nvSpPr>
        <p:spPr>
          <a:xfrm>
            <a:off x="821979" y="1204751"/>
            <a:ext cx="3881653" cy="44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Período de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Mentoria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ronograma  grátis ícone">
            <a:extLst>
              <a:ext uri="{FF2B5EF4-FFF2-40B4-BE49-F238E27FC236}">
                <a16:creationId xmlns:a16="http://schemas.microsoft.com/office/drawing/2014/main" id="{7E7A907D-EFC4-AB4F-8563-15261C93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31" y="1204751"/>
            <a:ext cx="2492248" cy="24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0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9" y="228408"/>
            <a:ext cx="2804919" cy="90525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4F6CCB3-F30B-2541-8EB5-DB67C83C2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0" y="1133666"/>
            <a:ext cx="7639200" cy="54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AD8403D-5D32-6A4D-A894-B2DA6293D019}"/>
              </a:ext>
            </a:extLst>
          </p:cNvPr>
          <p:cNvSpPr/>
          <p:nvPr/>
        </p:nvSpPr>
        <p:spPr>
          <a:xfrm>
            <a:off x="1652857" y="4821015"/>
            <a:ext cx="1208677" cy="504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400" dirty="0">
                <a:solidFill>
                  <a:srgbClr val="FF0000"/>
                </a:solidFill>
              </a:rPr>
              <a:t>Estamos Aqui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8EE42-3F60-A14B-B695-1D7F068F17F0}"/>
              </a:ext>
            </a:extLst>
          </p:cNvPr>
          <p:cNvSpPr/>
          <p:nvPr/>
        </p:nvSpPr>
        <p:spPr>
          <a:xfrm>
            <a:off x="2775473" y="4668819"/>
            <a:ext cx="6088828" cy="73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E4E50-8A7E-9F49-9D6D-4D97CFB72CA0}"/>
              </a:ext>
            </a:extLst>
          </p:cNvPr>
          <p:cNvSpPr/>
          <p:nvPr/>
        </p:nvSpPr>
        <p:spPr>
          <a:xfrm>
            <a:off x="1774693" y="5400339"/>
            <a:ext cx="2022756" cy="6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220595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228408"/>
            <a:ext cx="2804919" cy="9052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1CF9054-C2D7-CA40-944A-46303C5D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92" y="1133666"/>
            <a:ext cx="7639200" cy="54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2825EAA-176D-AE44-B512-833A98A5F726}"/>
              </a:ext>
            </a:extLst>
          </p:cNvPr>
          <p:cNvSpPr/>
          <p:nvPr/>
        </p:nvSpPr>
        <p:spPr>
          <a:xfrm>
            <a:off x="4772575" y="5520263"/>
            <a:ext cx="1208677" cy="40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400" dirty="0">
                <a:solidFill>
                  <a:srgbClr val="FF0000"/>
                </a:solidFill>
              </a:rPr>
              <a:t>Término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141A2-2B8D-4D47-BAAC-ACB81ED74D23}"/>
              </a:ext>
            </a:extLst>
          </p:cNvPr>
          <p:cNvSpPr/>
          <p:nvPr/>
        </p:nvSpPr>
        <p:spPr>
          <a:xfrm>
            <a:off x="3874024" y="1921290"/>
            <a:ext cx="5069781" cy="816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C6BED-35FF-6745-96CC-94E0EEF574CD}"/>
              </a:ext>
            </a:extLst>
          </p:cNvPr>
          <p:cNvSpPr/>
          <p:nvPr/>
        </p:nvSpPr>
        <p:spPr>
          <a:xfrm>
            <a:off x="1840521" y="2737789"/>
            <a:ext cx="7103284" cy="8450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MODELAGEM / AVALIAÇÃO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515A6-DB69-4042-B74E-1D917CA760D9}"/>
              </a:ext>
            </a:extLst>
          </p:cNvPr>
          <p:cNvSpPr/>
          <p:nvPr/>
        </p:nvSpPr>
        <p:spPr>
          <a:xfrm>
            <a:off x="1840521" y="3582882"/>
            <a:ext cx="7103284" cy="816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MODELAGEM / AVALIAÇÃO</a:t>
            </a:r>
          </a:p>
        </p:txBody>
      </p:sp>
    </p:spTree>
    <p:extLst>
      <p:ext uri="{BB962C8B-B14F-4D97-AF65-F5344CB8AC3E}">
        <p14:creationId xmlns:p14="http://schemas.microsoft.com/office/powerpoint/2010/main" val="28085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E2B004-471B-5C44-980B-AF9AFA7A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12" b="76175"/>
          <a:stretch/>
        </p:blipFill>
        <p:spPr>
          <a:xfrm>
            <a:off x="1056366" y="2327286"/>
            <a:ext cx="1927443" cy="905258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228408"/>
            <a:ext cx="2804919" cy="90525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CFE514-9E27-C64F-A5F3-DE25455A4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25" r="38787" b="52804"/>
          <a:stretch/>
        </p:blipFill>
        <p:spPr>
          <a:xfrm>
            <a:off x="3422548" y="2335916"/>
            <a:ext cx="1927443" cy="179325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0803C9E-1EDB-C547-8706-FAAD158BC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97" t="53471" r="39116" b="1925"/>
          <a:stretch/>
        </p:blipFill>
        <p:spPr>
          <a:xfrm>
            <a:off x="5878289" y="2434413"/>
            <a:ext cx="1927444" cy="16947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C5925E-8C44-DC4C-B0DB-2991390190AD}"/>
              </a:ext>
            </a:extLst>
          </p:cNvPr>
          <p:cNvSpPr txBox="1">
            <a:spLocks/>
          </p:cNvSpPr>
          <p:nvPr/>
        </p:nvSpPr>
        <p:spPr>
          <a:xfrm>
            <a:off x="1619239" y="1865232"/>
            <a:ext cx="801695" cy="56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06/Jul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65A98F-18B8-6C43-9CFB-AE2022CCF5AF}"/>
              </a:ext>
            </a:extLst>
          </p:cNvPr>
          <p:cNvSpPr txBox="1">
            <a:spLocks/>
          </p:cNvSpPr>
          <p:nvPr/>
        </p:nvSpPr>
        <p:spPr>
          <a:xfrm>
            <a:off x="3546682" y="1865232"/>
            <a:ext cx="1567297" cy="569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07/Jul→05/Set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2F38EB-5CAB-654A-984A-501B135CD1CB}"/>
              </a:ext>
            </a:extLst>
          </p:cNvPr>
          <p:cNvSpPr txBox="1">
            <a:spLocks/>
          </p:cNvSpPr>
          <p:nvPr/>
        </p:nvSpPr>
        <p:spPr>
          <a:xfrm>
            <a:off x="6058362" y="1865232"/>
            <a:ext cx="1567297" cy="569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06/Set→19/Set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90FF8D-ABC2-C847-A432-55A985B5A0BF}"/>
              </a:ext>
            </a:extLst>
          </p:cNvPr>
          <p:cNvSpPr txBox="1">
            <a:spLocks/>
          </p:cNvSpPr>
          <p:nvPr/>
        </p:nvSpPr>
        <p:spPr>
          <a:xfrm>
            <a:off x="821979" y="1204751"/>
            <a:ext cx="3881653" cy="44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Resumindo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8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228408"/>
            <a:ext cx="2804919" cy="9052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5A28F9-B3D5-8242-8A26-3212E54BAA10}"/>
              </a:ext>
            </a:extLst>
          </p:cNvPr>
          <p:cNvSpPr txBox="1">
            <a:spLocks/>
          </p:cNvSpPr>
          <p:nvPr/>
        </p:nvSpPr>
        <p:spPr>
          <a:xfrm>
            <a:off x="821979" y="1204750"/>
            <a:ext cx="6674590" cy="619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Opção para Deploy do Projeto de Ciência de Dados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7C1F80F-34B8-3840-BA74-390B3926C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2" t="36371" r="12128" b="36108"/>
          <a:stretch/>
        </p:blipFill>
        <p:spPr>
          <a:xfrm>
            <a:off x="821979" y="1824010"/>
            <a:ext cx="7209774" cy="21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228408"/>
            <a:ext cx="2804919" cy="9052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F383AD-5D1D-2340-8DF9-54DB0C132763}"/>
              </a:ext>
            </a:extLst>
          </p:cNvPr>
          <p:cNvSpPr txBox="1">
            <a:spLocks/>
          </p:cNvSpPr>
          <p:nvPr/>
        </p:nvSpPr>
        <p:spPr>
          <a:xfrm>
            <a:off x="821979" y="1204751"/>
            <a:ext cx="2052895" cy="44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Avanço no projeto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2990B6-7F2C-7048-BB9D-64C6ACE66135}"/>
              </a:ext>
            </a:extLst>
          </p:cNvPr>
          <p:cNvSpPr txBox="1">
            <a:spLocks/>
          </p:cNvSpPr>
          <p:nvPr/>
        </p:nvSpPr>
        <p:spPr>
          <a:xfrm>
            <a:off x="821979" y="1650303"/>
            <a:ext cx="6003103" cy="2907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bem compreendido;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Limpeza no Dataset;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Exploratória;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Definidas;</a:t>
            </a:r>
          </a:p>
        </p:txBody>
      </p:sp>
      <p:pic>
        <p:nvPicPr>
          <p:cNvPr id="5122" name="Picture 2" descr="A Closer Look at Exploratory Data Analysis: What and Why">
            <a:extLst>
              <a:ext uri="{FF2B5EF4-FFF2-40B4-BE49-F238E27FC236}">
                <a16:creationId xmlns:a16="http://schemas.microsoft.com/office/drawing/2014/main" id="{85436DD3-C1F3-B140-BBDF-2F9675E4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58" y="1423465"/>
            <a:ext cx="3311250" cy="30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1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228408"/>
            <a:ext cx="2804919" cy="9052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F383AD-5D1D-2340-8DF9-54DB0C132763}"/>
              </a:ext>
            </a:extLst>
          </p:cNvPr>
          <p:cNvSpPr txBox="1">
            <a:spLocks/>
          </p:cNvSpPr>
          <p:nvPr/>
        </p:nvSpPr>
        <p:spPr>
          <a:xfrm>
            <a:off x="821979" y="1204751"/>
            <a:ext cx="2691853" cy="44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no projeto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2990B6-7F2C-7048-BB9D-64C6ACE66135}"/>
              </a:ext>
            </a:extLst>
          </p:cNvPr>
          <p:cNvSpPr txBox="1">
            <a:spLocks/>
          </p:cNvSpPr>
          <p:nvPr/>
        </p:nvSpPr>
        <p:spPr>
          <a:xfrm>
            <a:off x="821979" y="1650303"/>
            <a:ext cx="6003103" cy="2907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Desenvolvimento;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variáveis preditoras;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registros com valores nulos;</a:t>
            </a:r>
          </a:p>
        </p:txBody>
      </p:sp>
      <p:pic>
        <p:nvPicPr>
          <p:cNvPr id="5122" name="Picture 2" descr="A Closer Look at Exploratory Data Analysis: What and Why">
            <a:extLst>
              <a:ext uri="{FF2B5EF4-FFF2-40B4-BE49-F238E27FC236}">
                <a16:creationId xmlns:a16="http://schemas.microsoft.com/office/drawing/2014/main" id="{85436DD3-C1F3-B140-BBDF-2F9675E4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58" y="1423465"/>
            <a:ext cx="3311250" cy="30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838942-3558-2641-A0E2-F7498A3A2A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228408"/>
            <a:ext cx="2804919" cy="905258"/>
          </a:xfrm>
          <a:prstGeom prst="rect">
            <a:avLst/>
          </a:prstGeom>
        </p:spPr>
      </p:pic>
      <p:pic>
        <p:nvPicPr>
          <p:cNvPr id="2" name="Picture 2" descr="Veja as respostas para as dúvidas de português mais frequentes | Guia do  Estudante">
            <a:extLst>
              <a:ext uri="{FF2B5EF4-FFF2-40B4-BE49-F238E27FC236}">
                <a16:creationId xmlns:a16="http://schemas.microsoft.com/office/drawing/2014/main" id="{37A67228-5A91-D84E-A7D6-B30EC78F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90" y="1429692"/>
            <a:ext cx="6201052" cy="41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75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{7527706B-B8CC-9740-8ED2-040B33F46317}tf10001060</Template>
  <TotalTime>2692</TotalTime>
  <Words>101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Times New Roman</vt:lpstr>
      <vt:lpstr>Trebuchet MS</vt:lpstr>
      <vt:lpstr>Wingdings 3</vt:lpstr>
      <vt:lpstr>Facet</vt:lpstr>
      <vt:lpstr>Programa de Mentoria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MARINHO GONCALVES</dc:creator>
  <cp:lastModifiedBy>THIAGO MARINHO GONCALVES</cp:lastModifiedBy>
  <cp:revision>32</cp:revision>
  <dcterms:created xsi:type="dcterms:W3CDTF">2021-07-05T01:25:45Z</dcterms:created>
  <dcterms:modified xsi:type="dcterms:W3CDTF">2021-08-23T21:16:28Z</dcterms:modified>
</cp:coreProperties>
</file>