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DSANGISR/Resume.gi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30822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58666"/>
              </p:ext>
            </p:extLst>
          </p:nvPr>
        </p:nvGraphicFramePr>
        <p:xfrm>
          <a:off x="9229725" y="1178560"/>
          <a:ext cx="2962275" cy="3797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C#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C#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Array,Loops,LINQ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T w="12700" cap="flat" cmpd="sng" algn="ctr">
                      <a:solidFill>
                        <a:srgbClr val="12A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T w="12700" cap="flat" cmpd="sng" algn="ctr">
                      <a:solidFill>
                        <a:srgbClr val="12A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 err="1">
                          <a:latin typeface="Carlito"/>
                          <a:cs typeface="Carlito"/>
                        </a:rPr>
                        <a:t>PostMan,S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ONLINE ADVERTISEMENT 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Online Advertisement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dirty="0">
                <a:latin typeface="Verdana"/>
                <a:cs typeface="Verdana"/>
              </a:rPr>
              <a:t>Swagger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lang="en-US" sz="1150" spc="15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US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html,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CSS,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lang="en-US" sz="1400" dirty="0">
                <a:latin typeface="Arial"/>
                <a:cs typeface="Arial"/>
              </a:rPr>
              <a:t>Angular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SQL, </a:t>
            </a:r>
            <a:r>
              <a:rPr sz="1400" dirty="0" err="1">
                <a:latin typeface="Verdana"/>
                <a:cs typeface="Verdana"/>
              </a:rPr>
              <a:t>Entityframework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</a:t>
            </a:r>
            <a:r>
              <a:rPr lang="en-IN" sz="1400" spc="-15" dirty="0" err="1">
                <a:latin typeface="Verdana"/>
                <a:cs typeface="Verdana"/>
              </a:rPr>
              <a:t>Restfull</a:t>
            </a:r>
            <a:r>
              <a:rPr lang="en-IN" sz="1400" spc="-15" dirty="0">
                <a:latin typeface="Verdana"/>
                <a:cs typeface="Verdana"/>
              </a:rPr>
              <a:t>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lang="en-US" sz="1400" spc="-15" dirty="0">
                <a:latin typeface="Verdana"/>
                <a:cs typeface="Verdana"/>
              </a:rPr>
              <a:t>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SANGI SRI DUPAKI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3165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</a:t>
            </a:r>
            <a:r>
              <a:rPr lang="en-US" sz="1100" spc="5" dirty="0">
                <a:latin typeface="Verdana"/>
                <a:cs typeface="Verdana"/>
              </a:rPr>
              <a:t>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DUPAKI.SANGI-SRI@CAPGEMINI.COM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8142098238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Civil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529" y="331816"/>
            <a:ext cx="1262541" cy="1764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272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SANGI SRI DUPAKI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Sangi Sri, Dupaki</dc:creator>
  <cp:lastModifiedBy>Sangi Sri, Dupaki</cp:lastModifiedBy>
  <cp:revision>12</cp:revision>
  <dcterms:created xsi:type="dcterms:W3CDTF">2022-06-20T12:42:38Z</dcterms:created>
  <dcterms:modified xsi:type="dcterms:W3CDTF">2022-06-21T06:27:35Z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