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EE29-DDA5-49BE-B051-424C93E2178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6DF09-A7BC-4C38-B3AC-84C1B74D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6DF09-A7BC-4C38-B3AC-84C1B74DF3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0854-880D-4C1A-8BAE-30363F67D4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6AF7-7D5B-4C1A-888E-A5FC7E65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Data science</a:t>
            </a:r>
            <a:br>
              <a:rPr lang="en-US" dirty="0" smtClean="0"/>
            </a:b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Customer Retentation</a:t>
            </a:r>
          </a:p>
          <a:p>
            <a:r>
              <a:rPr lang="en-US" dirty="0" smtClean="0"/>
              <a:t>Submitted by: Santosh Arvind Dharam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SAI BABA\Pictures\Screenshots\Screenshot (130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28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SAI BABA\Pictures\Screenshots\Screenshot (130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72560" cy="6429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10242" name="Picture 2" descr="C:\Users\SAI BABA\Pictures\Screenshots\Screenshot (130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15436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Correlation</a:t>
            </a:r>
            <a:endParaRPr lang="en-US" dirty="0"/>
          </a:p>
        </p:txBody>
      </p:sp>
      <p:pic>
        <p:nvPicPr>
          <p:cNvPr id="11266" name="Picture 2" descr="C:\Users\SAI BABA\Pictures\Screenshots\Screenshot (131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01122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HEATMAP</a:t>
            </a:r>
            <a:endParaRPr lang="en-US" dirty="0"/>
          </a:p>
        </p:txBody>
      </p:sp>
      <p:pic>
        <p:nvPicPr>
          <p:cNvPr id="12290" name="Picture 2" descr="C:\Users\SAI BABA\Pictures\Screenshots\Screenshot (131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072494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Distribution(subplot)</a:t>
            </a:r>
            <a:endParaRPr lang="en-US" dirty="0"/>
          </a:p>
        </p:txBody>
      </p:sp>
      <p:pic>
        <p:nvPicPr>
          <p:cNvPr id="13314" name="Picture 2" descr="C:\Users\SAI BABA\Pictures\Screenshots\Screenshot (131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643998" cy="5572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Distribution(Histogram)</a:t>
            </a:r>
            <a:endParaRPr lang="en-US" dirty="0"/>
          </a:p>
        </p:txBody>
      </p:sp>
      <p:pic>
        <p:nvPicPr>
          <p:cNvPr id="14338" name="Picture 2" descr="C:\Users\SAI BABA\Pictures\Screenshots\Screenshot (131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501122" cy="5715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Detection</a:t>
            </a:r>
            <a:endParaRPr lang="en-US" dirty="0"/>
          </a:p>
        </p:txBody>
      </p:sp>
      <p:pic>
        <p:nvPicPr>
          <p:cNvPr id="15362" name="Picture 2" descr="C:\Users\SAI BABA\Pictures\Screenshots\Screenshot (1319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01121" cy="5357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Skewness</a:t>
            </a:r>
            <a:endParaRPr lang="en-US" dirty="0"/>
          </a:p>
        </p:txBody>
      </p:sp>
      <p:pic>
        <p:nvPicPr>
          <p:cNvPr id="16386" name="Picture 2" descr="C:\Users\SAI BABA\Pictures\Screenshots\Screenshot (132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143932" cy="542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outliers</a:t>
            </a:r>
            <a:endParaRPr lang="en-US" dirty="0"/>
          </a:p>
        </p:txBody>
      </p:sp>
      <p:pic>
        <p:nvPicPr>
          <p:cNvPr id="17410" name="Picture 2" descr="C:\Users\SAI BABA\Pictures\Screenshots\Screenshot (132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86807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E-retail factors for customer activation and retention: A case study from Indian e-commerce </a:t>
            </a:r>
            <a:r>
              <a:rPr lang="en-IN" b="1" u="sn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customers</a:t>
            </a:r>
            <a:endParaRPr lang="en-IN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Data Scientists have to apply their analytical skills to give findings and conclusions in detailed data analysis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 it </a:t>
            </a:r>
            <a:r>
              <a:rPr lang="en-US" dirty="0"/>
              <a:t>shows that now data is </a:t>
            </a:r>
            <a:r>
              <a:rPr lang="en-US" dirty="0" smtClean="0"/>
              <a:t>uniformly </a:t>
            </a:r>
            <a:r>
              <a:rPr lang="en-US" dirty="0"/>
              <a:t>distributed in columns and we can use now this data to built machine learning </a:t>
            </a:r>
            <a:r>
              <a:rPr lang="en-US" dirty="0" smtClean="0"/>
              <a:t>algorithm </a:t>
            </a:r>
            <a:r>
              <a:rPr lang="en-US" dirty="0"/>
              <a:t>for future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steps</a:t>
            </a:r>
            <a:br>
              <a:rPr lang="en-US" dirty="0" smtClean="0"/>
            </a:br>
            <a:r>
              <a:rPr lang="en-US" dirty="0" smtClean="0"/>
              <a:t>step-1(import necessary libraries)</a:t>
            </a:r>
            <a:endParaRPr lang="en-US" dirty="0"/>
          </a:p>
        </p:txBody>
      </p:sp>
      <p:pic>
        <p:nvPicPr>
          <p:cNvPr id="1026" name="Picture 2" descr="C:\Users\SAI BABA\Pictures\Screenshots\Screenshot (129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7143799" cy="44291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Step-2(extract the dataset in </a:t>
            </a:r>
            <a:r>
              <a:rPr lang="en-US" dirty="0" err="1" smtClean="0"/>
              <a:t>jupyter</a:t>
            </a:r>
            <a:r>
              <a:rPr lang="en-US" dirty="0" smtClean="0"/>
              <a:t> notebook)</a:t>
            </a:r>
            <a:endParaRPr lang="en-US" dirty="0"/>
          </a:p>
        </p:txBody>
      </p:sp>
      <p:pic>
        <p:nvPicPr>
          <p:cNvPr id="2050" name="Picture 2" descr="C:\Users\SAI BABA\Pictures\Screenshots\Screenshot (129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560" cy="5286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Step-3(Encoding the dataset)</a:t>
            </a:r>
            <a:endParaRPr lang="en-US" dirty="0"/>
          </a:p>
        </p:txBody>
      </p:sp>
      <p:pic>
        <p:nvPicPr>
          <p:cNvPr id="3074" name="Picture 2" descr="C:\Users\SAI BABA\Pictures\Screenshots\Screenshot (1300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785" y="1600200"/>
            <a:ext cx="813842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Step-4(checking null values)</a:t>
            </a:r>
            <a:endParaRPr lang="en-US" dirty="0"/>
          </a:p>
        </p:txBody>
      </p:sp>
      <p:pic>
        <p:nvPicPr>
          <p:cNvPr id="4098" name="Picture 2" descr="C:\Users\SAI BABA\Pictures\Screenshots\Screenshot (130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572428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Step-5(visualization)</a:t>
            </a:r>
            <a:endParaRPr lang="en-US" dirty="0"/>
          </a:p>
        </p:txBody>
      </p:sp>
      <p:pic>
        <p:nvPicPr>
          <p:cNvPr id="5122" name="Picture 2" descr="C:\Users\SAI BABA\Pictures\Screenshots\Screenshot (130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143932" cy="5000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SAI BABA\Pictures\Screenshots\Screenshot (130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SAI BABA\Pictures\Screenshots\Screenshot (130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01122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107</Words>
  <Application>Microsoft Office PowerPoint</Application>
  <PresentationFormat>On-screen Show (4:3)</PresentationFormat>
  <Paragraphs>23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 Data science Project on</vt:lpstr>
      <vt:lpstr>Problem Statement</vt:lpstr>
      <vt:lpstr>EDA steps step-1(import necessary libraries)</vt:lpstr>
      <vt:lpstr>Step-2(extract the dataset in jupyter notebook)</vt:lpstr>
      <vt:lpstr>Step-3(Encoding the dataset)</vt:lpstr>
      <vt:lpstr>Step-4(checking null values)</vt:lpstr>
      <vt:lpstr>Step-5(visualization)</vt:lpstr>
      <vt:lpstr>Slide 8</vt:lpstr>
      <vt:lpstr>Slide 9</vt:lpstr>
      <vt:lpstr>Slide 10</vt:lpstr>
      <vt:lpstr>Slide 11</vt:lpstr>
      <vt:lpstr>Data Description</vt:lpstr>
      <vt:lpstr>Data Correlation</vt:lpstr>
      <vt:lpstr>HEATMAP</vt:lpstr>
      <vt:lpstr>Data Distribution(subplot)</vt:lpstr>
      <vt:lpstr>Data Distribution(Histogram)</vt:lpstr>
      <vt:lpstr>Outliers Detection</vt:lpstr>
      <vt:lpstr>Checking Skewness</vt:lpstr>
      <vt:lpstr>Removing outliers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science Project on</dc:title>
  <dc:creator>SAI BABA</dc:creator>
  <cp:lastModifiedBy>SAI BABA</cp:lastModifiedBy>
  <cp:revision>11</cp:revision>
  <dcterms:created xsi:type="dcterms:W3CDTF">2022-01-23T19:22:25Z</dcterms:created>
  <dcterms:modified xsi:type="dcterms:W3CDTF">2022-01-24T07:55:58Z</dcterms:modified>
</cp:coreProperties>
</file>