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60" r:id="rId5"/>
    <p:sldId id="277" r:id="rId6"/>
    <p:sldId id="279" r:id="rId7"/>
    <p:sldId id="278" r:id="rId8"/>
    <p:sldId id="261" r:id="rId9"/>
    <p:sldId id="280" r:id="rId10"/>
    <p:sldId id="263" r:id="rId11"/>
    <p:sldId id="264" r:id="rId12"/>
    <p:sldId id="281" r:id="rId13"/>
    <p:sldId id="265" r:id="rId14"/>
    <p:sldId id="266" r:id="rId15"/>
    <p:sldId id="267" r:id="rId16"/>
    <p:sldId id="282" r:id="rId17"/>
    <p:sldId id="283" r:id="rId18"/>
    <p:sldId id="285" r:id="rId19"/>
    <p:sldId id="269" r:id="rId20"/>
    <p:sldId id="284" r:id="rId21"/>
    <p:sldId id="286" r:id="rId22"/>
    <p:sldId id="287" r:id="rId23"/>
    <p:sldId id="288" r:id="rId24"/>
    <p:sldId id="289" r:id="rId25"/>
    <p:sldId id="290" r:id="rId26"/>
    <p:sldId id="29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0EE29-DDA5-49BE-B051-424C93E2178A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6DF09-A7BC-4C38-B3AC-84C1B74DF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6DF09-A7BC-4C38-B3AC-84C1B74DF3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0854-880D-4C1A-8BAE-30363F67D45A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6AF7-7D5B-4C1A-888E-A5FC7E65A1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0854-880D-4C1A-8BAE-30363F67D45A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6AF7-7D5B-4C1A-888E-A5FC7E65A1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0854-880D-4C1A-8BAE-30363F67D45A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6AF7-7D5B-4C1A-888E-A5FC7E65A1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0854-880D-4C1A-8BAE-30363F67D45A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6AF7-7D5B-4C1A-888E-A5FC7E65A1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0854-880D-4C1A-8BAE-30363F67D45A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6AF7-7D5B-4C1A-888E-A5FC7E65A1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0854-880D-4C1A-8BAE-30363F67D45A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6AF7-7D5B-4C1A-888E-A5FC7E65A1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0854-880D-4C1A-8BAE-30363F67D45A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6AF7-7D5B-4C1A-888E-A5FC7E65A1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0854-880D-4C1A-8BAE-30363F67D45A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6AF7-7D5B-4C1A-888E-A5FC7E65A1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0854-880D-4C1A-8BAE-30363F67D45A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6AF7-7D5B-4C1A-888E-A5FC7E65A1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0854-880D-4C1A-8BAE-30363F67D45A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6AF7-7D5B-4C1A-888E-A5FC7E65A1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0854-880D-4C1A-8BAE-30363F67D45A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6AF7-7D5B-4C1A-888E-A5FC7E65A1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40854-880D-4C1A-8BAE-30363F67D45A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96AF7-7D5B-4C1A-888E-A5FC7E65A1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</a:t>
            </a:r>
            <a:br>
              <a:rPr lang="en-US" dirty="0" smtClean="0"/>
            </a:br>
            <a:r>
              <a:rPr lang="en-US" dirty="0" smtClean="0"/>
              <a:t>Data science</a:t>
            </a:r>
            <a:br>
              <a:rPr lang="en-US" dirty="0" smtClean="0"/>
            </a:br>
            <a:r>
              <a:rPr lang="en-US" dirty="0" smtClean="0"/>
              <a:t>Project</a:t>
            </a:r>
            <a:br>
              <a:rPr lang="en-US" dirty="0" smtClean="0"/>
            </a:br>
            <a:r>
              <a:rPr lang="en-US" dirty="0" smtClean="0"/>
              <a:t>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micro credit defaulter project</a:t>
            </a:r>
          </a:p>
          <a:p>
            <a:r>
              <a:rPr lang="en-US" dirty="0" smtClean="0"/>
              <a:t>Submitted by: Santosh Arvind Dharam 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Step-5(visualization)</a:t>
            </a:r>
            <a:br>
              <a:rPr lang="en-US" dirty="0" smtClean="0"/>
            </a:br>
            <a:r>
              <a:rPr lang="en-US" sz="1800" dirty="0" smtClean="0"/>
              <a:t>so data contains outliers present in it let will remove it in further steps</a:t>
            </a:r>
            <a:endParaRPr lang="en-US" dirty="0"/>
          </a:p>
        </p:txBody>
      </p:sp>
      <p:pic>
        <p:nvPicPr>
          <p:cNvPr id="3074" name="Picture 2" descr="C:\Users\SAI BABA\Pictures\Screenshots\Screenshot (1423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428750"/>
            <a:ext cx="6858048" cy="5000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Outlier removal</a:t>
            </a:r>
            <a:br>
              <a:rPr lang="en-US" dirty="0" smtClean="0"/>
            </a:br>
            <a:r>
              <a:rPr lang="en-US" sz="1800" dirty="0" smtClean="0"/>
              <a:t>so we have removed outliers present in the dataset</a:t>
            </a:r>
            <a:endParaRPr lang="en-US" dirty="0"/>
          </a:p>
        </p:txBody>
      </p:sp>
      <p:pic>
        <p:nvPicPr>
          <p:cNvPr id="4098" name="Picture 2" descr="C:\Users\SAI BABA\Pictures\Screenshots\Screenshot (1425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42442" y="2104731"/>
            <a:ext cx="7459117" cy="42201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representation  After removing outliers</a:t>
            </a:r>
            <a:endParaRPr lang="en-US" dirty="0"/>
          </a:p>
        </p:txBody>
      </p:sp>
      <p:pic>
        <p:nvPicPr>
          <p:cNvPr id="6146" name="Picture 2" descr="C:\Users\SAI BABA\Pictures\Screenshots\Screenshot (1429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1600200"/>
            <a:ext cx="7715303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Skewness detection &amp; removal</a:t>
            </a:r>
            <a:endParaRPr lang="en-US" dirty="0"/>
          </a:p>
        </p:txBody>
      </p:sp>
      <p:pic>
        <p:nvPicPr>
          <p:cNvPr id="5122" name="Picture 2" descr="C:\Users\SAI BABA\Pictures\Screenshots\Screenshot (1427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928813"/>
            <a:ext cx="4643470" cy="4714875"/>
          </a:xfrm>
          <a:prstGeom prst="rect">
            <a:avLst/>
          </a:prstGeom>
          <a:noFill/>
        </p:spPr>
      </p:pic>
      <p:pic>
        <p:nvPicPr>
          <p:cNvPr id="5123" name="Picture 3" descr="C:\Users\SAI BABA\Pictures\Screenshots\Screenshot (1432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4990" y="2024063"/>
            <a:ext cx="3086100" cy="46196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smtClean="0"/>
              <a:t>distribution by histogram</a:t>
            </a:r>
            <a:endParaRPr lang="en-US" dirty="0"/>
          </a:p>
        </p:txBody>
      </p:sp>
      <p:pic>
        <p:nvPicPr>
          <p:cNvPr id="7170" name="Picture 2" descr="C:\Users\SAI BABA\Pictures\Screenshots\Screenshot (1434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37419" y="1785938"/>
            <a:ext cx="7049357" cy="43576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C:\Users\SAI BABA\Pictures\Screenshots\Screenshot (1436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285728"/>
            <a:ext cx="8501122" cy="62151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plot</a:t>
            </a:r>
            <a:endParaRPr lang="en-US" dirty="0"/>
          </a:p>
        </p:txBody>
      </p:sp>
      <p:pic>
        <p:nvPicPr>
          <p:cNvPr id="9218" name="Picture 2" descr="C:\Users\SAI BABA\Pictures\Screenshots\Screenshot (1439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1600200"/>
            <a:ext cx="7215238" cy="49006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C:\Users\SAI BABA\Pictures\Screenshots\Screenshot (1440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5" y="214290"/>
            <a:ext cx="8715436" cy="60007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Building</a:t>
            </a:r>
            <a:endParaRPr lang="en-US" dirty="0"/>
          </a:p>
        </p:txBody>
      </p:sp>
      <p:pic>
        <p:nvPicPr>
          <p:cNvPr id="12290" name="Picture 2" descr="C:\Users\SAI BABA\Pictures\Screenshots\Screenshot (1447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46288" y="1600200"/>
            <a:ext cx="5851423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Building</a:t>
            </a:r>
            <a:endParaRPr lang="en-US" dirty="0"/>
          </a:p>
        </p:txBody>
      </p:sp>
      <p:pic>
        <p:nvPicPr>
          <p:cNvPr id="11267" name="Picture 3" descr="C:\Users\SAI BABA\Pictures\Screenshots\Screenshot (1445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5" y="500042"/>
            <a:ext cx="7143800" cy="57296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 order to improve the selection of customers for the credit, the client wants some predictions that could help them in further investment and improvement in selection of customers. </a:t>
            </a:r>
          </a:p>
          <a:p>
            <a:r>
              <a:rPr lang="en-US" dirty="0" smtClean="0"/>
              <a:t>Build a model which can be used to predict in terms of a probability for each loan transaction, whether the customer will be paying back the loaned amount within 5 days of insurance of loan. In this case, Label ‘1’ indicates that the loan has been payed i.e. Non- defaulter, while, Label ‘0’ indicates that the loan has not been payed i.e. defaulter.  </a:t>
            </a:r>
          </a:p>
          <a:p>
            <a:pPr>
              <a:buNone/>
            </a:pP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 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 descr="C:\Users\SAI BABA\Pictures\Screenshots\Screenshot (1449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214290"/>
            <a:ext cx="8643998" cy="63579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 descr="C:\Users\SAI BABA\Pictures\Screenshots\Screenshot (1451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290"/>
            <a:ext cx="8572560" cy="64294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AUC-ROC Curve</a:t>
            </a:r>
            <a:endParaRPr lang="en-US" dirty="0"/>
          </a:p>
        </p:txBody>
      </p:sp>
      <p:pic>
        <p:nvPicPr>
          <p:cNvPr id="15362" name="Picture 2" descr="C:\Users\SAI BABA\Pictures\Screenshots\Screenshot (1453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85628" y="1762625"/>
            <a:ext cx="4972744" cy="42011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Cross-Validation</a:t>
            </a:r>
            <a:endParaRPr lang="en-US" dirty="0"/>
          </a:p>
        </p:txBody>
      </p:sp>
      <p:pic>
        <p:nvPicPr>
          <p:cNvPr id="16386" name="Picture 2" descr="C:\Users\SAI BABA\Pictures\Screenshots\Screenshot (1455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500174"/>
            <a:ext cx="6357982" cy="47863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</a:t>
            </a:r>
            <a:r>
              <a:rPr lang="en-US" dirty="0" err="1" smtClean="0"/>
              <a:t>vs</a:t>
            </a:r>
            <a:r>
              <a:rPr lang="en-US" dirty="0" smtClean="0"/>
              <a:t> predicted output</a:t>
            </a:r>
            <a:endParaRPr lang="en-US" dirty="0"/>
          </a:p>
        </p:txBody>
      </p:sp>
      <p:pic>
        <p:nvPicPr>
          <p:cNvPr id="17410" name="Picture 2" descr="C:\Users\SAI BABA\Pictures\Screenshots\Screenshot (1457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1571612"/>
            <a:ext cx="7143799" cy="492922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Saving Model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So we have selected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RandomForestClassifier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model ,so will save it for future data prediction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4" name="Content Placeholder 3" descr="C:\Users\SAI BABA\Pictures\Screenshots\Screenshot (1459)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785926"/>
            <a:ext cx="6572296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Conclusion</a:t>
            </a:r>
            <a:br>
              <a:rPr lang="en-US" dirty="0" smtClean="0"/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 in this way we have developed model by checking its accuracy through various stages also we have saved the model  ,accuracy from saved model is drawn 91.41%.so now  we can use this saved model for the future data prediction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C:\Users\SAI BABA\Pictures\Screenshots\Screenshot (1460)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09205" y="1857364"/>
            <a:ext cx="6725589" cy="2934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EDA steps</a:t>
            </a:r>
            <a:br>
              <a:rPr lang="en-US" dirty="0" smtClean="0"/>
            </a:br>
            <a:r>
              <a:rPr lang="en-US" dirty="0" smtClean="0"/>
              <a:t>step-1(import necessary libraries)</a:t>
            </a:r>
            <a:endParaRPr lang="en-US" dirty="0"/>
          </a:p>
        </p:txBody>
      </p:sp>
      <p:pic>
        <p:nvPicPr>
          <p:cNvPr id="1026" name="Picture 2" descr="C:\Users\SAI BABA\Pictures\Screenshots\Screenshot (1298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500174"/>
            <a:ext cx="7143799" cy="44291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Step-2(extract the dataset in </a:t>
            </a:r>
            <a:r>
              <a:rPr lang="en-US" dirty="0" err="1" smtClean="0"/>
              <a:t>jupyter</a:t>
            </a:r>
            <a:r>
              <a:rPr lang="en-US" dirty="0" smtClean="0"/>
              <a:t> notebook)</a:t>
            </a:r>
            <a:endParaRPr lang="en-US" dirty="0"/>
          </a:p>
        </p:txBody>
      </p:sp>
      <p:pic>
        <p:nvPicPr>
          <p:cNvPr id="1026" name="Picture 2" descr="C:\Users\SAI BABA\Pictures\Screenshots\Screenshot (1411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50" y="1357298"/>
            <a:ext cx="8572500" cy="52864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1429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Basic information about data</a:t>
            </a:r>
            <a:br>
              <a:rPr lang="en-US" dirty="0" smtClean="0"/>
            </a:br>
            <a:r>
              <a:rPr lang="en-US" sz="1300" dirty="0" smtClean="0"/>
              <a:t>it gives the information about the column data type with  no  null values in it ,with </a:t>
            </a:r>
            <a:r>
              <a:rPr lang="en-US" sz="1400" dirty="0" smtClean="0"/>
              <a:t>Range Index: 209593 and total no of column are 37</a:t>
            </a:r>
            <a:endParaRPr lang="en-US" sz="1300" dirty="0"/>
          </a:p>
        </p:txBody>
      </p:sp>
      <p:pic>
        <p:nvPicPr>
          <p:cNvPr id="2050" name="Picture 2" descr="C:\Users\SAI BABA\Pictures\Screenshots\Screenshot (1413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600202"/>
            <a:ext cx="4286279" cy="40730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Heatmap</a:t>
            </a:r>
            <a:r>
              <a:rPr lang="en-US" dirty="0" smtClean="0"/>
              <a:t> for null values</a:t>
            </a:r>
            <a:br>
              <a:rPr lang="en-US" dirty="0" smtClean="0"/>
            </a:br>
            <a:r>
              <a:rPr lang="en-US" sz="1800" dirty="0" smtClean="0"/>
              <a:t>it represent there is no null values in dataset </a:t>
            </a:r>
            <a:endParaRPr lang="en-US" sz="1800" dirty="0"/>
          </a:p>
        </p:txBody>
      </p:sp>
      <p:pic>
        <p:nvPicPr>
          <p:cNvPr id="1026" name="Picture 2" descr="C:\Users\SAI BABA\Pictures\Screenshots\Screenshot (1419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571612"/>
            <a:ext cx="6357982" cy="4030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Description of Data</a:t>
            </a:r>
            <a:br>
              <a:rPr lang="en-US" dirty="0" smtClean="0"/>
            </a:br>
            <a:r>
              <a:rPr lang="en-US" sz="1600" dirty="0" smtClean="0"/>
              <a:t>it gives the detail description of data  with its mean,std,mini to max values present in the data column</a:t>
            </a:r>
            <a:endParaRPr lang="en-US" sz="1600" dirty="0"/>
          </a:p>
        </p:txBody>
      </p:sp>
      <p:pic>
        <p:nvPicPr>
          <p:cNvPr id="3074" name="Picture 2" descr="C:\Users\SAI BABA\Pictures\Screenshots\Screenshot (1415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37652" y="1571613"/>
            <a:ext cx="7668696" cy="39290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Step-3(Encoding the dataset)</a:t>
            </a:r>
            <a:br>
              <a:rPr lang="en-US" dirty="0" smtClean="0"/>
            </a:br>
            <a:r>
              <a:rPr lang="en-US" sz="1400" dirty="0" smtClean="0"/>
              <a:t>now all the columns are converted into float or integer  type so we can do the further analysis</a:t>
            </a:r>
            <a:endParaRPr lang="en-US" dirty="0"/>
          </a:p>
        </p:txBody>
      </p:sp>
      <p:pic>
        <p:nvPicPr>
          <p:cNvPr id="4098" name="Picture 2" descr="C:\Users\SAI BABA\Pictures\Screenshots\Screenshot (1417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51758" y="1600200"/>
            <a:ext cx="6440484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correlation</a:t>
            </a:r>
            <a:br>
              <a:rPr lang="en-US" dirty="0" smtClean="0"/>
            </a:br>
            <a:r>
              <a:rPr lang="en-US" sz="1400" dirty="0" smtClean="0"/>
              <a:t>it represent the correlation between different column with the target column  some column shows zero correlation with the target variable so lets drop this column in successive steps</a:t>
            </a:r>
            <a:endParaRPr lang="en-US" dirty="0"/>
          </a:p>
        </p:txBody>
      </p:sp>
      <p:pic>
        <p:nvPicPr>
          <p:cNvPr id="2050" name="Picture 2" descr="C:\Users\SAI BABA\Pictures\Screenshots\Screenshot (1421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2902" y="1600200"/>
            <a:ext cx="8218195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177</Words>
  <Application>Microsoft Office PowerPoint</Application>
  <PresentationFormat>On-screen Show (4:3)</PresentationFormat>
  <Paragraphs>28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A Data science Project on</vt:lpstr>
      <vt:lpstr>Problem Statement</vt:lpstr>
      <vt:lpstr>EDA steps step-1(import necessary libraries)</vt:lpstr>
      <vt:lpstr>Step-2(extract the dataset in jupyter notebook)</vt:lpstr>
      <vt:lpstr>Basic information about data it gives the information about the column data type with  no  null values in it ,with Range Index: 209593 and total no of column are 37</vt:lpstr>
      <vt:lpstr>Heatmap for null values it represent there is no null values in dataset </vt:lpstr>
      <vt:lpstr>Description of Data it gives the detail description of data  with its mean,std,mini to max values present in the data column</vt:lpstr>
      <vt:lpstr>Step-3(Encoding the dataset) now all the columns are converted into float or integer  type so we can do the further analysis</vt:lpstr>
      <vt:lpstr>Data correlation it represent the correlation between different column with the target column  some column shows zero correlation with the target variable so lets drop this column in successive steps</vt:lpstr>
      <vt:lpstr>Step-5(visualization) so data contains outliers present in it let will remove it in further steps</vt:lpstr>
      <vt:lpstr>Outlier removal so we have removed outliers present in the dataset</vt:lpstr>
      <vt:lpstr>data representation  After removing outliers</vt:lpstr>
      <vt:lpstr>Skewness detection &amp; removal</vt:lpstr>
      <vt:lpstr>Data distribution by histogram</vt:lpstr>
      <vt:lpstr>Slide 15</vt:lpstr>
      <vt:lpstr>Scatter plot</vt:lpstr>
      <vt:lpstr>Slide 17</vt:lpstr>
      <vt:lpstr>Model Building</vt:lpstr>
      <vt:lpstr>Model Building</vt:lpstr>
      <vt:lpstr>Slide 20</vt:lpstr>
      <vt:lpstr>Slide 21</vt:lpstr>
      <vt:lpstr>AUC-ROC Curve</vt:lpstr>
      <vt:lpstr>Cross-Validation</vt:lpstr>
      <vt:lpstr>Actual vs predicted output</vt:lpstr>
      <vt:lpstr> Saving Model  So we have selected RandomForestClassifier() model ,so will save it for future data prediction </vt:lpstr>
      <vt:lpstr>Conclusion So in this way we have developed model by checking its accuracy through various stages also we have saved the model  ,accuracy from saved model is drawn 91.41%.so now  we can use this saved model for the future data prediction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Data science Project on</dc:title>
  <dc:creator>SAI BABA</dc:creator>
  <cp:lastModifiedBy>SAI BABA</cp:lastModifiedBy>
  <cp:revision>43</cp:revision>
  <dcterms:created xsi:type="dcterms:W3CDTF">2022-01-23T19:22:25Z</dcterms:created>
  <dcterms:modified xsi:type="dcterms:W3CDTF">2022-02-09T19:34:56Z</dcterms:modified>
</cp:coreProperties>
</file>