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5" r:id="rId25"/>
    <p:sldId id="303" r:id="rId26"/>
    <p:sldId id="304" r:id="rId27"/>
    <p:sldId id="30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82"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00EE29-DDA5-49BE-B051-424C93E2178A}" type="datetimeFigureOut">
              <a:rPr lang="en-US" smtClean="0"/>
              <a:pPr/>
              <a:t>4/10/2022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6DF09-A7BC-4C38-B3AC-84C1B74DF3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516DF09-A7BC-4C38-B3AC-84C1B74DF3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40854-880D-4C1A-8BAE-30363F67D45A}" type="datetimeFigureOut">
              <a:rPr lang="en-US" smtClean="0"/>
              <a:pPr/>
              <a:t>4/10/2022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40854-880D-4C1A-8BAE-30363F67D45A}"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40854-880D-4C1A-8BAE-30363F67D45A}" type="datetimeFigureOut">
              <a:rPr lang="en-US" smtClean="0"/>
              <a:pPr/>
              <a:t>4/10/2022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40854-880D-4C1A-8BAE-30363F67D45A}" type="datetimeFigureOut">
              <a:rPr lang="en-US" smtClean="0"/>
              <a:pPr/>
              <a:t>4/10/2022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0854-880D-4C1A-8BAE-30363F67D45A}" type="datetimeFigureOut">
              <a:rPr lang="en-US" smtClean="0"/>
              <a:pPr/>
              <a:t>4/10/2022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4/10/2022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0854-880D-4C1A-8BAE-30363F67D45A}" type="datetimeFigureOut">
              <a:rPr lang="en-US" smtClean="0"/>
              <a:pPr/>
              <a:t>4/10/2022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AF7-7D5B-4C1A-888E-A5FC7E65A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a:t>
            </a:r>
            <a:br>
              <a:rPr lang="en-US" dirty="0" smtClean="0"/>
            </a:br>
            <a:r>
              <a:rPr lang="en-US" dirty="0" smtClean="0"/>
              <a:t>Data science</a:t>
            </a:r>
            <a:br>
              <a:rPr lang="en-US" dirty="0" smtClean="0"/>
            </a:br>
            <a:r>
              <a:rPr lang="en-US" dirty="0" smtClean="0"/>
              <a:t>Project</a:t>
            </a:r>
            <a:br>
              <a:rPr lang="en-US" dirty="0" smtClean="0"/>
            </a:br>
            <a:r>
              <a:rPr lang="en-US" dirty="0" smtClean="0"/>
              <a:t>on</a:t>
            </a:r>
            <a:endParaRPr lang="en-US" dirty="0"/>
          </a:p>
        </p:txBody>
      </p:sp>
      <p:sp>
        <p:nvSpPr>
          <p:cNvPr id="3" name="Subtitle 2"/>
          <p:cNvSpPr>
            <a:spLocks noGrp="1"/>
          </p:cNvSpPr>
          <p:nvPr>
            <p:ph type="subTitle" idx="1"/>
          </p:nvPr>
        </p:nvSpPr>
        <p:spPr/>
        <p:txBody>
          <a:bodyPr>
            <a:normAutofit/>
          </a:bodyPr>
          <a:lstStyle/>
          <a:p>
            <a:r>
              <a:rPr lang="en-US" dirty="0" smtClean="0">
                <a:solidFill>
                  <a:srgbClr val="00B050"/>
                </a:solidFill>
              </a:rPr>
              <a:t>“</a:t>
            </a:r>
            <a:r>
              <a:rPr lang="en-US" dirty="0" smtClean="0">
                <a:solidFill>
                  <a:srgbClr val="00B050"/>
                </a:solidFill>
              </a:rPr>
              <a:t>Malignant Comments Classifier</a:t>
            </a:r>
            <a:r>
              <a:rPr lang="en-US" dirty="0" smtClean="0">
                <a:solidFill>
                  <a:srgbClr val="00B050"/>
                </a:solidFill>
              </a:rPr>
              <a:t>”</a:t>
            </a:r>
            <a:endParaRPr lang="en-US" dirty="0" smtClean="0">
              <a:solidFill>
                <a:srgbClr val="00B050"/>
              </a:solidFill>
            </a:endParaRPr>
          </a:p>
          <a:p>
            <a:r>
              <a:rPr lang="en-US" dirty="0" smtClean="0"/>
              <a:t>Submitted by: </a:t>
            </a:r>
            <a:r>
              <a:rPr lang="en-US" dirty="0" err="1" smtClean="0"/>
              <a:t>Santosh</a:t>
            </a:r>
            <a:r>
              <a:rPr lang="en-US" dirty="0" smtClean="0"/>
              <a:t> </a:t>
            </a:r>
            <a:r>
              <a:rPr lang="en-US" dirty="0" err="1" smtClean="0"/>
              <a:t>Arvind</a:t>
            </a:r>
            <a:r>
              <a:rPr lang="en-US" dirty="0" smtClean="0"/>
              <a:t> </a:t>
            </a:r>
            <a:r>
              <a:rPr lang="en-US" dirty="0" err="1" smtClean="0"/>
              <a:t>Dharam</a:t>
            </a:r>
            <a:r>
              <a:rPr lang="en-US" dirty="0" smtClean="0"/>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Description</a:t>
            </a:r>
            <a:endParaRPr lang="en-US" dirty="0"/>
          </a:p>
        </p:txBody>
      </p:sp>
      <p:pic>
        <p:nvPicPr>
          <p:cNvPr id="6" name="Content Placeholder 5" descr="C:\Users\SAI BABA\Pictures\Screenshots\Screenshot (1835).png"/>
          <p:cNvPicPr>
            <a:picLocks noGrp="1"/>
          </p:cNvPicPr>
          <p:nvPr>
            <p:ph idx="1"/>
          </p:nvPr>
        </p:nvPicPr>
        <p:blipFill>
          <a:blip r:embed="rId2"/>
          <a:srcRect/>
          <a:stretch>
            <a:fillRect/>
          </a:stretch>
        </p:blipFill>
        <p:spPr bwMode="auto">
          <a:xfrm>
            <a:off x="971047" y="1571612"/>
            <a:ext cx="7201906" cy="44291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Data Correlation</a:t>
            </a:r>
            <a:endParaRPr lang="en-US" dirty="0"/>
          </a:p>
        </p:txBody>
      </p:sp>
      <p:pic>
        <p:nvPicPr>
          <p:cNvPr id="6" name="Content Placeholder 5" descr="C:\Users\SAI BABA\Pictures\Screenshots\Screenshot (1837).png"/>
          <p:cNvPicPr>
            <a:picLocks noGrp="1"/>
          </p:cNvPicPr>
          <p:nvPr>
            <p:ph idx="1"/>
          </p:nvPr>
        </p:nvPicPr>
        <p:blipFill>
          <a:blip r:embed="rId2"/>
          <a:srcRect/>
          <a:stretch>
            <a:fillRect/>
          </a:stretch>
        </p:blipFill>
        <p:spPr bwMode="auto">
          <a:xfrm>
            <a:off x="678341" y="1600200"/>
            <a:ext cx="7787318" cy="45259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buNone/>
            </a:pPr>
            <a:r>
              <a:rPr lang="en-US" sz="3600" dirty="0" smtClean="0">
                <a:latin typeface="Times New Roman" pitchFamily="18" charset="0"/>
                <a:cs typeface="Times New Roman" pitchFamily="18" charset="0"/>
              </a:rPr>
              <a:t>It shows that some data is having positive correlation and some data is having negative correlation .also it shows that % contribution of data.</a:t>
            </a:r>
            <a:endParaRPr lang="en-US" sz="3600" b="1"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Visualization(</a:t>
            </a:r>
            <a:r>
              <a:rPr lang="en-IN" dirty="0" smtClean="0"/>
              <a:t>Box </a:t>
            </a:r>
            <a:r>
              <a:rPr lang="en-IN" dirty="0" smtClean="0"/>
              <a:t>Plot)</a:t>
            </a:r>
            <a:endParaRPr lang="en-US" dirty="0"/>
          </a:p>
        </p:txBody>
      </p:sp>
      <p:sp>
        <p:nvSpPr>
          <p:cNvPr id="5" name="Content Placeholder 4"/>
          <p:cNvSpPr>
            <a:spLocks noGrp="1"/>
          </p:cNvSpPr>
          <p:nvPr>
            <p:ph idx="1"/>
          </p:nvPr>
        </p:nvSpPr>
        <p:spPr/>
        <p:txBody>
          <a:bodyPr/>
          <a:lstStyle/>
          <a:p>
            <a:endParaRPr lang="en-US"/>
          </a:p>
        </p:txBody>
      </p:sp>
      <p:pic>
        <p:nvPicPr>
          <p:cNvPr id="6" name="Picture 5" descr="C:\Users\SAI BABA\Pictures\Screenshots\Screenshot (1840).png"/>
          <p:cNvPicPr/>
          <p:nvPr/>
        </p:nvPicPr>
        <p:blipFill>
          <a:blip r:embed="rId2"/>
          <a:srcRect/>
          <a:stretch>
            <a:fillRect/>
          </a:stretch>
        </p:blipFill>
        <p:spPr bwMode="auto">
          <a:xfrm>
            <a:off x="357158" y="1285860"/>
            <a:ext cx="8501122" cy="492922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6" name="Content Placeholder 5" descr="C:\Users\SAI BABA\Pictures\Screenshots\Screenshot (1842).png"/>
          <p:cNvPicPr>
            <a:picLocks noGrp="1"/>
          </p:cNvPicPr>
          <p:nvPr>
            <p:ph idx="1"/>
          </p:nvPr>
        </p:nvPicPr>
        <p:blipFill>
          <a:blip r:embed="rId2"/>
          <a:srcRect/>
          <a:stretch>
            <a:fillRect/>
          </a:stretch>
        </p:blipFill>
        <p:spPr bwMode="auto">
          <a:xfrm>
            <a:off x="428596" y="214290"/>
            <a:ext cx="8429683" cy="621510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pic>
        <p:nvPicPr>
          <p:cNvPr id="6" name="Content Placeholder 5" descr="C:\Users\SAI BABA\Pictures\Screenshots\Screenshot (1842).png"/>
          <p:cNvPicPr>
            <a:picLocks noGrp="1"/>
          </p:cNvPicPr>
          <p:nvPr>
            <p:ph idx="1"/>
          </p:nvPr>
        </p:nvPicPr>
        <p:blipFill>
          <a:blip r:embed="rId2"/>
          <a:srcRect/>
          <a:stretch>
            <a:fillRect/>
          </a:stretch>
        </p:blipFill>
        <p:spPr bwMode="auto">
          <a:xfrm>
            <a:off x="285720" y="214291"/>
            <a:ext cx="8429683" cy="563036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Users\SAI BABA\Pictures\Screenshots\Screenshot (1844).png"/>
          <p:cNvPicPr>
            <a:picLocks noGrp="1"/>
          </p:cNvPicPr>
          <p:nvPr>
            <p:ph idx="1"/>
          </p:nvPr>
        </p:nvPicPr>
        <p:blipFill>
          <a:blip r:embed="rId2"/>
          <a:srcRect/>
          <a:stretch>
            <a:fillRect/>
          </a:stretch>
        </p:blipFill>
        <p:spPr bwMode="auto">
          <a:xfrm>
            <a:off x="1285852" y="785794"/>
            <a:ext cx="6643734" cy="4449179"/>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Users\SAI BABA\Pictures\Screenshots\Screenshot (1846).png"/>
          <p:cNvPicPr>
            <a:picLocks noGrp="1"/>
          </p:cNvPicPr>
          <p:nvPr>
            <p:ph idx="1"/>
          </p:nvPr>
        </p:nvPicPr>
        <p:blipFill>
          <a:blip r:embed="rId2"/>
          <a:srcRect/>
          <a:stretch>
            <a:fillRect/>
          </a:stretch>
        </p:blipFill>
        <p:spPr bwMode="auto">
          <a:xfrm>
            <a:off x="1571604" y="928670"/>
            <a:ext cx="6215106" cy="4786346"/>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6" name="Picture 5" descr="C:\Users\SAI BABA\Pictures\Screenshots\Screenshot (1848).png"/>
          <p:cNvPicPr/>
          <p:nvPr/>
        </p:nvPicPr>
        <p:blipFill>
          <a:blip r:embed="rId2"/>
          <a:srcRect/>
          <a:stretch>
            <a:fillRect/>
          </a:stretch>
        </p:blipFill>
        <p:spPr bwMode="auto">
          <a:xfrm>
            <a:off x="428596" y="1357298"/>
            <a:ext cx="8286808" cy="345541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pic>
        <p:nvPicPr>
          <p:cNvPr id="5" name="Picture 4" descr="C:\Users\SAI BABA\Pictures\Screenshots\Screenshot (1850).png"/>
          <p:cNvPicPr/>
          <p:nvPr/>
        </p:nvPicPr>
        <p:blipFill>
          <a:blip r:embed="rId2"/>
          <a:srcRect/>
          <a:stretch>
            <a:fillRect/>
          </a:stretch>
        </p:blipFill>
        <p:spPr bwMode="auto">
          <a:xfrm>
            <a:off x="428596" y="1285860"/>
            <a:ext cx="8429684" cy="500066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pPr algn="just"/>
            <a:r>
              <a:rPr lang="en-IN" sz="2800" dirty="0" smtClean="0"/>
              <a:t>The problem we sought to solve was the tagging of internet comments that are aggressive towards other users. This means that insults to third parties such as celebrities will be tagged as un offensive, but “u are an idiot” is clearly offensive.</a:t>
            </a:r>
            <a:endParaRPr lang="en-US" sz="2800" dirty="0" smtClean="0"/>
          </a:p>
          <a:p>
            <a:pPr algn="just"/>
            <a:r>
              <a:rPr lang="en-IN" sz="2800" dirty="0" smtClean="0"/>
              <a:t>Our goal is to build a prototype of online hate and abuse comment classifier which can used to classify hate and offensive comments so that it can be controlled and restricted from spreading hatred and cyber bullying.</a:t>
            </a:r>
            <a:endParaRPr lang="en-US" sz="2800" dirty="0" smtClean="0"/>
          </a:p>
          <a:p>
            <a:pPr algn="just">
              <a:buNone/>
            </a:pPr>
            <a:r>
              <a:rPr lang="en-IN"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Distribution Plot</a:t>
            </a: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p:txBody>
          <a:bodyPr/>
          <a:lstStyle/>
          <a:p>
            <a:endParaRPr lang="en-US"/>
          </a:p>
        </p:txBody>
      </p:sp>
      <p:pic>
        <p:nvPicPr>
          <p:cNvPr id="6" name="Picture 5" descr="C:\Users\SAI BABA\Pictures\Screenshots\Screenshot (1852).png"/>
          <p:cNvPicPr/>
          <p:nvPr/>
        </p:nvPicPr>
        <p:blipFill>
          <a:blip r:embed="rId2"/>
          <a:srcRect/>
          <a:stretch>
            <a:fillRect/>
          </a:stretch>
        </p:blipFill>
        <p:spPr bwMode="auto">
          <a:xfrm>
            <a:off x="428596" y="1500174"/>
            <a:ext cx="8429683" cy="485778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distribution of data into x and y</a:t>
            </a:r>
            <a:endParaRPr lang="en-US" dirty="0"/>
          </a:p>
        </p:txBody>
      </p:sp>
      <p:sp>
        <p:nvSpPr>
          <p:cNvPr id="5" name="Content Placeholder 4"/>
          <p:cNvSpPr>
            <a:spLocks noGrp="1"/>
          </p:cNvSpPr>
          <p:nvPr>
            <p:ph idx="1"/>
          </p:nvPr>
        </p:nvSpPr>
        <p:spPr/>
        <p:txBody>
          <a:bodyPr/>
          <a:lstStyle/>
          <a:p>
            <a:endParaRPr lang="en-US"/>
          </a:p>
        </p:txBody>
      </p:sp>
      <p:pic>
        <p:nvPicPr>
          <p:cNvPr id="6" name="Picture 5" descr="C:\Users\SAI BABA\Pictures\Screenshots\Screenshot (1856).png"/>
          <p:cNvPicPr/>
          <p:nvPr/>
        </p:nvPicPr>
        <p:blipFill>
          <a:blip r:embed="rId2"/>
          <a:srcRect/>
          <a:stretch>
            <a:fillRect/>
          </a:stretch>
        </p:blipFill>
        <p:spPr bwMode="auto">
          <a:xfrm>
            <a:off x="357158" y="1428736"/>
            <a:ext cx="8501121" cy="478634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7"/>
            <a:ext cx="8229600" cy="785818"/>
          </a:xfrm>
        </p:spPr>
        <p:txBody>
          <a:bodyPr/>
          <a:lstStyle/>
          <a:p>
            <a:pPr algn="just">
              <a:buNone/>
            </a:pPr>
            <a:r>
              <a:rPr lang="en-IN" dirty="0" smtClean="0"/>
              <a:t>    </a:t>
            </a:r>
            <a:r>
              <a:rPr lang="en-US" b="1" dirty="0" smtClean="0"/>
              <a:t>use of multiple algorithm</a:t>
            </a:r>
            <a:endParaRPr lang="en-US" dirty="0"/>
          </a:p>
        </p:txBody>
      </p:sp>
      <p:pic>
        <p:nvPicPr>
          <p:cNvPr id="4" name="Picture 3" descr="C:\Users\SAI BABA\Pictures\Screenshots\Screenshot (1858).png"/>
          <p:cNvPicPr/>
          <p:nvPr/>
        </p:nvPicPr>
        <p:blipFill>
          <a:blip r:embed="rId2"/>
          <a:srcRect/>
          <a:stretch>
            <a:fillRect/>
          </a:stretch>
        </p:blipFill>
        <p:spPr bwMode="auto">
          <a:xfrm>
            <a:off x="1706295" y="1470991"/>
            <a:ext cx="5731410" cy="3916017"/>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Scatter plot</a:t>
            </a:r>
            <a:endParaRPr lang="en-US" dirty="0"/>
          </a:p>
        </p:txBody>
      </p:sp>
      <p:pic>
        <p:nvPicPr>
          <p:cNvPr id="4" name="Content Placeholder 3" descr="C:\Users\SAI BABA\Pictures\Screenshots\Screenshot (1860).png"/>
          <p:cNvPicPr>
            <a:picLocks noGrp="1"/>
          </p:cNvPicPr>
          <p:nvPr>
            <p:ph idx="1"/>
          </p:nvPr>
        </p:nvPicPr>
        <p:blipFill>
          <a:blip r:embed="rId2"/>
          <a:srcRect/>
          <a:stretch>
            <a:fillRect/>
          </a:stretch>
        </p:blipFill>
        <p:spPr bwMode="auto">
          <a:xfrm>
            <a:off x="2000232" y="1857364"/>
            <a:ext cx="5786478" cy="385765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validation</a:t>
            </a:r>
            <a:endParaRPr lang="en-US" dirty="0"/>
          </a:p>
        </p:txBody>
      </p:sp>
      <p:pic>
        <p:nvPicPr>
          <p:cNvPr id="4" name="Content Placeholder 3" descr="C:\Users\SAI BABA\Pictures\Screenshots\Screenshot (1862).png"/>
          <p:cNvPicPr>
            <a:picLocks noGrp="1"/>
          </p:cNvPicPr>
          <p:nvPr>
            <p:ph idx="1"/>
          </p:nvPr>
        </p:nvPicPr>
        <p:blipFill>
          <a:blip r:embed="rId2"/>
          <a:srcRect/>
          <a:stretch>
            <a:fillRect/>
          </a:stretch>
        </p:blipFill>
        <p:spPr bwMode="auto">
          <a:xfrm>
            <a:off x="1857356" y="1857364"/>
            <a:ext cx="5715040" cy="314897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Hyperparameter</a:t>
            </a:r>
            <a:r>
              <a:rPr lang="en-IN" dirty="0" smtClean="0"/>
              <a:t> </a:t>
            </a:r>
            <a:r>
              <a:rPr lang="en-IN" dirty="0" err="1" smtClean="0"/>
              <a:t>Tunning</a:t>
            </a:r>
            <a:endParaRPr lang="en-US" dirty="0"/>
          </a:p>
        </p:txBody>
      </p:sp>
      <p:pic>
        <p:nvPicPr>
          <p:cNvPr id="4" name="Content Placeholder 3" descr="C:\Users\SAI BABA\Pictures\Screenshots\Screenshot (1864).png"/>
          <p:cNvPicPr>
            <a:picLocks noGrp="1"/>
          </p:cNvPicPr>
          <p:nvPr>
            <p:ph idx="1"/>
          </p:nvPr>
        </p:nvPicPr>
        <p:blipFill>
          <a:blip r:embed="rId2"/>
          <a:srcRect/>
          <a:stretch>
            <a:fillRect/>
          </a:stretch>
        </p:blipFill>
        <p:spPr bwMode="auto">
          <a:xfrm>
            <a:off x="2004654" y="1643050"/>
            <a:ext cx="5134692" cy="3844371"/>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Saving Model</a:t>
            </a:r>
            <a:endParaRPr lang="en-US" dirty="0"/>
          </a:p>
        </p:txBody>
      </p:sp>
      <p:pic>
        <p:nvPicPr>
          <p:cNvPr id="4" name="Content Placeholder 3" descr="C:\Users\SAI BABA\Pictures\Screenshots\Screenshot (1866).png"/>
          <p:cNvPicPr>
            <a:picLocks noGrp="1"/>
          </p:cNvPicPr>
          <p:nvPr>
            <p:ph idx="1"/>
          </p:nvPr>
        </p:nvPicPr>
        <p:blipFill>
          <a:blip r:embed="rId2"/>
          <a:srcRect/>
          <a:stretch>
            <a:fillRect/>
          </a:stretch>
        </p:blipFill>
        <p:spPr bwMode="auto">
          <a:xfrm>
            <a:off x="2143108" y="2000240"/>
            <a:ext cx="5143536" cy="2758416"/>
          </a:xfrm>
          <a:prstGeom prst="rect">
            <a:avLst/>
          </a:prstGeom>
          <a:noFill/>
          <a:ln w="9525">
            <a:noFill/>
            <a:miter lim="800000"/>
            <a:headEnd/>
            <a:tailEnd/>
          </a:ln>
        </p:spPr>
      </p:pic>
      <p:sp>
        <p:nvSpPr>
          <p:cNvPr id="4097" name="Rectangle 1"/>
          <p:cNvSpPr>
            <a:spLocks noChangeArrowheads="1"/>
          </p:cNvSpPr>
          <p:nvPr/>
        </p:nvSpPr>
        <p:spPr bwMode="auto">
          <a:xfrm>
            <a:off x="2143108" y="1214422"/>
            <a:ext cx="700089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355850" algn="l"/>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Successfully  we have saved model by  pickle. Dump</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pic>
        <p:nvPicPr>
          <p:cNvPr id="6" name="Content Placeholder 5" descr="C:\Users\SAI BABA\Pictures\Screenshots\Screenshot (1870).png"/>
          <p:cNvPicPr>
            <a:picLocks noGrp="1"/>
          </p:cNvPicPr>
          <p:nvPr>
            <p:ph idx="1"/>
          </p:nvPr>
        </p:nvPicPr>
        <p:blipFill>
          <a:blip r:embed="rId2"/>
          <a:srcRect/>
          <a:stretch>
            <a:fillRect/>
          </a:stretch>
        </p:blipFill>
        <p:spPr bwMode="auto">
          <a:xfrm>
            <a:off x="2214546" y="1785926"/>
            <a:ext cx="4286280" cy="1643074"/>
          </a:xfrm>
          <a:prstGeom prst="rect">
            <a:avLst/>
          </a:prstGeom>
          <a:noFill/>
          <a:ln w="9525">
            <a:noFill/>
            <a:miter lim="800000"/>
            <a:headEnd/>
            <a:tailEnd/>
          </a:ln>
        </p:spPr>
      </p:pic>
      <p:sp>
        <p:nvSpPr>
          <p:cNvPr id="7" name="Rectangle 6"/>
          <p:cNvSpPr/>
          <p:nvPr/>
        </p:nvSpPr>
        <p:spPr>
          <a:xfrm>
            <a:off x="2286000" y="3500437"/>
            <a:ext cx="4572000" cy="2246769"/>
          </a:xfrm>
          <a:prstGeom prst="rect">
            <a:avLst/>
          </a:prstGeom>
        </p:spPr>
        <p:txBody>
          <a:bodyPr wrap="square">
            <a:spAutoFit/>
          </a:bodyPr>
          <a:lstStyle/>
          <a:p>
            <a:pPr algn="just"/>
            <a:r>
              <a:rPr lang="en-IN" sz="2000" dirty="0" smtClean="0">
                <a:latin typeface="Times New Roman" pitchFamily="18" charset="0"/>
                <a:cs typeface="Times New Roman" pitchFamily="18" charset="0"/>
              </a:rPr>
              <a:t>We observed that data is cleaned now also some encoding is done now data is uniformly distributed in column. it is also observed from histogram, we have saved model and also predicted the result with help of saved model , model is ready for the future data prediction</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a:t>
            </a:r>
            <a:br>
              <a:rPr lang="en-US" dirty="0" smtClean="0"/>
            </a:br>
            <a:r>
              <a:rPr lang="en-US" dirty="0" smtClean="0"/>
              <a:t>step-1(import necessary libraries)</a:t>
            </a:r>
            <a:endParaRPr lang="en-US" dirty="0"/>
          </a:p>
        </p:txBody>
      </p:sp>
      <p:pic>
        <p:nvPicPr>
          <p:cNvPr id="1026" name="Picture 2" descr="C:\Users\SAI BABA\Pictures\Screenshots\Screenshot (1298).png"/>
          <p:cNvPicPr>
            <a:picLocks noGrp="1" noChangeAspect="1" noChangeArrowheads="1"/>
          </p:cNvPicPr>
          <p:nvPr>
            <p:ph idx="1"/>
          </p:nvPr>
        </p:nvPicPr>
        <p:blipFill>
          <a:blip r:embed="rId2"/>
          <a:srcRect/>
          <a:stretch>
            <a:fillRect/>
          </a:stretch>
        </p:blipFill>
        <p:spPr bwMode="auto">
          <a:xfrm>
            <a:off x="1071538" y="1500174"/>
            <a:ext cx="7143799" cy="44291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Step-2(extract the dataset in </a:t>
            </a:r>
            <a:r>
              <a:rPr lang="en-US" dirty="0" err="1" smtClean="0"/>
              <a:t>jupyter</a:t>
            </a:r>
            <a:r>
              <a:rPr lang="en-US" dirty="0" smtClean="0"/>
              <a:t> notebook)</a:t>
            </a:r>
            <a:br>
              <a:rPr lang="en-US" dirty="0" smtClean="0"/>
            </a:br>
            <a:r>
              <a:rPr lang="en-IN" sz="2000" dirty="0" smtClean="0">
                <a:latin typeface="Times New Roman" pitchFamily="18" charset="0"/>
                <a:cs typeface="Times New Roman" pitchFamily="18" charset="0"/>
              </a:rPr>
              <a:t>Data is extracted for further analysis in </a:t>
            </a: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notebook</a:t>
            </a:r>
            <a:r>
              <a:rPr lang="en-US" dirty="0" smtClean="0"/>
              <a:t/>
            </a:r>
            <a:br>
              <a:rPr lang="en-US" dirty="0" smtClean="0"/>
            </a:br>
            <a:endParaRPr lang="en-US" dirty="0"/>
          </a:p>
        </p:txBody>
      </p:sp>
      <p:pic>
        <p:nvPicPr>
          <p:cNvPr id="5" name="Content Placeholder 4" descr="C:\Users\SAI BABA\Pictures\Screenshots\Screenshot (1824).png"/>
          <p:cNvPicPr>
            <a:picLocks noGrp="1"/>
          </p:cNvPicPr>
          <p:nvPr>
            <p:ph idx="1"/>
          </p:nvPr>
        </p:nvPicPr>
        <p:blipFill>
          <a:blip r:embed="rId2"/>
          <a:srcRect/>
          <a:stretch>
            <a:fillRect/>
          </a:stretch>
        </p:blipFill>
        <p:spPr bwMode="auto">
          <a:xfrm>
            <a:off x="857224" y="1600200"/>
            <a:ext cx="7500989"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Step-3(checking null values)</a:t>
            </a:r>
            <a:br>
              <a:rPr lang="en-US" dirty="0" smtClean="0"/>
            </a:br>
            <a:endParaRPr lang="en-US" dirty="0"/>
          </a:p>
        </p:txBody>
      </p:sp>
      <p:pic>
        <p:nvPicPr>
          <p:cNvPr id="5" name="Content Placeholder 4" descr="C:\Users\SAI BABA\Pictures\Screenshots\Screenshot (1826).png"/>
          <p:cNvPicPr>
            <a:picLocks noGrp="1"/>
          </p:cNvPicPr>
          <p:nvPr>
            <p:ph idx="1"/>
          </p:nvPr>
        </p:nvPicPr>
        <p:blipFill>
          <a:blip r:embed="rId2"/>
          <a:srcRect/>
          <a:stretch>
            <a:fillRect/>
          </a:stretch>
        </p:blipFill>
        <p:spPr bwMode="auto">
          <a:xfrm>
            <a:off x="1500166" y="1600200"/>
            <a:ext cx="607223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Data information</a:t>
            </a:r>
            <a:endParaRPr lang="en-US" dirty="0"/>
          </a:p>
        </p:txBody>
      </p:sp>
      <p:pic>
        <p:nvPicPr>
          <p:cNvPr id="6" name="Content Placeholder 5" descr="C:\Users\SAI BABA\Pictures\Screenshots\Screenshot (1828).png"/>
          <p:cNvPicPr>
            <a:picLocks noGrp="1"/>
          </p:cNvPicPr>
          <p:nvPr>
            <p:ph idx="1"/>
          </p:nvPr>
        </p:nvPicPr>
        <p:blipFill>
          <a:blip r:embed="rId2"/>
          <a:srcRect/>
          <a:stretch>
            <a:fillRect/>
          </a:stretch>
        </p:blipFill>
        <p:spPr bwMode="auto">
          <a:xfrm>
            <a:off x="1643042" y="1571613"/>
            <a:ext cx="5786478" cy="3071834"/>
          </a:xfrm>
          <a:prstGeom prst="rect">
            <a:avLst/>
          </a:prstGeom>
          <a:noFill/>
          <a:ln w="9525">
            <a:noFill/>
            <a:miter lim="800000"/>
            <a:headEnd/>
            <a:tailEnd/>
          </a:ln>
        </p:spPr>
      </p:pic>
      <p:sp>
        <p:nvSpPr>
          <p:cNvPr id="7" name="Rectangle 6"/>
          <p:cNvSpPr/>
          <p:nvPr/>
        </p:nvSpPr>
        <p:spPr>
          <a:xfrm>
            <a:off x="2286000" y="4786321"/>
            <a:ext cx="4572000" cy="923330"/>
          </a:xfrm>
          <a:prstGeom prst="rect">
            <a:avLst/>
          </a:prstGeom>
        </p:spPr>
        <p:txBody>
          <a:bodyPr wrap="square">
            <a:spAutoFit/>
          </a:bodyPr>
          <a:lstStyle/>
          <a:p>
            <a:pPr algn="just"/>
            <a:r>
              <a:rPr lang="en-US" dirty="0" smtClean="0">
                <a:latin typeface="Times New Roman" pitchFamily="18" charset="0"/>
                <a:cs typeface="Times New Roman" pitchFamily="18" charset="0"/>
              </a:rPr>
              <a:t>data contains 2 object type of columns and 6 integer type of dataset some categorical columns and some numerical data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Encoding the Dataset</a:t>
            </a:r>
            <a:endParaRPr lang="en-US" dirty="0"/>
          </a:p>
        </p:txBody>
      </p:sp>
      <p:pic>
        <p:nvPicPr>
          <p:cNvPr id="6" name="Content Placeholder 5" descr="C:\Users\SAI BABA\Pictures\Screenshots\Screenshot (1830).png"/>
          <p:cNvPicPr>
            <a:picLocks noGrp="1"/>
          </p:cNvPicPr>
          <p:nvPr>
            <p:ph idx="1"/>
          </p:nvPr>
        </p:nvPicPr>
        <p:blipFill>
          <a:blip r:embed="rId2"/>
          <a:srcRect/>
          <a:stretch>
            <a:fillRect/>
          </a:stretch>
        </p:blipFill>
        <p:spPr bwMode="auto">
          <a:xfrm>
            <a:off x="951229" y="1600200"/>
            <a:ext cx="7241541" cy="45259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buNone/>
            </a:pPr>
            <a:r>
              <a:rPr lang="en-US" dirty="0" smtClean="0">
                <a:latin typeface="Times New Roman" pitchFamily="18" charset="0"/>
                <a:cs typeface="Times New Roman" pitchFamily="18" charset="0"/>
              </a:rPr>
              <a:t>As the dataset contains some object type of columns and it is need to convert it for further analysis .so we have converted it from object to float or integer. some replacement in dataset is also required, we have did it .column comment text consist of object type of data it is converted to continuous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pic>
        <p:nvPicPr>
          <p:cNvPr id="7" name="Content Placeholder 6" descr="C:\Users\SAI BABA\Pictures\Screenshots\Screenshot (1833).png"/>
          <p:cNvPicPr>
            <a:picLocks noGrp="1"/>
          </p:cNvPicPr>
          <p:nvPr>
            <p:ph idx="1"/>
          </p:nvPr>
        </p:nvPicPr>
        <p:blipFill>
          <a:blip r:embed="rId2"/>
          <a:srcRect/>
          <a:stretch>
            <a:fillRect/>
          </a:stretch>
        </p:blipFill>
        <p:spPr bwMode="auto">
          <a:xfrm>
            <a:off x="500034" y="214290"/>
            <a:ext cx="8358246" cy="591187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TotalTime>
  <Words>308</Words>
  <Application>Microsoft Office PowerPoint</Application>
  <PresentationFormat>On-screen Show (4:3)</PresentationFormat>
  <Paragraphs>29</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 Data science Project on</vt:lpstr>
      <vt:lpstr>Problem Statement</vt:lpstr>
      <vt:lpstr>EDA steps step-1(import necessary libraries)</vt:lpstr>
      <vt:lpstr> Step-2(extract the dataset in jupyter notebook) Data is extracted for further analysis in jupyter notebook </vt:lpstr>
      <vt:lpstr>Step-3(checking null values) </vt:lpstr>
      <vt:lpstr>Data information</vt:lpstr>
      <vt:lpstr>Encoding the Dataset</vt:lpstr>
      <vt:lpstr>Slide 8</vt:lpstr>
      <vt:lpstr>Slide 9</vt:lpstr>
      <vt:lpstr>Data Description</vt:lpstr>
      <vt:lpstr>Data Correlation</vt:lpstr>
      <vt:lpstr>Slide 12</vt:lpstr>
      <vt:lpstr>Visualization(Box Plot)</vt:lpstr>
      <vt:lpstr>Slide 14</vt:lpstr>
      <vt:lpstr>Slide 15</vt:lpstr>
      <vt:lpstr>Slide 16</vt:lpstr>
      <vt:lpstr>Slide 17</vt:lpstr>
      <vt:lpstr>Slide 18</vt:lpstr>
      <vt:lpstr>Slide 19</vt:lpstr>
      <vt:lpstr>Distribution Plot</vt:lpstr>
      <vt:lpstr>distribution of data into x and y</vt:lpstr>
      <vt:lpstr>Slide 22</vt:lpstr>
      <vt:lpstr>Scatter plot</vt:lpstr>
      <vt:lpstr>Cross validation</vt:lpstr>
      <vt:lpstr>Hyperparameter Tunning</vt:lpstr>
      <vt:lpstr>Saving Model</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science Project on</dc:title>
  <dc:creator>SAI BABA</dc:creator>
  <cp:lastModifiedBy>SAI BABA</cp:lastModifiedBy>
  <cp:revision>91</cp:revision>
  <dcterms:created xsi:type="dcterms:W3CDTF">2022-01-23T19:22:25Z</dcterms:created>
  <dcterms:modified xsi:type="dcterms:W3CDTF">2022-04-10T16:46:32Z</dcterms:modified>
</cp:coreProperties>
</file>