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0" r:id="rId5"/>
    <p:sldId id="261"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00EE29-DDA5-49BE-B051-424C93E2178A}" type="datetimeFigureOut">
              <a:rPr lang="en-US" smtClean="0"/>
              <a:pPr/>
              <a:t>3/25/2022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6DF09-A7BC-4C38-B3AC-84C1B74DF3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516DF09-A7BC-4C38-B3AC-84C1B74DF3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40854-880D-4C1A-8BAE-30363F67D45A}" type="datetimeFigureOut">
              <a:rPr lang="en-US" smtClean="0"/>
              <a:pPr/>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40854-880D-4C1A-8BAE-30363F67D45A}"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40854-880D-4C1A-8BAE-30363F67D45A}" type="datetimeFigureOut">
              <a:rPr lang="en-US" smtClean="0"/>
              <a:pPr/>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40854-880D-4C1A-8BAE-30363F67D45A}" type="datetimeFigureOut">
              <a:rPr lang="en-US" smtClean="0"/>
              <a:pPr/>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0854-880D-4C1A-8BAE-30363F67D45A}" type="datetimeFigureOut">
              <a:rPr lang="en-US" smtClean="0"/>
              <a:pPr/>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0854-880D-4C1A-8BAE-30363F67D45A}" type="datetimeFigureOut">
              <a:rPr lang="en-US" smtClean="0"/>
              <a:pPr/>
              <a:t>3/25/2022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AF7-7D5B-4C1A-888E-A5FC7E65A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a:t>
            </a:r>
            <a:br>
              <a:rPr lang="en-US" dirty="0" smtClean="0"/>
            </a:br>
            <a:r>
              <a:rPr lang="en-US" dirty="0" smtClean="0"/>
              <a:t>Data science</a:t>
            </a:r>
            <a:br>
              <a:rPr lang="en-US" dirty="0" smtClean="0"/>
            </a:br>
            <a:r>
              <a:rPr lang="en-US" dirty="0" smtClean="0"/>
              <a:t>Project</a:t>
            </a:r>
            <a:br>
              <a:rPr lang="en-US" dirty="0" smtClean="0"/>
            </a:br>
            <a:r>
              <a:rPr lang="en-US" dirty="0" smtClean="0"/>
              <a:t>on</a:t>
            </a:r>
            <a:endParaRPr lang="en-US" dirty="0"/>
          </a:p>
        </p:txBody>
      </p:sp>
      <p:sp>
        <p:nvSpPr>
          <p:cNvPr id="3" name="Subtitle 2"/>
          <p:cNvSpPr>
            <a:spLocks noGrp="1"/>
          </p:cNvSpPr>
          <p:nvPr>
            <p:ph type="subTitle" idx="1"/>
          </p:nvPr>
        </p:nvSpPr>
        <p:spPr/>
        <p:txBody>
          <a:bodyPr>
            <a:normAutofit/>
          </a:bodyPr>
          <a:lstStyle/>
          <a:p>
            <a:r>
              <a:rPr lang="en-US" dirty="0" smtClean="0">
                <a:solidFill>
                  <a:srgbClr val="00B050"/>
                </a:solidFill>
              </a:rPr>
              <a:t>“</a:t>
            </a:r>
            <a:r>
              <a:rPr lang="en-IN" dirty="0" smtClean="0">
                <a:solidFill>
                  <a:srgbClr val="00B050"/>
                </a:solidFill>
              </a:rPr>
              <a:t>Flight Price Prediction</a:t>
            </a:r>
            <a:r>
              <a:rPr lang="en-US" dirty="0" smtClean="0">
                <a:solidFill>
                  <a:srgbClr val="00B050"/>
                </a:solidFill>
              </a:rPr>
              <a:t>”</a:t>
            </a:r>
          </a:p>
          <a:p>
            <a:r>
              <a:rPr lang="en-US" dirty="0" smtClean="0"/>
              <a:t>Submitted by: </a:t>
            </a:r>
            <a:r>
              <a:rPr lang="en-US" dirty="0" err="1" smtClean="0"/>
              <a:t>Santosh</a:t>
            </a:r>
            <a:r>
              <a:rPr lang="en-US" dirty="0" smtClean="0"/>
              <a:t> </a:t>
            </a:r>
            <a:r>
              <a:rPr lang="en-US" dirty="0" err="1" smtClean="0"/>
              <a:t>Arvind</a:t>
            </a:r>
            <a:r>
              <a:rPr lang="en-US" dirty="0" smtClean="0"/>
              <a:t> </a:t>
            </a:r>
            <a:r>
              <a:rPr lang="en-US" dirty="0" err="1" smtClean="0"/>
              <a:t>Dharam</a:t>
            </a:r>
            <a:r>
              <a:rPr lang="en-US" dirty="0" smtClean="0"/>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dropping the unwanted columns ,checking and removing the null values</a:t>
            </a:r>
            <a:endParaRPr lang="en-US" dirty="0"/>
          </a:p>
        </p:txBody>
      </p:sp>
      <p:pic>
        <p:nvPicPr>
          <p:cNvPr id="4" name="Content Placeholder 3" descr="C:\Users\SAI BABA\Pictures\Screenshots\Screenshot (1716).png"/>
          <p:cNvPicPr>
            <a:picLocks noGrp="1"/>
          </p:cNvPicPr>
          <p:nvPr>
            <p:ph idx="1"/>
          </p:nvPr>
        </p:nvPicPr>
        <p:blipFill>
          <a:blip r:embed="rId2"/>
          <a:srcRect/>
          <a:stretch>
            <a:fillRect/>
          </a:stretch>
        </p:blipFill>
        <p:spPr bwMode="auto">
          <a:xfrm>
            <a:off x="1571604" y="1600200"/>
            <a:ext cx="6215105" cy="45259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changing columns from object to integer</a:t>
            </a:r>
            <a:endParaRPr lang="en-US" dirty="0"/>
          </a:p>
        </p:txBody>
      </p:sp>
      <p:pic>
        <p:nvPicPr>
          <p:cNvPr id="4" name="Content Placeholder 3" descr="C:\Users\SAI BABA\Pictures\Screenshots\Screenshot (1719).png"/>
          <p:cNvPicPr>
            <a:picLocks noGrp="1"/>
          </p:cNvPicPr>
          <p:nvPr>
            <p:ph idx="1"/>
          </p:nvPr>
        </p:nvPicPr>
        <p:blipFill>
          <a:blip r:embed="rId2"/>
          <a:srcRect/>
          <a:stretch>
            <a:fillRect/>
          </a:stretch>
        </p:blipFill>
        <p:spPr bwMode="auto">
          <a:xfrm>
            <a:off x="1500166" y="1785926"/>
            <a:ext cx="6286543" cy="407196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checking outliers</a:t>
            </a:r>
            <a:endParaRPr lang="en-US" dirty="0"/>
          </a:p>
        </p:txBody>
      </p:sp>
      <p:pic>
        <p:nvPicPr>
          <p:cNvPr id="4" name="Content Placeholder 3" descr="C:\Users\SAI BABA\Pictures\Screenshots\Screenshot (1724).png"/>
          <p:cNvPicPr>
            <a:picLocks noGrp="1"/>
          </p:cNvPicPr>
          <p:nvPr>
            <p:ph idx="1"/>
          </p:nvPr>
        </p:nvPicPr>
        <p:blipFill>
          <a:blip r:embed="rId2"/>
          <a:srcRect/>
          <a:stretch>
            <a:fillRect/>
          </a:stretch>
        </p:blipFill>
        <p:spPr bwMode="auto">
          <a:xfrm>
            <a:off x="2823918" y="1614967"/>
            <a:ext cx="3496163" cy="449642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ckecking</a:t>
            </a:r>
            <a:r>
              <a:rPr lang="en-IN" b="1" dirty="0" smtClean="0"/>
              <a:t> and removing the </a:t>
            </a:r>
            <a:r>
              <a:rPr lang="en-IN" b="1" dirty="0" err="1" smtClean="0"/>
              <a:t>skewness</a:t>
            </a:r>
            <a:endParaRPr lang="en-US" dirty="0"/>
          </a:p>
        </p:txBody>
      </p:sp>
      <p:pic>
        <p:nvPicPr>
          <p:cNvPr id="4" name="Content Placeholder 3" descr="C:\Users\SAI BABA\Pictures\Screenshots\Screenshot (1725).png"/>
          <p:cNvPicPr>
            <a:picLocks noGrp="1"/>
          </p:cNvPicPr>
          <p:nvPr>
            <p:ph idx="1"/>
          </p:nvPr>
        </p:nvPicPr>
        <p:blipFill>
          <a:blip r:embed="rId2"/>
          <a:srcRect/>
          <a:stretch>
            <a:fillRect/>
          </a:stretch>
        </p:blipFill>
        <p:spPr bwMode="auto">
          <a:xfrm>
            <a:off x="1428728" y="1428736"/>
            <a:ext cx="6500857" cy="492922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encoding the dataset</a:t>
            </a:r>
            <a:br>
              <a:rPr lang="en-IN" b="1" dirty="0" smtClean="0"/>
            </a:br>
            <a:r>
              <a:rPr lang="en-IN" sz="2400" dirty="0" smtClean="0">
                <a:latin typeface="Times New Roman" pitchFamily="18" charset="0"/>
                <a:cs typeface="Times New Roman" pitchFamily="18" charset="0"/>
              </a:rPr>
              <a:t>data is encoded to convert object data to numerical</a:t>
            </a:r>
            <a:endParaRPr lang="en-US" dirty="0"/>
          </a:p>
        </p:txBody>
      </p:sp>
      <p:pic>
        <p:nvPicPr>
          <p:cNvPr id="4" name="Content Placeholder 3" descr="C:\Users\SAI BABA\Pictures\Screenshots\Screenshot (1725).png"/>
          <p:cNvPicPr>
            <a:picLocks noGrp="1"/>
          </p:cNvPicPr>
          <p:nvPr>
            <p:ph idx="1"/>
          </p:nvPr>
        </p:nvPicPr>
        <p:blipFill>
          <a:blip r:embed="rId2"/>
          <a:srcRect/>
          <a:stretch>
            <a:fillRect/>
          </a:stretch>
        </p:blipFill>
        <p:spPr bwMode="auto">
          <a:xfrm>
            <a:off x="1500166" y="1600200"/>
            <a:ext cx="6072230" cy="482919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Heatmap</a:t>
            </a:r>
            <a:r>
              <a:rPr lang="en-IN" dirty="0" smtClean="0"/>
              <a:t/>
            </a:r>
            <a:br>
              <a:rPr lang="en-IN" dirty="0" smtClean="0"/>
            </a:br>
            <a:r>
              <a:rPr lang="en-IN" sz="2400" dirty="0" smtClean="0">
                <a:latin typeface="Times New Roman" pitchFamily="18" charset="0"/>
                <a:cs typeface="Times New Roman" pitchFamily="18" charset="0"/>
              </a:rPr>
              <a:t>it gives the correlation between target column and respective column it also gives positive and negative correlation of each column</a:t>
            </a:r>
            <a:endParaRPr lang="en-US" dirty="0"/>
          </a:p>
        </p:txBody>
      </p:sp>
      <p:pic>
        <p:nvPicPr>
          <p:cNvPr id="4" name="Content Placeholder 3" descr="C:\Users\SAI BABA\Pictures\Screenshots\Screenshot (1728).png"/>
          <p:cNvPicPr>
            <a:picLocks noGrp="1"/>
          </p:cNvPicPr>
          <p:nvPr>
            <p:ph idx="1"/>
          </p:nvPr>
        </p:nvPicPr>
        <p:blipFill>
          <a:blip r:embed="rId2"/>
          <a:srcRect/>
          <a:stretch>
            <a:fillRect/>
          </a:stretch>
        </p:blipFill>
        <p:spPr bwMode="auto">
          <a:xfrm>
            <a:off x="632862" y="2253231"/>
            <a:ext cx="7878275" cy="32199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devide</a:t>
            </a:r>
            <a:r>
              <a:rPr lang="en-IN" dirty="0" smtClean="0"/>
              <a:t> data set into feature and label</a:t>
            </a:r>
            <a:br>
              <a:rPr lang="en-IN" dirty="0" smtClean="0"/>
            </a:br>
            <a:r>
              <a:rPr lang="en-IN" sz="2400" dirty="0" smtClean="0">
                <a:latin typeface="Times New Roman" pitchFamily="18" charset="0"/>
                <a:cs typeface="Times New Roman" pitchFamily="18" charset="0"/>
              </a:rPr>
              <a:t>data is </a:t>
            </a:r>
            <a:r>
              <a:rPr lang="en-IN" sz="2400" dirty="0" err="1" smtClean="0">
                <a:latin typeface="Times New Roman" pitchFamily="18" charset="0"/>
                <a:cs typeface="Times New Roman" pitchFamily="18" charset="0"/>
              </a:rPr>
              <a:t>devided</a:t>
            </a:r>
            <a:r>
              <a:rPr lang="en-IN" sz="2400" dirty="0" smtClean="0">
                <a:latin typeface="Times New Roman" pitchFamily="18" charset="0"/>
                <a:cs typeface="Times New Roman" pitchFamily="18" charset="0"/>
              </a:rPr>
              <a:t> into variable x and y for further analysis</a:t>
            </a:r>
            <a:endParaRPr lang="en-US" dirty="0"/>
          </a:p>
        </p:txBody>
      </p:sp>
      <p:pic>
        <p:nvPicPr>
          <p:cNvPr id="4" name="Content Placeholder 3" descr="C:\Users\SAI BABA\Pictures\Screenshots\Screenshot (1730).png"/>
          <p:cNvPicPr>
            <a:picLocks noGrp="1"/>
          </p:cNvPicPr>
          <p:nvPr>
            <p:ph idx="1"/>
          </p:nvPr>
        </p:nvPicPr>
        <p:blipFill>
          <a:blip r:embed="rId2"/>
          <a:srcRect/>
          <a:stretch>
            <a:fillRect/>
          </a:stretch>
        </p:blipFill>
        <p:spPr bwMode="auto">
          <a:xfrm>
            <a:off x="1066310" y="1714488"/>
            <a:ext cx="7011379" cy="407196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using multiple Algorithms we are calculating the best </a:t>
            </a:r>
            <a:r>
              <a:rPr lang="en-IN" dirty="0" err="1" smtClean="0"/>
              <a:t>Algo</a:t>
            </a:r>
            <a:endParaRPr lang="en-US" dirty="0"/>
          </a:p>
        </p:txBody>
      </p:sp>
      <p:pic>
        <p:nvPicPr>
          <p:cNvPr id="4" name="Content Placeholder 3" descr="C:\Users\SAI BABA\Pictures\Screenshots\Screenshot (1733).png"/>
          <p:cNvPicPr>
            <a:picLocks noGrp="1"/>
          </p:cNvPicPr>
          <p:nvPr>
            <p:ph idx="1"/>
          </p:nvPr>
        </p:nvPicPr>
        <p:blipFill>
          <a:blip r:embed="rId2"/>
          <a:srcRect/>
          <a:stretch>
            <a:fillRect/>
          </a:stretch>
        </p:blipFill>
        <p:spPr bwMode="auto">
          <a:xfrm>
            <a:off x="1173336" y="1600201"/>
            <a:ext cx="6797327" cy="3114684"/>
          </a:xfrm>
          <a:prstGeom prst="rect">
            <a:avLst/>
          </a:prstGeom>
          <a:noFill/>
          <a:ln w="9525">
            <a:noFill/>
            <a:miter lim="800000"/>
            <a:headEnd/>
            <a:tailEnd/>
          </a:ln>
        </p:spPr>
      </p:pic>
      <p:pic>
        <p:nvPicPr>
          <p:cNvPr id="5" name="Picture 4" descr="C:\Users\SAI BABA\Pictures\Screenshots\Screenshot (1737).png"/>
          <p:cNvPicPr/>
          <p:nvPr/>
        </p:nvPicPr>
        <p:blipFill>
          <a:blip r:embed="rId3"/>
          <a:srcRect/>
          <a:stretch>
            <a:fillRect/>
          </a:stretch>
        </p:blipFill>
        <p:spPr bwMode="auto">
          <a:xfrm>
            <a:off x="1643042" y="4857760"/>
            <a:ext cx="5731510" cy="16652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validation</a:t>
            </a:r>
            <a:endParaRPr lang="en-US" dirty="0"/>
          </a:p>
        </p:txBody>
      </p:sp>
      <p:pic>
        <p:nvPicPr>
          <p:cNvPr id="4" name="Content Placeholder 3" descr="C:\Users\SAI BABA\Pictures\Screenshots\Screenshot (1739).png"/>
          <p:cNvPicPr>
            <a:picLocks noGrp="1"/>
          </p:cNvPicPr>
          <p:nvPr>
            <p:ph idx="1"/>
          </p:nvPr>
        </p:nvPicPr>
        <p:blipFill>
          <a:blip r:embed="rId2"/>
          <a:srcRect/>
          <a:stretch>
            <a:fillRect/>
          </a:stretch>
        </p:blipFill>
        <p:spPr bwMode="auto">
          <a:xfrm>
            <a:off x="2000232" y="1571612"/>
            <a:ext cx="5143536" cy="435771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Scatter Plot</a:t>
            </a:r>
            <a:br>
              <a:rPr lang="en-IN" dirty="0" smtClean="0"/>
            </a:br>
            <a:r>
              <a:rPr lang="en-IN" sz="2400" dirty="0" smtClean="0">
                <a:latin typeface="Times New Roman" pitchFamily="18" charset="0"/>
                <a:cs typeface="Times New Roman" pitchFamily="18" charset="0"/>
              </a:rPr>
              <a:t>it will gives the actual </a:t>
            </a:r>
            <a:r>
              <a:rPr lang="en-IN" sz="2400" dirty="0" err="1" smtClean="0">
                <a:latin typeface="Times New Roman" pitchFamily="18" charset="0"/>
                <a:cs typeface="Times New Roman" pitchFamily="18" charset="0"/>
              </a:rPr>
              <a:t>vs</a:t>
            </a:r>
            <a:r>
              <a:rPr lang="en-IN" sz="2400" dirty="0" smtClean="0">
                <a:latin typeface="Times New Roman" pitchFamily="18" charset="0"/>
                <a:cs typeface="Times New Roman" pitchFamily="18" charset="0"/>
              </a:rPr>
              <a:t> predicted price </a:t>
            </a:r>
            <a:endParaRPr lang="en-US" dirty="0"/>
          </a:p>
        </p:txBody>
      </p:sp>
      <p:pic>
        <p:nvPicPr>
          <p:cNvPr id="1026" name="Picture 2" descr="C:\Users\SAI BABA\Pictures\Screenshots\Screenshot (1749).png"/>
          <p:cNvPicPr>
            <a:picLocks noGrp="1" noChangeAspect="1" noChangeArrowheads="1"/>
          </p:cNvPicPr>
          <p:nvPr>
            <p:ph idx="1"/>
          </p:nvPr>
        </p:nvPicPr>
        <p:blipFill>
          <a:blip r:embed="rId2"/>
          <a:srcRect/>
          <a:stretch>
            <a:fillRect/>
          </a:stretch>
        </p:blipFill>
        <p:spPr bwMode="auto">
          <a:xfrm>
            <a:off x="1142976" y="1714488"/>
            <a:ext cx="6715172" cy="435771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pPr algn="just">
              <a:buNone/>
            </a:pPr>
            <a:r>
              <a:rPr lang="en-IN" sz="2800" dirty="0" smtClean="0">
                <a:latin typeface="Times New Roman" pitchFamily="18" charset="0"/>
                <a:cs typeface="Times New Roman" pitchFamily="18" charset="0"/>
              </a:rPr>
              <a:t>    We have to work on a project where we collect data of flight fares with other features and work to make a model to predict fares of flights.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Model Saving</a:t>
            </a:r>
            <a:br>
              <a:rPr lang="en-IN" dirty="0" smtClean="0"/>
            </a:br>
            <a:r>
              <a:rPr lang="en-IN" sz="2400" dirty="0" smtClean="0">
                <a:latin typeface="Times New Roman" pitchFamily="18" charset="0"/>
                <a:cs typeface="Times New Roman" pitchFamily="18" charset="0"/>
              </a:rPr>
              <a:t>we have saved the model successfully </a:t>
            </a:r>
            <a:endParaRPr lang="en-US" sz="2400" dirty="0">
              <a:latin typeface="Times New Roman" pitchFamily="18" charset="0"/>
              <a:cs typeface="Times New Roman" pitchFamily="18" charset="0"/>
            </a:endParaRPr>
          </a:p>
        </p:txBody>
      </p:sp>
      <p:pic>
        <p:nvPicPr>
          <p:cNvPr id="4" name="Content Placeholder 3" descr="C:\Users\SAI BABA\Pictures\Screenshots\Screenshot (1743).png"/>
          <p:cNvPicPr>
            <a:picLocks noGrp="1"/>
          </p:cNvPicPr>
          <p:nvPr>
            <p:ph idx="1"/>
          </p:nvPr>
        </p:nvPicPr>
        <p:blipFill>
          <a:blip r:embed="rId2"/>
          <a:srcRect/>
          <a:stretch>
            <a:fillRect/>
          </a:stretch>
        </p:blipFill>
        <p:spPr bwMode="auto">
          <a:xfrm>
            <a:off x="2000232" y="1785926"/>
            <a:ext cx="5143536" cy="272980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pic>
        <p:nvPicPr>
          <p:cNvPr id="4" name="Content Placeholder 3" descr="C:\Users\SAI BABA\Pictures\Screenshots\Screenshot (1746).png"/>
          <p:cNvPicPr>
            <a:picLocks noGrp="1"/>
          </p:cNvPicPr>
          <p:nvPr>
            <p:ph idx="1"/>
          </p:nvPr>
        </p:nvPicPr>
        <p:blipFill>
          <a:blip r:embed="rId2"/>
          <a:srcRect/>
          <a:stretch>
            <a:fillRect/>
          </a:stretch>
        </p:blipFill>
        <p:spPr bwMode="auto">
          <a:xfrm>
            <a:off x="2214233" y="1571612"/>
            <a:ext cx="4715533" cy="300039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just">
              <a:buNone/>
            </a:pPr>
            <a:r>
              <a:rPr lang="en-IN" dirty="0" smtClean="0"/>
              <a:t>    We observed that data was filled with some outliers it is removed, also there some encoding is done now data is uniformly distributed in column. it is also observed from subplot,  we have saved model and also predicted the result with help of saved model model is ready for the future data prediction.</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a:t>
            </a:r>
            <a:br>
              <a:rPr lang="en-US" dirty="0" smtClean="0"/>
            </a:br>
            <a:r>
              <a:rPr lang="en-US" dirty="0" smtClean="0"/>
              <a:t>step-1(import necessary libraries)</a:t>
            </a:r>
            <a:endParaRPr lang="en-US" dirty="0"/>
          </a:p>
        </p:txBody>
      </p:sp>
      <p:pic>
        <p:nvPicPr>
          <p:cNvPr id="1026" name="Picture 2" descr="C:\Users\SAI BABA\Pictures\Screenshots\Screenshot (1298).png"/>
          <p:cNvPicPr>
            <a:picLocks noGrp="1" noChangeAspect="1" noChangeArrowheads="1"/>
          </p:cNvPicPr>
          <p:nvPr>
            <p:ph idx="1"/>
          </p:nvPr>
        </p:nvPicPr>
        <p:blipFill>
          <a:blip r:embed="rId2"/>
          <a:srcRect/>
          <a:stretch>
            <a:fillRect/>
          </a:stretch>
        </p:blipFill>
        <p:spPr bwMode="auto">
          <a:xfrm>
            <a:off x="1071538" y="1500174"/>
            <a:ext cx="7143799" cy="44291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Step-2(extract the dataset in </a:t>
            </a:r>
            <a:r>
              <a:rPr lang="en-US" dirty="0" err="1" smtClean="0"/>
              <a:t>jupyter</a:t>
            </a:r>
            <a:r>
              <a:rPr lang="en-US" dirty="0" smtClean="0"/>
              <a:t> notebook)</a:t>
            </a:r>
            <a:br>
              <a:rPr lang="en-US" dirty="0" smtClean="0"/>
            </a:br>
            <a:r>
              <a:rPr lang="en-IN" sz="2000" dirty="0" smtClean="0">
                <a:latin typeface="Times New Roman" pitchFamily="18" charset="0"/>
                <a:cs typeface="Times New Roman" pitchFamily="18" charset="0"/>
              </a:rPr>
              <a:t>Data is extracted for further analysis in </a:t>
            </a: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notebook</a:t>
            </a:r>
            <a:r>
              <a:rPr lang="en-US" dirty="0" smtClean="0"/>
              <a:t/>
            </a:r>
            <a:br>
              <a:rPr lang="en-US" dirty="0" smtClean="0"/>
            </a:br>
            <a:endParaRPr lang="en-US" dirty="0"/>
          </a:p>
        </p:txBody>
      </p:sp>
      <p:pic>
        <p:nvPicPr>
          <p:cNvPr id="6" name="Content Placeholder 5" descr="C:\Users\SAI BABA\Pictures\Screenshots\Screenshot (1701).png"/>
          <p:cNvPicPr>
            <a:picLocks noGrp="1"/>
          </p:cNvPicPr>
          <p:nvPr>
            <p:ph idx="1"/>
          </p:nvPr>
        </p:nvPicPr>
        <p:blipFill>
          <a:blip r:embed="rId2"/>
          <a:srcRect/>
          <a:stretch>
            <a:fillRect/>
          </a:stretch>
        </p:blipFill>
        <p:spPr bwMode="auto">
          <a:xfrm>
            <a:off x="457200" y="1857364"/>
            <a:ext cx="8229600"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Step-3(checking null values)</a:t>
            </a:r>
            <a:br>
              <a:rPr lang="en-US" dirty="0" smtClean="0"/>
            </a:br>
            <a:endParaRPr lang="en-US" dirty="0"/>
          </a:p>
        </p:txBody>
      </p:sp>
      <p:pic>
        <p:nvPicPr>
          <p:cNvPr id="6" name="Content Placeholder 5" descr="C:\Users\SAI BABA\Pictures\Screenshots\Screenshot (1705).png"/>
          <p:cNvPicPr>
            <a:picLocks noGrp="1"/>
          </p:cNvPicPr>
          <p:nvPr>
            <p:ph idx="1"/>
          </p:nvPr>
        </p:nvPicPr>
        <p:blipFill>
          <a:blip r:embed="rId2"/>
          <a:srcRect/>
          <a:stretch>
            <a:fillRect/>
          </a:stretch>
        </p:blipFill>
        <p:spPr bwMode="auto">
          <a:xfrm>
            <a:off x="1000100" y="1428736"/>
            <a:ext cx="7143799" cy="4697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Making </a:t>
            </a:r>
            <a:r>
              <a:rPr lang="en-US" b="1" dirty="0" err="1" smtClean="0"/>
              <a:t>dataframe</a:t>
            </a:r>
            <a:r>
              <a:rPr lang="en-US" b="1" dirty="0" smtClean="0"/>
              <a:t> for categorical data</a:t>
            </a:r>
            <a:endParaRPr lang="en-US" dirty="0"/>
          </a:p>
        </p:txBody>
      </p:sp>
      <p:pic>
        <p:nvPicPr>
          <p:cNvPr id="4" name="Content Placeholder 3" descr="C:\Users\SAI BABA\Pictures\Screenshots\Screenshot (1709).png"/>
          <p:cNvPicPr>
            <a:picLocks noGrp="1"/>
          </p:cNvPicPr>
          <p:nvPr>
            <p:ph idx="1"/>
          </p:nvPr>
        </p:nvPicPr>
        <p:blipFill>
          <a:blip r:embed="rId2"/>
          <a:srcRect/>
          <a:stretch>
            <a:fillRect/>
          </a:stretch>
        </p:blipFill>
        <p:spPr bwMode="auto">
          <a:xfrm>
            <a:off x="1912792" y="1600200"/>
            <a:ext cx="5318415" cy="45259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split the Date column </a:t>
            </a:r>
            <a:endParaRPr lang="en-US" dirty="0"/>
          </a:p>
        </p:txBody>
      </p:sp>
      <p:pic>
        <p:nvPicPr>
          <p:cNvPr id="4" name="Content Placeholder 3" descr="C:\Users\SAI BABA\Pictures\Screenshots\Screenshot (1710).png"/>
          <p:cNvPicPr>
            <a:picLocks noGrp="1"/>
          </p:cNvPicPr>
          <p:nvPr>
            <p:ph idx="1"/>
          </p:nvPr>
        </p:nvPicPr>
        <p:blipFill>
          <a:blip r:embed="rId2"/>
          <a:srcRect/>
          <a:stretch>
            <a:fillRect/>
          </a:stretch>
        </p:blipFill>
        <p:spPr bwMode="auto">
          <a:xfrm>
            <a:off x="2504893" y="1600200"/>
            <a:ext cx="4134213" cy="45259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split the Route column </a:t>
            </a:r>
            <a:endParaRPr lang="en-US" dirty="0"/>
          </a:p>
        </p:txBody>
      </p:sp>
      <p:pic>
        <p:nvPicPr>
          <p:cNvPr id="4" name="Content Placeholder 3" descr="C:\Users\SAI BABA\Pictures\Screenshots\Screenshot (1711).png"/>
          <p:cNvPicPr>
            <a:picLocks noGrp="1"/>
          </p:cNvPicPr>
          <p:nvPr>
            <p:ph idx="1"/>
          </p:nvPr>
        </p:nvPicPr>
        <p:blipFill>
          <a:blip r:embed="rId2"/>
          <a:srcRect/>
          <a:stretch>
            <a:fillRect/>
          </a:stretch>
        </p:blipFill>
        <p:spPr bwMode="auto">
          <a:xfrm>
            <a:off x="1928794" y="1600200"/>
            <a:ext cx="5214974" cy="4525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divide the ‘Duration’ column </a:t>
            </a:r>
            <a:endParaRPr lang="en-US" dirty="0"/>
          </a:p>
        </p:txBody>
      </p:sp>
      <p:pic>
        <p:nvPicPr>
          <p:cNvPr id="4" name="Content Placeholder 3" descr="C:\Users\SAI BABA\Pictures\Screenshots\Screenshot (1713).png"/>
          <p:cNvPicPr>
            <a:picLocks noGrp="1"/>
          </p:cNvPicPr>
          <p:nvPr>
            <p:ph idx="1"/>
          </p:nvPr>
        </p:nvPicPr>
        <p:blipFill>
          <a:blip r:embed="rId2"/>
          <a:srcRect/>
          <a:stretch>
            <a:fillRect/>
          </a:stretch>
        </p:blipFill>
        <p:spPr bwMode="auto">
          <a:xfrm>
            <a:off x="1561679" y="1428736"/>
            <a:ext cx="6020641" cy="407297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179</Words>
  <Application>Microsoft Office PowerPoint</Application>
  <PresentationFormat>On-screen Show (4:3)</PresentationFormat>
  <Paragraphs>26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 Data science Project on</vt:lpstr>
      <vt:lpstr>Problem Statement</vt:lpstr>
      <vt:lpstr>EDA steps step-1(import necessary libraries)</vt:lpstr>
      <vt:lpstr> Step-2(extract the dataset in jupyter notebook) Data is extracted for further analysis in jupyter notebook </vt:lpstr>
      <vt:lpstr>Step-3(checking null values) </vt:lpstr>
      <vt:lpstr>Making dataframe for categorical data</vt:lpstr>
      <vt:lpstr>split the Date column </vt:lpstr>
      <vt:lpstr>split the Route column </vt:lpstr>
      <vt:lpstr>divide the ‘Duration’ column </vt:lpstr>
      <vt:lpstr>dropping the unwanted columns ,checking and removing the null values</vt:lpstr>
      <vt:lpstr>changing columns from object to integer</vt:lpstr>
      <vt:lpstr>checking outliers</vt:lpstr>
      <vt:lpstr>ckecking and removing the skewness</vt:lpstr>
      <vt:lpstr>encoding the dataset data is encoded to convert object data to numerical</vt:lpstr>
      <vt:lpstr>Heatmap it gives the correlation between target column and respective column it also gives positive and negative correlation of each column</vt:lpstr>
      <vt:lpstr>devide data set into feature and label data is devided into variable x and y for further analysis</vt:lpstr>
      <vt:lpstr>using multiple Algorithms we are calculating the best Algo</vt:lpstr>
      <vt:lpstr>cross validation</vt:lpstr>
      <vt:lpstr>Scatter Plot it will gives the actual vs predicted price </vt:lpstr>
      <vt:lpstr>Model Saving we have saved the model successfully </vt:lpstr>
      <vt:lpstr>conclusion</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science Project on</dc:title>
  <dc:creator>SAI BABA</dc:creator>
  <cp:lastModifiedBy>SAI BABA</cp:lastModifiedBy>
  <cp:revision>70</cp:revision>
  <dcterms:created xsi:type="dcterms:W3CDTF">2022-01-23T19:22:25Z</dcterms:created>
  <dcterms:modified xsi:type="dcterms:W3CDTF">2022-03-25T17:59:20Z</dcterms:modified>
</cp:coreProperties>
</file>