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00EE29-DDA5-49BE-B051-424C93E2178A}" type="datetimeFigureOut">
              <a:rPr lang="en-US" smtClean="0"/>
              <a:pPr/>
              <a:t>2/23/2022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6DF09-A7BC-4C38-B3AC-84C1B74DF3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516DF09-A7BC-4C38-B3AC-84C1B74DF33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40854-880D-4C1A-8BAE-30363F67D45A}"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440854-880D-4C1A-8BAE-30363F67D45A}"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440854-880D-4C1A-8BAE-30363F67D45A}" type="datetimeFigureOut">
              <a:rPr lang="en-US" smtClean="0"/>
              <a:pPr/>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440854-880D-4C1A-8BAE-30363F67D45A}" type="datetimeFigureOut">
              <a:rPr lang="en-US" smtClean="0"/>
              <a:pPr/>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40854-880D-4C1A-8BAE-30363F67D45A}" type="datetimeFigureOut">
              <a:rPr lang="en-US" smtClean="0"/>
              <a:pPr/>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40854-880D-4C1A-8BAE-30363F67D45A}"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40854-880D-4C1A-8BAE-30363F67D45A}"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0854-880D-4C1A-8BAE-30363F67D45A}" type="datetimeFigureOut">
              <a:rPr lang="en-US" smtClean="0"/>
              <a:pPr/>
              <a:t>2/23/2022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96AF7-7D5B-4C1A-888E-A5FC7E65A1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a:t>
            </a:r>
            <a:br>
              <a:rPr lang="en-US" dirty="0" smtClean="0"/>
            </a:br>
            <a:r>
              <a:rPr lang="en-US" dirty="0" smtClean="0"/>
              <a:t>Data science</a:t>
            </a:r>
            <a:br>
              <a:rPr lang="en-US" dirty="0" smtClean="0"/>
            </a:br>
            <a:r>
              <a:rPr lang="en-US" dirty="0" smtClean="0"/>
              <a:t>Project</a:t>
            </a:r>
            <a:br>
              <a:rPr lang="en-US" dirty="0" smtClean="0"/>
            </a:br>
            <a:r>
              <a:rPr lang="en-US" dirty="0" smtClean="0"/>
              <a:t>on</a:t>
            </a:r>
            <a:endParaRPr lang="en-US" dirty="0"/>
          </a:p>
        </p:txBody>
      </p:sp>
      <p:sp>
        <p:nvSpPr>
          <p:cNvPr id="3" name="Subtitle 2"/>
          <p:cNvSpPr>
            <a:spLocks noGrp="1"/>
          </p:cNvSpPr>
          <p:nvPr>
            <p:ph type="subTitle" idx="1"/>
          </p:nvPr>
        </p:nvSpPr>
        <p:spPr/>
        <p:txBody>
          <a:bodyPr/>
          <a:lstStyle/>
          <a:p>
            <a:r>
              <a:rPr lang="en-US" dirty="0" smtClean="0">
                <a:solidFill>
                  <a:srgbClr val="00B050"/>
                </a:solidFill>
              </a:rPr>
              <a:t>Used Car Price Prediction</a:t>
            </a:r>
          </a:p>
          <a:p>
            <a:r>
              <a:rPr lang="en-US" dirty="0" smtClean="0"/>
              <a:t>Submitted by: Santosh Arvind Dharam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outliers</a:t>
            </a:r>
            <a:endParaRPr lang="en-US" dirty="0"/>
          </a:p>
        </p:txBody>
      </p:sp>
      <p:pic>
        <p:nvPicPr>
          <p:cNvPr id="2050" name="Picture 2" descr="C:\Users\SAI BABA\Pictures\Screenshots\Screenshot (1589).png"/>
          <p:cNvPicPr>
            <a:picLocks noGrp="1" noChangeAspect="1" noChangeArrowheads="1"/>
          </p:cNvPicPr>
          <p:nvPr>
            <p:ph idx="1"/>
          </p:nvPr>
        </p:nvPicPr>
        <p:blipFill>
          <a:blip r:embed="rId2"/>
          <a:srcRect/>
          <a:stretch>
            <a:fillRect/>
          </a:stretch>
        </p:blipFill>
        <p:spPr bwMode="auto">
          <a:xfrm>
            <a:off x="724476" y="1600200"/>
            <a:ext cx="7695048" cy="452596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skewness in dataset</a:t>
            </a:r>
            <a:endParaRPr lang="en-US" dirty="0"/>
          </a:p>
        </p:txBody>
      </p:sp>
      <p:pic>
        <p:nvPicPr>
          <p:cNvPr id="3074" name="Picture 2" descr="C:\Users\SAI BABA\Pictures\Screenshots\Screenshot (1591).png"/>
          <p:cNvPicPr>
            <a:picLocks noGrp="1" noChangeAspect="1" noChangeArrowheads="1"/>
          </p:cNvPicPr>
          <p:nvPr>
            <p:ph idx="1"/>
          </p:nvPr>
        </p:nvPicPr>
        <p:blipFill>
          <a:blip r:embed="rId2"/>
          <a:srcRect/>
          <a:stretch>
            <a:fillRect/>
          </a:stretch>
        </p:blipFill>
        <p:spPr bwMode="auto">
          <a:xfrm>
            <a:off x="1142976" y="1600200"/>
            <a:ext cx="6929485" cy="452596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 of Data</a:t>
            </a:r>
            <a:endParaRPr lang="en-US" dirty="0"/>
          </a:p>
        </p:txBody>
      </p:sp>
      <p:pic>
        <p:nvPicPr>
          <p:cNvPr id="4098" name="Picture 2" descr="C:\Users\SAI BABA\Pictures\Screenshots\Screenshot (1597).png"/>
          <p:cNvPicPr>
            <a:picLocks noGrp="1" noChangeAspect="1" noChangeArrowheads="1"/>
          </p:cNvPicPr>
          <p:nvPr>
            <p:ph idx="1"/>
          </p:nvPr>
        </p:nvPicPr>
        <p:blipFill>
          <a:blip r:embed="rId2"/>
          <a:srcRect/>
          <a:stretch>
            <a:fillRect/>
          </a:stretch>
        </p:blipFill>
        <p:spPr bwMode="auto">
          <a:xfrm>
            <a:off x="1214414" y="2714620"/>
            <a:ext cx="7478169" cy="1080401"/>
          </a:xfrm>
          <a:prstGeom prst="rect">
            <a:avLst/>
          </a:prstGeom>
          <a:noFill/>
        </p:spPr>
      </p:pic>
      <p:pic>
        <p:nvPicPr>
          <p:cNvPr id="4099" name="Picture 3" descr="C:\Users\SAI BABA\Pictures\Screenshots\Screenshot (1598).png"/>
          <p:cNvPicPr>
            <a:picLocks noChangeAspect="1" noChangeArrowheads="1"/>
          </p:cNvPicPr>
          <p:nvPr/>
        </p:nvPicPr>
        <p:blipFill>
          <a:blip r:embed="rId3"/>
          <a:srcRect/>
          <a:stretch>
            <a:fillRect/>
          </a:stretch>
        </p:blipFill>
        <p:spPr bwMode="auto">
          <a:xfrm>
            <a:off x="642910" y="1000109"/>
            <a:ext cx="8012113" cy="1857388"/>
          </a:xfrm>
          <a:prstGeom prst="rect">
            <a:avLst/>
          </a:prstGeom>
          <a:noFill/>
        </p:spPr>
      </p:pic>
      <p:pic>
        <p:nvPicPr>
          <p:cNvPr id="4100" name="Picture 4" descr="C:\Users\SAI BABA\Pictures\Screenshots\Screenshot (1599).png"/>
          <p:cNvPicPr>
            <a:picLocks noChangeAspect="1" noChangeArrowheads="1"/>
          </p:cNvPicPr>
          <p:nvPr/>
        </p:nvPicPr>
        <p:blipFill>
          <a:blip r:embed="rId4"/>
          <a:srcRect/>
          <a:stretch>
            <a:fillRect/>
          </a:stretch>
        </p:blipFill>
        <p:spPr bwMode="auto">
          <a:xfrm>
            <a:off x="1357290" y="3786191"/>
            <a:ext cx="7286676" cy="1071569"/>
          </a:xfrm>
          <a:prstGeom prst="rect">
            <a:avLst/>
          </a:prstGeom>
          <a:noFill/>
        </p:spPr>
      </p:pic>
      <p:pic>
        <p:nvPicPr>
          <p:cNvPr id="4101" name="Picture 5" descr="C:\Users\SAI BABA\Pictures\Screenshots\Screenshot (1600).png"/>
          <p:cNvPicPr>
            <a:picLocks noChangeAspect="1" noChangeArrowheads="1"/>
          </p:cNvPicPr>
          <p:nvPr/>
        </p:nvPicPr>
        <p:blipFill>
          <a:blip r:embed="rId5"/>
          <a:srcRect/>
          <a:stretch>
            <a:fillRect/>
          </a:stretch>
        </p:blipFill>
        <p:spPr bwMode="auto">
          <a:xfrm>
            <a:off x="1285852" y="4929199"/>
            <a:ext cx="7383463" cy="857255"/>
          </a:xfrm>
          <a:prstGeom prst="rect">
            <a:avLst/>
          </a:prstGeom>
          <a:noFill/>
        </p:spPr>
      </p:pic>
      <p:pic>
        <p:nvPicPr>
          <p:cNvPr id="4102" name="Picture 6" descr="C:\Users\SAI BABA\Pictures\Screenshots\Screenshot (1601).png"/>
          <p:cNvPicPr>
            <a:picLocks noChangeAspect="1" noChangeArrowheads="1"/>
          </p:cNvPicPr>
          <p:nvPr/>
        </p:nvPicPr>
        <p:blipFill>
          <a:blip r:embed="rId6"/>
          <a:srcRect/>
          <a:stretch>
            <a:fillRect/>
          </a:stretch>
        </p:blipFill>
        <p:spPr bwMode="auto">
          <a:xfrm>
            <a:off x="1285852" y="5715016"/>
            <a:ext cx="7383463" cy="114298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sp>
        <p:nvSpPr>
          <p:cNvPr id="4" name="Content Placeholder 3"/>
          <p:cNvSpPr>
            <a:spLocks noGrp="1"/>
          </p:cNvSpPr>
          <p:nvPr>
            <p:ph idx="1"/>
          </p:nvPr>
        </p:nvSpPr>
        <p:spPr/>
        <p:txBody>
          <a:bodyPr/>
          <a:lstStyle/>
          <a:p>
            <a:endParaRPr lang="en-US"/>
          </a:p>
        </p:txBody>
      </p:sp>
      <p:pic>
        <p:nvPicPr>
          <p:cNvPr id="5122" name="Picture 2" descr="C:\Users\SAI BABA\Pictures\Screenshots\Screenshot (1604).png"/>
          <p:cNvPicPr>
            <a:picLocks noChangeAspect="1" noChangeArrowheads="1"/>
          </p:cNvPicPr>
          <p:nvPr/>
        </p:nvPicPr>
        <p:blipFill>
          <a:blip r:embed="rId2"/>
          <a:srcRect/>
          <a:stretch>
            <a:fillRect/>
          </a:stretch>
        </p:blipFill>
        <p:spPr bwMode="auto">
          <a:xfrm>
            <a:off x="285720" y="1114424"/>
            <a:ext cx="8643998" cy="531497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descr="C:\Users\SAI BABA\Pictures\Screenshots\Screenshot (1605).png"/>
          <p:cNvPicPr>
            <a:picLocks noGrp="1" noChangeAspect="1" noChangeArrowheads="1"/>
          </p:cNvPicPr>
          <p:nvPr>
            <p:ph idx="1"/>
          </p:nvPr>
        </p:nvPicPr>
        <p:blipFill>
          <a:blip r:embed="rId2"/>
          <a:srcRect/>
          <a:stretch>
            <a:fillRect/>
          </a:stretch>
        </p:blipFill>
        <p:spPr bwMode="auto">
          <a:xfrm>
            <a:off x="0" y="0"/>
            <a:ext cx="9001156" cy="664371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Divide dataset into x and y variable</a:t>
            </a:r>
            <a:endParaRPr lang="en-US" dirty="0"/>
          </a:p>
        </p:txBody>
      </p:sp>
      <p:sp>
        <p:nvSpPr>
          <p:cNvPr id="4" name="Content Placeholder 3"/>
          <p:cNvSpPr>
            <a:spLocks noGrp="1"/>
          </p:cNvSpPr>
          <p:nvPr>
            <p:ph idx="1"/>
          </p:nvPr>
        </p:nvSpPr>
        <p:spPr/>
        <p:txBody>
          <a:bodyPr/>
          <a:lstStyle/>
          <a:p>
            <a:endParaRPr lang="en-US"/>
          </a:p>
        </p:txBody>
      </p:sp>
      <p:pic>
        <p:nvPicPr>
          <p:cNvPr id="7170" name="Picture 2" descr="C:\Users\SAI BABA\Pictures\Screenshots\Screenshot (1607).png"/>
          <p:cNvPicPr>
            <a:picLocks noChangeAspect="1" noChangeArrowheads="1"/>
          </p:cNvPicPr>
          <p:nvPr/>
        </p:nvPicPr>
        <p:blipFill>
          <a:blip r:embed="rId2"/>
          <a:srcRect/>
          <a:stretch>
            <a:fillRect/>
          </a:stretch>
        </p:blipFill>
        <p:spPr bwMode="auto">
          <a:xfrm>
            <a:off x="285720" y="1285860"/>
            <a:ext cx="8643997" cy="528641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using multiple Algorithms we are calculating the best </a:t>
            </a:r>
            <a:r>
              <a:rPr lang="en-US" sz="2800" dirty="0" err="1" smtClean="0"/>
              <a:t>Algo</a:t>
            </a:r>
            <a:r>
              <a:rPr lang="en-US" sz="2800" dirty="0" smtClean="0"/>
              <a:t> which suit best for our data set </a:t>
            </a:r>
            <a:endParaRPr lang="en-US" sz="2800" dirty="0"/>
          </a:p>
        </p:txBody>
      </p:sp>
      <p:pic>
        <p:nvPicPr>
          <p:cNvPr id="8194" name="Picture 2" descr="C:\Users\SAI BABA\Pictures\Screenshots\Screenshot (1609).png"/>
          <p:cNvPicPr>
            <a:picLocks noGrp="1" noChangeAspect="1" noChangeArrowheads="1"/>
          </p:cNvPicPr>
          <p:nvPr>
            <p:ph idx="1"/>
          </p:nvPr>
        </p:nvPicPr>
        <p:blipFill>
          <a:blip r:embed="rId2"/>
          <a:srcRect/>
          <a:stretch>
            <a:fillRect/>
          </a:stretch>
        </p:blipFill>
        <p:spPr bwMode="auto">
          <a:xfrm>
            <a:off x="685257" y="1738810"/>
            <a:ext cx="7773485" cy="3404702"/>
          </a:xfrm>
          <a:prstGeom prst="rect">
            <a:avLst/>
          </a:prstGeom>
          <a:noFill/>
        </p:spPr>
      </p:pic>
      <p:pic>
        <p:nvPicPr>
          <p:cNvPr id="8195" name="Picture 3" descr="C:\Users\SAI BABA\Pictures\Screenshots\Screenshot (1611).png"/>
          <p:cNvPicPr>
            <a:picLocks noChangeAspect="1" noChangeArrowheads="1"/>
          </p:cNvPicPr>
          <p:nvPr/>
        </p:nvPicPr>
        <p:blipFill>
          <a:blip r:embed="rId3"/>
          <a:srcRect/>
          <a:stretch>
            <a:fillRect/>
          </a:stretch>
        </p:blipFill>
        <p:spPr bwMode="auto">
          <a:xfrm>
            <a:off x="1214414" y="5214950"/>
            <a:ext cx="6240463" cy="6667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 score</a:t>
            </a:r>
            <a:endParaRPr lang="en-US" dirty="0"/>
          </a:p>
        </p:txBody>
      </p:sp>
      <p:sp>
        <p:nvSpPr>
          <p:cNvPr id="4" name="Content Placeholder 3"/>
          <p:cNvSpPr>
            <a:spLocks noGrp="1"/>
          </p:cNvSpPr>
          <p:nvPr>
            <p:ph idx="1"/>
          </p:nvPr>
        </p:nvSpPr>
        <p:spPr/>
        <p:txBody>
          <a:bodyPr/>
          <a:lstStyle/>
          <a:p>
            <a:endParaRPr lang="en-US"/>
          </a:p>
        </p:txBody>
      </p:sp>
      <p:pic>
        <p:nvPicPr>
          <p:cNvPr id="9218" name="Picture 2" descr="C:\Users\SAI BABA\Pictures\Screenshots\Screenshot (1613).png"/>
          <p:cNvPicPr>
            <a:picLocks noChangeAspect="1" noChangeArrowheads="1"/>
          </p:cNvPicPr>
          <p:nvPr/>
        </p:nvPicPr>
        <p:blipFill>
          <a:blip r:embed="rId2"/>
          <a:srcRect/>
          <a:stretch>
            <a:fillRect/>
          </a:stretch>
        </p:blipFill>
        <p:spPr bwMode="auto">
          <a:xfrm>
            <a:off x="422275" y="1357298"/>
            <a:ext cx="8297863" cy="478634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pic>
        <p:nvPicPr>
          <p:cNvPr id="10242" name="Picture 2" descr="C:\Users\SAI BABA\Pictures\Screenshots\Screenshot (1616).png"/>
          <p:cNvPicPr>
            <a:picLocks noGrp="1" noChangeAspect="1" noChangeArrowheads="1"/>
          </p:cNvPicPr>
          <p:nvPr>
            <p:ph idx="1"/>
          </p:nvPr>
        </p:nvPicPr>
        <p:blipFill>
          <a:blip r:embed="rId2"/>
          <a:srcRect/>
          <a:stretch>
            <a:fillRect/>
          </a:stretch>
        </p:blipFill>
        <p:spPr bwMode="auto">
          <a:xfrm>
            <a:off x="1214414" y="1571612"/>
            <a:ext cx="6929486" cy="407196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sp>
        <p:nvSpPr>
          <p:cNvPr id="4" name="Content Placeholder 3"/>
          <p:cNvSpPr>
            <a:spLocks noGrp="1"/>
          </p:cNvSpPr>
          <p:nvPr>
            <p:ph idx="1"/>
          </p:nvPr>
        </p:nvSpPr>
        <p:spPr/>
        <p:txBody>
          <a:bodyPr/>
          <a:lstStyle/>
          <a:p>
            <a:endParaRPr lang="en-US"/>
          </a:p>
        </p:txBody>
      </p:sp>
      <p:pic>
        <p:nvPicPr>
          <p:cNvPr id="11266" name="Picture 2" descr="C:\Users\SAI BABA\Pictures\Screenshots\Screenshot (1616).png"/>
          <p:cNvPicPr>
            <a:picLocks noChangeAspect="1" noChangeArrowheads="1"/>
          </p:cNvPicPr>
          <p:nvPr/>
        </p:nvPicPr>
        <p:blipFill>
          <a:blip r:embed="rId2"/>
          <a:srcRect/>
          <a:stretch>
            <a:fillRect/>
          </a:stretch>
        </p:blipFill>
        <p:spPr bwMode="auto">
          <a:xfrm>
            <a:off x="285720" y="1290638"/>
            <a:ext cx="8572559" cy="513875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Autofit/>
          </a:bodyPr>
          <a:lstStyle/>
          <a:p>
            <a:pPr algn="just">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With the Covid-19 impact in the market, we seen lot of changes in the car market. Now some cars are in demand hence making them costly and some are not in demand hence cheaper. One of clients works with small traders, who sell used cars. With the change in market due to Covid-19 impact, client is facing problems with their previous car price valuation machine learning models. So, they are looking for new machine learning models from new data. We have to make car price valuation model.</a:t>
            </a:r>
            <a:endParaRPr lang="en-US" sz="2800" dirty="0" smtClean="0">
              <a:solidFill>
                <a:schemeClr val="tx2">
                  <a:lumMod val="75000"/>
                </a:schemeClr>
              </a:solidFill>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pic>
        <p:nvPicPr>
          <p:cNvPr id="12290" name="Picture 2" descr="C:\Users\SAI BABA\Pictures\Screenshots\Screenshot (1621).png"/>
          <p:cNvPicPr>
            <a:picLocks noGrp="1" noChangeAspect="1" noChangeArrowheads="1"/>
          </p:cNvPicPr>
          <p:nvPr>
            <p:ph idx="1"/>
          </p:nvPr>
        </p:nvPicPr>
        <p:blipFill>
          <a:blip r:embed="rId2"/>
          <a:srcRect/>
          <a:stretch>
            <a:fillRect/>
          </a:stretch>
        </p:blipFill>
        <p:spPr bwMode="auto">
          <a:xfrm>
            <a:off x="1428728" y="1600200"/>
            <a:ext cx="6500858" cy="4525963"/>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technique</a:t>
            </a:r>
            <a:endParaRPr lang="en-US" dirty="0"/>
          </a:p>
        </p:txBody>
      </p:sp>
      <p:pic>
        <p:nvPicPr>
          <p:cNvPr id="13314" name="Picture 2" descr="C:\Users\SAI BABA\Pictures\Screenshots\Screenshot (1622).png"/>
          <p:cNvPicPr>
            <a:picLocks noGrp="1" noChangeAspect="1" noChangeArrowheads="1"/>
          </p:cNvPicPr>
          <p:nvPr>
            <p:ph idx="1"/>
          </p:nvPr>
        </p:nvPicPr>
        <p:blipFill>
          <a:blip r:embed="rId2"/>
          <a:srcRect/>
          <a:stretch>
            <a:fillRect/>
          </a:stretch>
        </p:blipFill>
        <p:spPr bwMode="auto">
          <a:xfrm>
            <a:off x="1357290" y="1905520"/>
            <a:ext cx="6286543" cy="4381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Model</a:t>
            </a:r>
            <a:endParaRPr lang="en-US" dirty="0"/>
          </a:p>
        </p:txBody>
      </p:sp>
      <p:pic>
        <p:nvPicPr>
          <p:cNvPr id="14338" name="Picture 2" descr="C:\Users\SAI BABA\Pictures\Screenshots\Screenshot (1623).png"/>
          <p:cNvPicPr>
            <a:picLocks noGrp="1" noChangeAspect="1" noChangeArrowheads="1"/>
          </p:cNvPicPr>
          <p:nvPr>
            <p:ph idx="1"/>
          </p:nvPr>
        </p:nvPicPr>
        <p:blipFill>
          <a:blip r:embed="rId2"/>
          <a:srcRect/>
          <a:stretch>
            <a:fillRect/>
          </a:stretch>
        </p:blipFill>
        <p:spPr bwMode="auto">
          <a:xfrm>
            <a:off x="2357422" y="1714488"/>
            <a:ext cx="4714908" cy="235745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15362" name="Picture 2" descr="C:\Users\SAI BABA\Pictures\Screenshots\Screenshot (1624).png"/>
          <p:cNvPicPr>
            <a:picLocks noGrp="1" noChangeAspect="1" noChangeArrowheads="1"/>
          </p:cNvPicPr>
          <p:nvPr>
            <p:ph idx="1"/>
          </p:nvPr>
        </p:nvPicPr>
        <p:blipFill>
          <a:blip r:embed="rId2"/>
          <a:srcRect/>
          <a:stretch>
            <a:fillRect/>
          </a:stretch>
        </p:blipFill>
        <p:spPr bwMode="auto">
          <a:xfrm>
            <a:off x="1928794" y="1500174"/>
            <a:ext cx="5087060" cy="300039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EDA steps</a:t>
            </a:r>
            <a:br>
              <a:rPr lang="en-US" dirty="0" smtClean="0"/>
            </a:br>
            <a:r>
              <a:rPr lang="en-US" dirty="0" smtClean="0"/>
              <a:t>step-1(import necessary libraries)</a:t>
            </a:r>
            <a:endParaRPr lang="en-US" dirty="0"/>
          </a:p>
        </p:txBody>
      </p:sp>
      <p:pic>
        <p:nvPicPr>
          <p:cNvPr id="1026" name="Picture 2" descr="C:\Users\SAI BABA\Pictures\Screenshots\Screenshot (1298).png"/>
          <p:cNvPicPr>
            <a:picLocks noGrp="1" noChangeAspect="1" noChangeArrowheads="1"/>
          </p:cNvPicPr>
          <p:nvPr>
            <p:ph idx="1"/>
          </p:nvPr>
        </p:nvPicPr>
        <p:blipFill>
          <a:blip r:embed="rId2"/>
          <a:srcRect/>
          <a:stretch>
            <a:fillRect/>
          </a:stretch>
        </p:blipFill>
        <p:spPr bwMode="auto">
          <a:xfrm>
            <a:off x="1071538" y="1500174"/>
            <a:ext cx="7143799" cy="442915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Step-2(extract the dataset in </a:t>
            </a:r>
            <a:r>
              <a:rPr lang="en-US" dirty="0" err="1" smtClean="0"/>
              <a:t>jupyter</a:t>
            </a:r>
            <a:r>
              <a:rPr lang="en-US" dirty="0" smtClean="0"/>
              <a:t> notebook)</a:t>
            </a:r>
            <a:endParaRPr lang="en-US" dirty="0"/>
          </a:p>
        </p:txBody>
      </p:sp>
      <p:pic>
        <p:nvPicPr>
          <p:cNvPr id="1026" name="Picture 2" descr="C:\Users\SAI BABA\Pictures\Screenshots\Screenshot (1571).png"/>
          <p:cNvPicPr>
            <a:picLocks noGrp="1" noChangeAspect="1" noChangeArrowheads="1"/>
          </p:cNvPicPr>
          <p:nvPr>
            <p:ph idx="1"/>
          </p:nvPr>
        </p:nvPicPr>
        <p:blipFill>
          <a:blip r:embed="rId2"/>
          <a:srcRect/>
          <a:stretch>
            <a:fillRect/>
          </a:stretch>
        </p:blipFill>
        <p:spPr bwMode="auto">
          <a:xfrm>
            <a:off x="475678" y="1714488"/>
            <a:ext cx="8192644" cy="442915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Step-3(checking and removing null values)</a:t>
            </a:r>
            <a:endParaRPr lang="en-US" dirty="0"/>
          </a:p>
        </p:txBody>
      </p:sp>
      <p:pic>
        <p:nvPicPr>
          <p:cNvPr id="2050" name="Picture 2" descr="C:\Users\SAI BABA\Pictures\Screenshots\Screenshot (1575).png"/>
          <p:cNvPicPr>
            <a:picLocks noGrp="1" noChangeAspect="1" noChangeArrowheads="1"/>
          </p:cNvPicPr>
          <p:nvPr>
            <p:ph idx="1"/>
          </p:nvPr>
        </p:nvPicPr>
        <p:blipFill>
          <a:blip r:embed="rId2"/>
          <a:srcRect/>
          <a:stretch>
            <a:fillRect/>
          </a:stretch>
        </p:blipFill>
        <p:spPr bwMode="auto">
          <a:xfrm>
            <a:off x="571473" y="1643050"/>
            <a:ext cx="3786214" cy="3714776"/>
          </a:xfrm>
          <a:prstGeom prst="rect">
            <a:avLst/>
          </a:prstGeom>
          <a:noFill/>
        </p:spPr>
      </p:pic>
      <p:pic>
        <p:nvPicPr>
          <p:cNvPr id="2051" name="Picture 3" descr="C:\Users\SAI BABA\Pictures\Screenshots\Screenshot (1573).png"/>
          <p:cNvPicPr>
            <a:picLocks noChangeAspect="1" noChangeArrowheads="1"/>
          </p:cNvPicPr>
          <p:nvPr/>
        </p:nvPicPr>
        <p:blipFill>
          <a:blip r:embed="rId3"/>
          <a:srcRect/>
          <a:stretch>
            <a:fillRect/>
          </a:stretch>
        </p:blipFill>
        <p:spPr bwMode="auto">
          <a:xfrm>
            <a:off x="4786314" y="1714488"/>
            <a:ext cx="3924300" cy="45910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Step-4(Data Encoding)</a:t>
            </a:r>
            <a:endParaRPr lang="en-US" dirty="0"/>
          </a:p>
        </p:txBody>
      </p:sp>
      <p:pic>
        <p:nvPicPr>
          <p:cNvPr id="3074" name="Picture 2" descr="C:\Users\SAI BABA\Pictures\Screenshots\Screenshot (1577).png"/>
          <p:cNvPicPr>
            <a:picLocks noGrp="1" noChangeAspect="1" noChangeArrowheads="1"/>
          </p:cNvPicPr>
          <p:nvPr>
            <p:ph idx="1"/>
          </p:nvPr>
        </p:nvPicPr>
        <p:blipFill>
          <a:blip r:embed="rId2"/>
          <a:srcRect/>
          <a:stretch>
            <a:fillRect/>
          </a:stretch>
        </p:blipFill>
        <p:spPr bwMode="auto">
          <a:xfrm>
            <a:off x="785786" y="1600200"/>
            <a:ext cx="7643866" cy="475775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Step-5(Data Description and removing zero values present in min rows)</a:t>
            </a:r>
            <a:endParaRPr lang="en-US" dirty="0"/>
          </a:p>
        </p:txBody>
      </p:sp>
      <p:sp>
        <p:nvSpPr>
          <p:cNvPr id="4" name="Content Placeholder 3"/>
          <p:cNvSpPr>
            <a:spLocks noGrp="1"/>
          </p:cNvSpPr>
          <p:nvPr>
            <p:ph idx="1"/>
          </p:nvPr>
        </p:nvSpPr>
        <p:spPr/>
        <p:txBody>
          <a:bodyPr/>
          <a:lstStyle/>
          <a:p>
            <a:endParaRPr lang="en-US"/>
          </a:p>
        </p:txBody>
      </p:sp>
      <p:pic>
        <p:nvPicPr>
          <p:cNvPr id="4098" name="Picture 2" descr="C:\Users\SAI BABA\Pictures\Screenshots\Screenshot (1579).png"/>
          <p:cNvPicPr>
            <a:picLocks noChangeAspect="1" noChangeArrowheads="1"/>
          </p:cNvPicPr>
          <p:nvPr/>
        </p:nvPicPr>
        <p:blipFill>
          <a:blip r:embed="rId2"/>
          <a:srcRect/>
          <a:stretch>
            <a:fillRect/>
          </a:stretch>
        </p:blipFill>
        <p:spPr bwMode="auto">
          <a:xfrm>
            <a:off x="357158" y="1500174"/>
            <a:ext cx="8358246" cy="500066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Heat Map(</a:t>
            </a:r>
            <a:r>
              <a:rPr lang="en-US" sz="3600" dirty="0" err="1" smtClean="0"/>
              <a:t>corelation</a:t>
            </a:r>
            <a:r>
              <a:rPr lang="en-US" sz="3600" dirty="0" smtClean="0"/>
              <a:t> between target column and </a:t>
            </a:r>
            <a:r>
              <a:rPr lang="en-US" sz="3600" dirty="0" err="1" smtClean="0"/>
              <a:t>sucessive</a:t>
            </a:r>
            <a:r>
              <a:rPr lang="en-US" sz="3600" dirty="0" smtClean="0"/>
              <a:t> column)</a:t>
            </a:r>
            <a:endParaRPr lang="en-US" sz="3600" dirty="0"/>
          </a:p>
        </p:txBody>
      </p:sp>
      <p:pic>
        <p:nvPicPr>
          <p:cNvPr id="5122" name="Picture 2" descr="C:\Users\SAI BABA\Pictures\Screenshots\Screenshot (1582).png"/>
          <p:cNvPicPr>
            <a:picLocks noGrp="1" noChangeAspect="1" noChangeArrowheads="1"/>
          </p:cNvPicPr>
          <p:nvPr>
            <p:ph idx="1"/>
          </p:nvPr>
        </p:nvPicPr>
        <p:blipFill>
          <a:blip r:embed="rId2"/>
          <a:srcRect/>
          <a:stretch>
            <a:fillRect/>
          </a:stretch>
        </p:blipFill>
        <p:spPr bwMode="auto">
          <a:xfrm>
            <a:off x="1142977" y="1357299"/>
            <a:ext cx="6715172" cy="2786082"/>
          </a:xfrm>
          <a:prstGeom prst="rect">
            <a:avLst/>
          </a:prstGeom>
          <a:noFill/>
        </p:spPr>
      </p:pic>
      <p:pic>
        <p:nvPicPr>
          <p:cNvPr id="5123" name="Picture 3" descr="C:\Users\SAI BABA\Pictures\Screenshots\Screenshot (1583).png"/>
          <p:cNvPicPr>
            <a:picLocks noChangeAspect="1" noChangeArrowheads="1"/>
          </p:cNvPicPr>
          <p:nvPr/>
        </p:nvPicPr>
        <p:blipFill>
          <a:blip r:embed="rId3"/>
          <a:srcRect/>
          <a:stretch>
            <a:fillRect/>
          </a:stretch>
        </p:blipFill>
        <p:spPr bwMode="auto">
          <a:xfrm>
            <a:off x="1643043" y="4357694"/>
            <a:ext cx="6215106" cy="250030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of Outliers</a:t>
            </a:r>
            <a:endParaRPr lang="en-US" dirty="0"/>
          </a:p>
        </p:txBody>
      </p:sp>
      <p:sp>
        <p:nvSpPr>
          <p:cNvPr id="4" name="Content Placeholder 3"/>
          <p:cNvSpPr>
            <a:spLocks noGrp="1"/>
          </p:cNvSpPr>
          <p:nvPr>
            <p:ph idx="1"/>
          </p:nvPr>
        </p:nvSpPr>
        <p:spPr/>
        <p:txBody>
          <a:bodyPr/>
          <a:lstStyle/>
          <a:p>
            <a:endParaRPr lang="en-US" dirty="0"/>
          </a:p>
        </p:txBody>
      </p:sp>
      <p:pic>
        <p:nvPicPr>
          <p:cNvPr id="6146" name="Picture 2" descr="C:\Users\SAI BABA\Pictures\Screenshots\Screenshot (1585).png"/>
          <p:cNvPicPr>
            <a:picLocks noChangeAspect="1" noChangeArrowheads="1"/>
          </p:cNvPicPr>
          <p:nvPr/>
        </p:nvPicPr>
        <p:blipFill>
          <a:blip r:embed="rId2"/>
          <a:srcRect/>
          <a:stretch>
            <a:fillRect/>
          </a:stretch>
        </p:blipFill>
        <p:spPr bwMode="auto">
          <a:xfrm>
            <a:off x="428596" y="1214422"/>
            <a:ext cx="8572560" cy="4000528"/>
          </a:xfrm>
          <a:prstGeom prst="rect">
            <a:avLst/>
          </a:prstGeom>
          <a:noFill/>
        </p:spPr>
      </p:pic>
      <p:pic>
        <p:nvPicPr>
          <p:cNvPr id="1026" name="Picture 2" descr="C:\Users\SAI BABA\Pictures\Screenshots\Screenshot (1587).png"/>
          <p:cNvPicPr>
            <a:picLocks noChangeAspect="1" noChangeArrowheads="1"/>
          </p:cNvPicPr>
          <p:nvPr/>
        </p:nvPicPr>
        <p:blipFill>
          <a:blip r:embed="rId3"/>
          <a:srcRect/>
          <a:stretch>
            <a:fillRect/>
          </a:stretch>
        </p:blipFill>
        <p:spPr bwMode="auto">
          <a:xfrm>
            <a:off x="857224" y="5362575"/>
            <a:ext cx="8031163" cy="14954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200</Words>
  <Application>Microsoft Office PowerPoint</Application>
  <PresentationFormat>On-screen Show (4:3)</PresentationFormat>
  <Paragraphs>26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 Data science Project on</vt:lpstr>
      <vt:lpstr>Problem Statement</vt:lpstr>
      <vt:lpstr>EDA steps step-1(import necessary libraries)</vt:lpstr>
      <vt:lpstr>Step-2(extract the dataset in jupyter notebook)</vt:lpstr>
      <vt:lpstr>Step-3(checking and removing null values)</vt:lpstr>
      <vt:lpstr>Step-4(Data Encoding)</vt:lpstr>
      <vt:lpstr>Step-5(Data Description and removing zero values present in min rows)</vt:lpstr>
      <vt:lpstr>Heat Map(corelation between target column and sucessive column)</vt:lpstr>
      <vt:lpstr>Checking of Outliers</vt:lpstr>
      <vt:lpstr>Removing outliers</vt:lpstr>
      <vt:lpstr>Finding the skewness in dataset</vt:lpstr>
      <vt:lpstr>Graphical Representation of Data</vt:lpstr>
      <vt:lpstr>Scatter Plot</vt:lpstr>
      <vt:lpstr>Slide 14</vt:lpstr>
      <vt:lpstr>Divide dataset into x and y variable</vt:lpstr>
      <vt:lpstr>using multiple Algorithms we are calculating the best Algo which suit best for our data set </vt:lpstr>
      <vt:lpstr>R2 score</vt:lpstr>
      <vt:lpstr>Cross Validation</vt:lpstr>
      <vt:lpstr>Visualization</vt:lpstr>
      <vt:lpstr>Regularization</vt:lpstr>
      <vt:lpstr>Ensemble technique</vt:lpstr>
      <vt:lpstr>Saving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 science Project on</dc:title>
  <dc:creator>SAI BABA</dc:creator>
  <cp:lastModifiedBy>SAI BABA</cp:lastModifiedBy>
  <cp:revision>33</cp:revision>
  <dcterms:created xsi:type="dcterms:W3CDTF">2022-01-23T19:22:25Z</dcterms:created>
  <dcterms:modified xsi:type="dcterms:W3CDTF">2022-02-23T18:24:19Z</dcterms:modified>
</cp:coreProperties>
</file>