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7" r:id="rId8"/>
    <p:sldId id="263" r:id="rId9"/>
    <p:sldId id="264" r:id="rId10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58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49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5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832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46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58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152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67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22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19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482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86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58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mographics_of_Toronto_neighbourhoods#:~:text=Etobicoke%20%20%20%20Name%20%20%20,%20%202249%20%2011%20more%20rows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840C7E9F-02DF-4A12-B14C-2762C1CB3E45}"/>
              </a:ext>
            </a:extLst>
          </p:cNvPr>
          <p:cNvSpPr txBox="1"/>
          <p:nvPr/>
        </p:nvSpPr>
        <p:spPr>
          <a:xfrm>
            <a:off x="990600" y="2438400"/>
            <a:ext cx="10439400" cy="567528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258820" marR="5080" indent="-3246755" algn="ctr">
              <a:lnSpc>
                <a:spcPts val="3460"/>
              </a:lnSpc>
              <a:spcBef>
                <a:spcPts val="535"/>
              </a:spcBef>
            </a:pPr>
            <a:r>
              <a:rPr lang="en-IN" sz="5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COFFEE SHOP IN TORONTO ?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35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990600"/>
            <a:ext cx="102082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lang="en-IN" sz="4400" b="1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b="1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b="1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7800" y="1981200"/>
            <a:ext cx="10333990" cy="3063018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46735" indent="-229235" algn="just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lang="en-IN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Coffee is a part of Canadians daily </a:t>
            </a:r>
            <a:r>
              <a:rPr lang="en-IN" sz="20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routine.Canada</a:t>
            </a:r>
            <a:r>
              <a:rPr lang="en-IN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also has many coffee </a:t>
            </a:r>
            <a:r>
              <a:rPr lang="en-IN" sz="20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shops.But</a:t>
            </a:r>
            <a:r>
              <a:rPr lang="en-IN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IN" sz="20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doesnot</a:t>
            </a:r>
            <a:r>
              <a:rPr lang="en-IN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 that there is no possibility of starting up a new one.</a:t>
            </a:r>
          </a:p>
          <a:p>
            <a:pPr marL="241300" marR="546735" indent="-229235" algn="just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lang="en-IN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Moreover starting a coffee shop in Toronto will definitely work as people love coffee but we should find a proper location.</a:t>
            </a:r>
          </a:p>
          <a:p>
            <a:pPr marL="241300" marR="464184" indent="-229235" algn="just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b="1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IN"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20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find the possible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neighbourhoods of Toronto to open a new Café based on population and density.</a:t>
            </a:r>
          </a:p>
          <a:p>
            <a:pPr marL="241300" indent="-229235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935" algn="l"/>
              </a:tabLst>
            </a:pPr>
            <a:r>
              <a:rPr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sz="2400" b="1" u="sng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question</a:t>
            </a:r>
            <a:r>
              <a:rPr lang="en-IN" sz="2400" b="1" u="sng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neighbourhoods of Toronto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an entrepreneur can start a new Coffee brand or a franchise to enjoy competitive advantage?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1043815"/>
            <a:ext cx="95250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400" b="1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400" b="1" spc="-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400" b="1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4400" b="1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Acquisition</a:t>
            </a:r>
            <a:endParaRPr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7800" y="1861821"/>
            <a:ext cx="9601200" cy="3952364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9235" algn="just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935" algn="l"/>
              </a:tabLst>
            </a:pPr>
            <a:r>
              <a:rPr sz="2400" b="1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400" b="1" u="sng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u="sng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b="1" u="sng" spc="-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equired</a:t>
            </a:r>
            <a:endParaRPr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2470" lvl="1" indent="-243204" algn="just">
              <a:lnSpc>
                <a:spcPct val="100000"/>
              </a:lnSpc>
              <a:spcBef>
                <a:spcPts val="25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neighbourhoods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Toronto</a:t>
            </a:r>
          </a:p>
          <a:p>
            <a:pPr marL="712470" lvl="1" indent="-243204" algn="just">
              <a:lnSpc>
                <a:spcPct val="100000"/>
              </a:lnSpc>
              <a:spcBef>
                <a:spcPts val="25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lang="en-IN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 data of Toronto neighbourhoods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2470" lvl="1" indent="-243204" algn="just">
              <a:lnSpc>
                <a:spcPct val="100000"/>
              </a:lnSpc>
              <a:spcBef>
                <a:spcPts val="21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Latitude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longitude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neighbourhoods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2470" lvl="1" indent="-243204" algn="just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Venue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data,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particularly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related to </a:t>
            </a:r>
            <a:r>
              <a:rPr lang="en-IN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coffee shops</a:t>
            </a:r>
          </a:p>
          <a:p>
            <a:pPr marL="469266" lvl="1" algn="just">
              <a:lnSpc>
                <a:spcPct val="100000"/>
              </a:lnSpc>
              <a:spcBef>
                <a:spcPts val="204"/>
              </a:spcBef>
              <a:buSzPct val="95833"/>
              <a:tabLst>
                <a:tab pos="713105" algn="l"/>
              </a:tabLst>
            </a:pP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 algn="just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400" b="1" u="sng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 </a:t>
            </a:r>
            <a:r>
              <a:rPr sz="2400" b="1" u="sng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b="1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8500" marR="5080" lvl="1" indent="-228600" algn="just">
              <a:lnSpc>
                <a:spcPts val="2590"/>
              </a:lnSpc>
              <a:spcBef>
                <a:spcPts val="57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Wikipedia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neighbourhoods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List of postal codes of Canada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4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8500" marR="5080" lvl="1" indent="-228600" algn="just">
              <a:lnSpc>
                <a:spcPts val="2590"/>
              </a:lnSpc>
              <a:spcBef>
                <a:spcPts val="57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lang="en-IN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Wikipedia page for demographic data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Demographics of Toronto neighbourhoods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2470" lvl="1" indent="-243204" algn="just">
              <a:lnSpc>
                <a:spcPct val="100000"/>
              </a:lnSpc>
              <a:spcBef>
                <a:spcPts val="18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Geocoder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latitude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longitude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coordinates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2470" lvl="1" indent="-243204" algn="just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Foursquare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venue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990600"/>
            <a:ext cx="102844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400" b="1" spc="5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400" b="1" spc="-28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400" b="1" spc="-32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400" b="1" spc="-16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4400" b="1" spc="-1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400" b="1" spc="-2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400" b="1" spc="-1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400" b="1" spc="-3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400" b="1" spc="-1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400" b="1" spc="-18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4400" b="1" spc="-229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7800" y="1981200"/>
            <a:ext cx="9042400" cy="3413754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9235" algn="just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241935" algn="l"/>
              </a:tabLst>
            </a:pP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 s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craping </a:t>
            </a:r>
            <a:r>
              <a:rPr lang="en-IN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ikipedia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IN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neighbourhoods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IN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for demographic data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 algn="just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latitude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longitude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Geocoder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 algn="just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Foursquare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venue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IN" sz="2000"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 algn="just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lang="en-IN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Clean, merge, concatenate, transform and select features for analysis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 algn="just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935" algn="l"/>
              </a:tabLst>
            </a:pP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on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Café data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IN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finding the best k which is 6 in my project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 algn="just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map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Folium</a:t>
            </a:r>
            <a:endParaRPr lang="en-IN" sz="20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 algn="just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lang="en-IN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Examine clusters and visualize population, density and coffee shop data in each neighbourhood using a bar graph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0529" y="990600"/>
            <a:ext cx="1076147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400" b="1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30528" y="1910911"/>
            <a:ext cx="9694672" cy="37228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60680" indent="-22923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Categorized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neighbourhoods 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80A49E-7263-459F-ACAB-DF0CDF78FE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0" y="2362200"/>
            <a:ext cx="8153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1" y="949471"/>
            <a:ext cx="960119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7801" y="2057400"/>
            <a:ext cx="9797415" cy="3182922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9235" algn="just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241935" algn="l"/>
              </a:tabLst>
            </a:pP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Cluster 1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It has very low coffee shops as per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population.So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Coffee Shop can be started in Humber Summit</a:t>
            </a:r>
          </a:p>
          <a:p>
            <a:pPr marL="241300" indent="-229235" algn="just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241935" algn="l"/>
              </a:tabLst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2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It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 large number of Coffee </a:t>
            </a:r>
            <a:r>
              <a:rPr lang="en-IN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hops.So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there is no possibility of starting one more</a:t>
            </a:r>
          </a:p>
          <a:p>
            <a:pPr marL="241300" indent="-229235" algn="just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241935" algn="l"/>
              </a:tabLst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3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It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 many Coffee Shops which can serve the population of the neighbourhoods so, no possibility for one more</a:t>
            </a:r>
          </a:p>
          <a:p>
            <a:pPr marL="241300" indent="-229235" algn="just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241935" algn="l"/>
              </a:tabLst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4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It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 less Coffee Shops. As density is high although population is low in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Parkwoods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 Victoria Village and the Woburn has high population, a new Coffee Shop can be started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DFBBB8-099A-48EE-8E02-2396F77E7461}"/>
              </a:ext>
            </a:extLst>
          </p:cNvPr>
          <p:cNvSpPr txBox="1"/>
          <p:nvPr/>
        </p:nvSpPr>
        <p:spPr>
          <a:xfrm>
            <a:off x="1295400" y="914400"/>
            <a:ext cx="9677400" cy="2041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1300" indent="-229235" algn="just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241935" algn="l"/>
              </a:tabLst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5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Although population is less  in Thorncliffe Park, density is high. So, Coffee Shop can be started</a:t>
            </a:r>
          </a:p>
          <a:p>
            <a:pPr marL="241300" indent="-229235" algn="just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241935" algn="l"/>
              </a:tabLst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6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Scarborough Village,  Weston,  Westmount have  high density compared to population.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BayView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has enough number of Coffee Shops.  Agincourt has high population and comparable density. So, Coffee Shop can be  started in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ScarboroughVillage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Weston, Westmount and also Agincourt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60201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990600"/>
            <a:ext cx="96012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7800" y="2057400"/>
            <a:ext cx="9601200" cy="1370888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065" marR="304800" algn="just">
              <a:lnSpc>
                <a:spcPts val="2590"/>
              </a:lnSpc>
              <a:spcBef>
                <a:spcPts val="425"/>
              </a:spcBef>
              <a:tabLst>
                <a:tab pos="241935" algn="l"/>
              </a:tabLs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study, I used clusters to find locations where I can start up a Coffee Shop based on population and density of neighbourhoods. After examining all the clusters, few locations are suitable to start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Café.They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are Humber Summit,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Parkwoods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Victoria Village, Woburn, Thorncliffe Park, Scarborough Village,  Weston,  Westmount,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BayView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Agincourt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3B806A-DB2D-414A-9081-8E128D8585D0}"/>
              </a:ext>
            </a:extLst>
          </p:cNvPr>
          <p:cNvSpPr txBox="1"/>
          <p:nvPr/>
        </p:nvSpPr>
        <p:spPr>
          <a:xfrm>
            <a:off x="3045691" y="2743200"/>
            <a:ext cx="6100618" cy="591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58820" marR="5080" indent="-3246755" algn="ctr">
              <a:lnSpc>
                <a:spcPts val="3460"/>
              </a:lnSpc>
              <a:spcBef>
                <a:spcPts val="535"/>
              </a:spcBef>
            </a:pPr>
            <a:r>
              <a:rPr lang="en-IN" sz="5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 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271</TotalTime>
  <Words>519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Carlito</vt:lpstr>
      <vt:lpstr>Gill Sans MT</vt:lpstr>
      <vt:lpstr>Times New Roman</vt:lpstr>
      <vt:lpstr>Wingdings</vt:lpstr>
      <vt:lpstr>Gallery</vt:lpstr>
      <vt:lpstr>PowerPoint Presentation</vt:lpstr>
      <vt:lpstr>Business  Problem</vt:lpstr>
      <vt:lpstr>Data   Acquisition</vt:lpstr>
      <vt:lpstr>Methodology</vt:lpstr>
      <vt:lpstr>Results</vt:lpstr>
      <vt:lpstr>Discussion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IBM Applied Data Science Capstone</dc:title>
  <dc:creator>limchiahooi</dc:creator>
  <cp:lastModifiedBy>Aishwarya Guntoju</cp:lastModifiedBy>
  <cp:revision>23</cp:revision>
  <dcterms:created xsi:type="dcterms:W3CDTF">2021-02-05T05:22:48Z</dcterms:created>
  <dcterms:modified xsi:type="dcterms:W3CDTF">2021-02-05T09:54:53Z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2021-02-05T00:00:00Z</vt:filetime>
  </property>
</Properties>
</file>