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A6275EA-C207-44A6-AC11-A49493036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Project 8 Modified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9C9FEED-EA9D-412C-AFCB-FA9AED27B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1/22/2022 8:16:51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3EB08316-D7EB-4960-A5C2-F29B2A8F7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21D43623-E6E2-4249-A5FD-DFC9C418F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AB12790C-5FBC-4455-8EE2-BC573FF49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71225AFA-0ED0-429C-88A1-6F0BC4761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BDA507F0-77F2-4029-BCFB-6018ACAFD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C95BF44C-3325-4D07-B525-C8175627C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8 Modified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Modified</dc:title>
  <dc:creator/>
  <cp:lastModifiedBy>Anuj yadav</cp:lastModifiedBy>
  <cp:revision>1</cp:revision>
  <dcterms:created xsi:type="dcterms:W3CDTF">2022-01-22T14:46:52Z</dcterms:created>
  <dcterms:modified xsi:type="dcterms:W3CDTF">2022-01-22T14:48:59Z</dcterms:modified>
</cp:coreProperties>
</file>