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974" y="627017"/>
            <a:ext cx="9932399" cy="154141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Right-Angled Triangle 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7999" y="2690335"/>
            <a:ext cx="67230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* </a:t>
            </a:r>
          </a:p>
          <a:p>
            <a:r>
              <a:rPr lang="en-US" sz="3200" dirty="0"/>
              <a:t>* * </a:t>
            </a:r>
          </a:p>
          <a:p>
            <a:r>
              <a:rPr lang="en-US" sz="3200" dirty="0"/>
              <a:t>* * * </a:t>
            </a:r>
          </a:p>
          <a:p>
            <a:r>
              <a:rPr lang="en-US" sz="3200" dirty="0"/>
              <a:t>* * * * </a:t>
            </a:r>
          </a:p>
          <a:p>
            <a:r>
              <a:rPr lang="en-US" sz="3200" dirty="0"/>
              <a:t>* * * * *</a:t>
            </a:r>
          </a:p>
        </p:txBody>
      </p:sp>
    </p:spTree>
    <p:extLst>
      <p:ext uri="{BB962C8B-B14F-4D97-AF65-F5344CB8AC3E}">
        <p14:creationId xmlns:p14="http://schemas.microsoft.com/office/powerpoint/2010/main" val="202056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034" y="1685106"/>
            <a:ext cx="96926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run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times as we have to print 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loop will run for the row number in each iteration.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e.g.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star for row 1,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stars for row 2, 3 stars for row 3, 4 stars for row 4,  5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stars for row 5, and so on.</a:t>
            </a:r>
          </a:p>
        </p:txBody>
      </p:sp>
    </p:spTree>
    <p:extLst>
      <p:ext uri="{BB962C8B-B14F-4D97-AF65-F5344CB8AC3E}">
        <p14:creationId xmlns:p14="http://schemas.microsoft.com/office/powerpoint/2010/main" val="80022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8572" y="1235167"/>
            <a:ext cx="9296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loop to iterate through each row from 1 to n.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loop, we print '* ' (an asterisk followed by a space) multiplied by the current row number. This creates the left-aligned right-angled triangle pattern.</a:t>
            </a:r>
          </a:p>
        </p:txBody>
      </p:sp>
    </p:spTree>
    <p:extLst>
      <p:ext uri="{BB962C8B-B14F-4D97-AF65-F5344CB8AC3E}">
        <p14:creationId xmlns:p14="http://schemas.microsoft.com/office/powerpoint/2010/main" val="171174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53589" y="3842548"/>
            <a:ext cx="102151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row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1 asterisk, the second row has 2 asterisks, and so on, until the fifth row with 5 asterisks. This creates a right-angled triangle pattern.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3589" y="118810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****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2000869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</TotalTime>
  <Words>166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Tw Cen MT</vt:lpstr>
      <vt:lpstr>Circuit</vt:lpstr>
      <vt:lpstr>Right-Angled Triangle Pattern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2023-08-17T18:57:16Z</dcterms:created>
  <dcterms:modified xsi:type="dcterms:W3CDTF">2023-08-17T20:11:58Z</dcterms:modified>
</cp:coreProperties>
</file>