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>
        <p:scale>
          <a:sx n="66" d="100"/>
          <a:sy n="66" d="100"/>
        </p:scale>
        <p:origin x="1740" y="-2442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5805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6369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68506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15021" y="1520824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656503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15021" y="5099534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15022" y="7835726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38095" y="1878245"/>
            <a:ext cx="5994813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506774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87370"/>
            <a:ext cx="49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84109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DCEDA71-FE52-4311-8F2D-88292F080553}"/>
              </a:ext>
            </a:extLst>
          </p:cNvPr>
          <p:cNvGrpSpPr/>
          <p:nvPr/>
        </p:nvGrpSpPr>
        <p:grpSpPr>
          <a:xfrm>
            <a:off x="6556747" y="12291651"/>
            <a:ext cx="1987309" cy="4316949"/>
            <a:chOff x="13928562" y="32129489"/>
            <a:chExt cx="4505312" cy="9602001"/>
          </a:xfrm>
        </p:grpSpPr>
        <p:sp>
          <p:nvSpPr>
            <p:cNvPr id="13" name="Google Shape;101;p13">
              <a:extLst>
                <a:ext uri="{FF2B5EF4-FFF2-40B4-BE49-F238E27FC236}">
                  <a16:creationId xmlns:a16="http://schemas.microsoft.com/office/drawing/2014/main" id="{7C7E5886-2DEA-472A-A506-C685F67082AC}"/>
                </a:ext>
              </a:extLst>
            </p:cNvPr>
            <p:cNvSpPr/>
            <p:nvPr/>
          </p:nvSpPr>
          <p:spPr>
            <a:xfrm>
              <a:off x="14666308" y="35981603"/>
              <a:ext cx="3108959" cy="4919470"/>
            </a:xfrm>
            <a:prstGeom prst="roundRect">
              <a:avLst>
                <a:gd name="adj" fmla="val 16667"/>
              </a:avLst>
            </a:prstGeom>
            <a:solidFill>
              <a:srgbClr val="D15D16">
                <a:alpha val="25098"/>
              </a:srgbClr>
            </a:solidFill>
            <a:ln w="38100" cap="flat" cmpd="sng">
              <a:solidFill>
                <a:srgbClr val="D15D1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Using image as input, generates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Probabilities 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for each </a:t>
              </a:r>
              <a:r>
                <a:rPr lang="en-US" sz="1250" b="1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n-US" sz="125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 via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id="{42ACC457-CC62-45E9-87B1-B579204B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546337" y="33834610"/>
              <a:ext cx="1371601" cy="137160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B815A5-6CC8-436E-A923-6A520F09B916}"/>
                </a:ext>
              </a:extLst>
            </p:cNvPr>
            <p:cNvSpPr/>
            <p:nvPr/>
          </p:nvSpPr>
          <p:spPr>
            <a:xfrm>
              <a:off x="13928562" y="32129489"/>
              <a:ext cx="2649967" cy="88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D15D16"/>
                  </a:solidFill>
                </a:rPr>
                <a:t>Lambda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ED3F8A-F8FA-4D8D-9FE1-AA532B202359}"/>
                </a:ext>
              </a:extLst>
            </p:cNvPr>
            <p:cNvSpPr/>
            <p:nvPr/>
          </p:nvSpPr>
          <p:spPr>
            <a:xfrm rot="5400000">
              <a:off x="11799716" y="35097332"/>
              <a:ext cx="8763004" cy="4505312"/>
            </a:xfrm>
            <a:prstGeom prst="roundRect">
              <a:avLst/>
            </a:prstGeom>
            <a:noFill/>
            <a:ln w="50800">
              <a:solidFill>
                <a:srgbClr val="D15D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31EC5A-F868-4AA5-B2DB-36F4DA3ADD0D}"/>
              </a:ext>
            </a:extLst>
          </p:cNvPr>
          <p:cNvGrpSpPr/>
          <p:nvPr/>
        </p:nvGrpSpPr>
        <p:grpSpPr>
          <a:xfrm>
            <a:off x="3538544" y="12309537"/>
            <a:ext cx="1987311" cy="4265502"/>
            <a:chOff x="7069095" y="32163498"/>
            <a:chExt cx="4505317" cy="9670073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B7E64D79-BDCA-464F-A052-33F2B0F7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73832" y="33860186"/>
              <a:ext cx="1371601" cy="1371599"/>
            </a:xfrm>
            <a:prstGeom prst="rect">
              <a:avLst/>
            </a:prstGeom>
          </p:spPr>
        </p:pic>
        <p:sp>
          <p:nvSpPr>
            <p:cNvPr id="60" name="Google Shape;101;p13">
              <a:extLst>
                <a:ext uri="{FF2B5EF4-FFF2-40B4-BE49-F238E27FC236}">
                  <a16:creationId xmlns:a16="http://schemas.microsoft.com/office/drawing/2014/main" id="{29A2837F-20F9-40C0-A986-2632D8B4BB75}"/>
                </a:ext>
              </a:extLst>
            </p:cNvPr>
            <p:cNvSpPr/>
            <p:nvPr/>
          </p:nvSpPr>
          <p:spPr>
            <a:xfrm>
              <a:off x="7805153" y="36105981"/>
              <a:ext cx="3108960" cy="491947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5098"/>
              </a:srgbClr>
            </a:solidFill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b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Connects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Local Client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Lambda </a:t>
              </a:r>
              <a:b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Function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via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public internet connection</a:t>
              </a:r>
              <a:endPara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42AA0-750B-4EA6-A6C3-35FC1C2A777F}"/>
                </a:ext>
              </a:extLst>
            </p:cNvPr>
            <p:cNvSpPr/>
            <p:nvPr/>
          </p:nvSpPr>
          <p:spPr>
            <a:xfrm>
              <a:off x="7069095" y="32163498"/>
              <a:ext cx="3936430" cy="907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API Gateway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EAE399-8815-40A7-884B-547986F8E934}"/>
                </a:ext>
              </a:extLst>
            </p:cNvPr>
            <p:cNvSpPr/>
            <p:nvPr/>
          </p:nvSpPr>
          <p:spPr>
            <a:xfrm rot="5400000">
              <a:off x="4940252" y="35199410"/>
              <a:ext cx="8763006" cy="450531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7030A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462FD0-16CE-42BC-B641-82D5C6178E22}"/>
              </a:ext>
            </a:extLst>
          </p:cNvPr>
          <p:cNvGrpSpPr/>
          <p:nvPr/>
        </p:nvGrpSpPr>
        <p:grpSpPr>
          <a:xfrm>
            <a:off x="420454" y="12309536"/>
            <a:ext cx="1987310" cy="4264818"/>
            <a:chOff x="659683" y="32165064"/>
            <a:chExt cx="4505315" cy="9569223"/>
          </a:xfrm>
        </p:grpSpPr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7C36E83C-1061-44E3-8F81-F5A3C7D274B6}"/>
                </a:ext>
              </a:extLst>
            </p:cNvPr>
            <p:cNvSpPr/>
            <p:nvPr/>
          </p:nvSpPr>
          <p:spPr>
            <a:xfrm>
              <a:off x="1261884" y="36040177"/>
              <a:ext cx="3108960" cy="4919473"/>
            </a:xfrm>
            <a:prstGeom prst="roundRect">
              <a:avLst>
                <a:gd name="adj" fmla="val 16667"/>
              </a:avLst>
            </a:prstGeom>
            <a:solidFill>
              <a:srgbClr val="974867">
                <a:alpha val="25098"/>
              </a:srgbClr>
            </a:solidFill>
            <a:ln w="38100" cap="flat" cmpd="sng">
              <a:solidFill>
                <a:srgbClr val="97486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b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  <a:p>
              <a:pPr algn="ctr">
                <a:lnSpc>
                  <a:spcPct val="114000"/>
                </a:lnSpc>
              </a:pPr>
              <a:endParaRPr lang="en-US" sz="499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Sends image to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API Gateway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and receives back P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robabilities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for each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endPara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98CA0B-356C-4049-8EB1-BB75471FFB15}"/>
                </a:ext>
              </a:extLst>
            </p:cNvPr>
            <p:cNvSpPr/>
            <p:nvPr/>
          </p:nvSpPr>
          <p:spPr>
            <a:xfrm>
              <a:off x="675502" y="32165064"/>
              <a:ext cx="1937688" cy="8977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974867"/>
                  </a:solidFill>
                </a:rPr>
                <a:t>Local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E362AC-1FE0-48C0-A825-E9270DAEB462}"/>
                </a:ext>
              </a:extLst>
            </p:cNvPr>
            <p:cNvSpPr/>
            <p:nvPr/>
          </p:nvSpPr>
          <p:spPr>
            <a:xfrm rot="5400000">
              <a:off x="-1469162" y="35100127"/>
              <a:ext cx="8763005" cy="4505315"/>
            </a:xfrm>
            <a:prstGeom prst="roundRect">
              <a:avLst/>
            </a:prstGeom>
            <a:noFill/>
            <a:ln w="50800">
              <a:solidFill>
                <a:srgbClr val="9748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974867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5536206-3478-4423-8E85-59C4542794DA}"/>
                </a:ext>
              </a:extLst>
            </p:cNvPr>
            <p:cNvGrpSpPr/>
            <p:nvPr/>
          </p:nvGrpSpPr>
          <p:grpSpPr>
            <a:xfrm>
              <a:off x="2012694" y="33610664"/>
              <a:ext cx="1554480" cy="1554480"/>
              <a:chOff x="17391469" y="8364844"/>
              <a:chExt cx="1097280" cy="10972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DF6327-7FF2-435F-A822-E7B60BA83E0B}"/>
                  </a:ext>
                </a:extLst>
              </p:cNvPr>
              <p:cNvSpPr/>
              <p:nvPr/>
            </p:nvSpPr>
            <p:spPr>
              <a:xfrm>
                <a:off x="17391469" y="8364844"/>
                <a:ext cx="1097280" cy="1097280"/>
              </a:xfrm>
              <a:prstGeom prst="rect">
                <a:avLst/>
              </a:prstGeom>
              <a:solidFill>
                <a:srgbClr val="974867"/>
              </a:solidFill>
              <a:ln>
                <a:solidFill>
                  <a:srgbClr val="9748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/>
              </a:p>
            </p:txBody>
          </p:sp>
          <p:pic>
            <p:nvPicPr>
              <p:cNvPr id="81" name="Graphic 49">
                <a:extLst>
                  <a:ext uri="{FF2B5EF4-FFF2-40B4-BE49-F238E27FC236}">
                    <a16:creationId xmlns:a16="http://schemas.microsoft.com/office/drawing/2014/main" id="{F7B652AD-D6C6-44E2-B663-EDB5A5CD8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482906" y="8456282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7082" y="6518074"/>
            <a:ext cx="1786569" cy="2504678"/>
          </a:xfrm>
          <a:prstGeom prst="bentConnector3">
            <a:avLst>
              <a:gd name="adj1" fmla="val 3365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18368" y="3199629"/>
            <a:ext cx="5438015" cy="5078830"/>
          </a:xfrm>
          <a:prstGeom prst="bentConnector3">
            <a:avLst>
              <a:gd name="adj1" fmla="val 89054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5942985" y="11867533"/>
            <a:ext cx="5572407" cy="95129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 flipV="1">
            <a:off x="5234595" y="15129385"/>
            <a:ext cx="1647575" cy="419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57460" y="15132856"/>
            <a:ext cx="1805762" cy="7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730363" y="9029458"/>
            <a:ext cx="381910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600863"/>
            <a:ext cx="2758" cy="88327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162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68</cp:revision>
  <dcterms:modified xsi:type="dcterms:W3CDTF">2020-04-27T17:21:37Z</dcterms:modified>
</cp:coreProperties>
</file>