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8700"/>
            <a:ext cx="746572" cy="7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A picture containing drawing, bri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638" y="4318320"/>
            <a:ext cx="586349" cy="7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035844" y="4276463"/>
            <a:ext cx="2027100" cy="839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63570" y="520718"/>
            <a:ext cx="1725300" cy="7173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Kaggle</a:t>
            </a:r>
            <a:endParaRPr sz="1100"/>
          </a:p>
        </p:txBody>
      </p:sp>
      <p:sp>
        <p:nvSpPr>
          <p:cNvPr id="93" name="Google Shape;93;p13"/>
          <p:cNvSpPr/>
          <p:nvPr/>
        </p:nvSpPr>
        <p:spPr>
          <a:xfrm>
            <a:off x="2484678" y="501523"/>
            <a:ext cx="1385700" cy="7365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/ Validate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sets</a:t>
            </a:r>
            <a:endParaRPr sz="1100"/>
          </a:p>
        </p:txBody>
      </p:sp>
      <p:sp>
        <p:nvSpPr>
          <p:cNvPr id="94" name="Google Shape;94;p13"/>
          <p:cNvSpPr/>
          <p:nvPr/>
        </p:nvSpPr>
        <p:spPr>
          <a:xfrm>
            <a:off x="4362574" y="449931"/>
            <a:ext cx="1893000" cy="8397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image sets  to RECORDIO Format with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MXNET Conversion Tool</a:t>
            </a:r>
            <a:endParaRPr sz="1100" b="1"/>
          </a:p>
        </p:txBody>
      </p:sp>
      <p:cxnSp>
        <p:nvCxnSpPr>
          <p:cNvPr id="95" name="Google Shape;95;p13"/>
          <p:cNvCxnSpPr>
            <a:stCxn id="93" idx="3"/>
            <a:endCxn id="94" idx="1"/>
          </p:cNvCxnSpPr>
          <p:nvPr/>
        </p:nvCxnSpPr>
        <p:spPr>
          <a:xfrm>
            <a:off x="3870378" y="869773"/>
            <a:ext cx="492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>
            <a:stCxn id="94" idx="3"/>
          </p:cNvCxnSpPr>
          <p:nvPr/>
        </p:nvCxnSpPr>
        <p:spPr>
          <a:xfrm rot="10800000" flipH="1">
            <a:off x="6255574" y="869481"/>
            <a:ext cx="4593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267192" y="78284"/>
            <a:ext cx="3992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Data Processing (Manual)</a:t>
            </a:r>
            <a:endParaRPr sz="1100"/>
          </a:p>
        </p:txBody>
      </p:sp>
      <p:sp>
        <p:nvSpPr>
          <p:cNvPr id="98" name="Google Shape;98;p13"/>
          <p:cNvSpPr txBox="1"/>
          <p:nvPr/>
        </p:nvSpPr>
        <p:spPr>
          <a:xfrm>
            <a:off x="224989" y="1283751"/>
            <a:ext cx="3992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Model Training and Deployment (Automated)</a:t>
            </a:r>
            <a:endParaRPr sz="1100"/>
          </a:p>
        </p:txBody>
      </p:sp>
      <p:cxnSp>
        <p:nvCxnSpPr>
          <p:cNvPr id="99" name="Google Shape;99;p13"/>
          <p:cNvCxnSpPr/>
          <p:nvPr/>
        </p:nvCxnSpPr>
        <p:spPr>
          <a:xfrm>
            <a:off x="2571750" y="2168400"/>
            <a:ext cx="32430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3"/>
          <p:cNvSpPr/>
          <p:nvPr/>
        </p:nvSpPr>
        <p:spPr>
          <a:xfrm>
            <a:off x="737831" y="3249192"/>
            <a:ext cx="591900" cy="6963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100"/>
          </a:p>
        </p:txBody>
      </p:sp>
      <p:sp>
        <p:nvSpPr>
          <p:cNvPr id="101" name="Google Shape;101;p13"/>
          <p:cNvSpPr/>
          <p:nvPr/>
        </p:nvSpPr>
        <p:spPr>
          <a:xfrm>
            <a:off x="85725" y="1654563"/>
            <a:ext cx="2481000" cy="11100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5814872" y="1800340"/>
            <a:ext cx="2364000" cy="10818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348178" y="3503745"/>
            <a:ext cx="342600" cy="1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741994" y="290625"/>
            <a:ext cx="1961100" cy="118950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825582" y="1769237"/>
            <a:ext cx="11886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CodeBuild: </a:t>
            </a:r>
            <a:r>
              <a:rPr lang="en-US" sz="1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Runs </a:t>
            </a:r>
            <a:r>
              <a:rPr lang="en-US" sz="14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Model Training and Deployment </a:t>
            </a:r>
            <a:r>
              <a:rPr lang="en-US" sz="1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11001" y="1687168"/>
            <a:ext cx="12720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CodeBuild: </a:t>
            </a:r>
            <a:r>
              <a:rPr lang="en-US" sz="1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Trigger Build -  GitHub Repo as Source Code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 descr="A picture containing drawing, fence,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7531" y="1827075"/>
            <a:ext cx="868050" cy="10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7929392" y="694615"/>
            <a:ext cx="682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endParaRPr sz="1100" b="1"/>
          </a:p>
        </p:txBody>
      </p:sp>
      <p:pic>
        <p:nvPicPr>
          <p:cNvPr id="109" name="Google Shape;109;p13" descr="A picture containing drawing, bri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886" y="439748"/>
            <a:ext cx="682500" cy="879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1756987" y="3181120"/>
            <a:ext cx="161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756987" y="3268683"/>
            <a:ext cx="144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824520" y="4337353"/>
            <a:ext cx="1155300" cy="71730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sz="900" b="1"/>
          </a:p>
        </p:txBody>
      </p:sp>
      <p:cxnSp>
        <p:nvCxnSpPr>
          <p:cNvPr id="113" name="Google Shape;113;p13"/>
          <p:cNvCxnSpPr>
            <a:stCxn id="114" idx="2"/>
            <a:endCxn id="112" idx="0"/>
          </p:cNvCxnSpPr>
          <p:nvPr/>
        </p:nvCxnSpPr>
        <p:spPr>
          <a:xfrm>
            <a:off x="2402075" y="4014950"/>
            <a:ext cx="0" cy="32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13"/>
          <p:cNvSpPr/>
          <p:nvPr/>
        </p:nvSpPr>
        <p:spPr>
          <a:xfrm>
            <a:off x="3287359" y="3238710"/>
            <a:ext cx="924000" cy="7173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defined as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100" b="1"/>
          </a:p>
        </p:txBody>
      </p:sp>
      <p:sp>
        <p:nvSpPr>
          <p:cNvPr id="116" name="Google Shape;116;p13"/>
          <p:cNvSpPr/>
          <p:nvPr/>
        </p:nvSpPr>
        <p:spPr>
          <a:xfrm>
            <a:off x="4508939" y="3238709"/>
            <a:ext cx="1003391" cy="7173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applied to</a:t>
            </a: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Endpoint Configuration</a:t>
            </a:r>
            <a:endParaRPr sz="1100" b="1"/>
          </a:p>
        </p:txBody>
      </p:sp>
      <p:sp>
        <p:nvSpPr>
          <p:cNvPr id="117" name="Google Shape;117;p13"/>
          <p:cNvSpPr/>
          <p:nvPr/>
        </p:nvSpPr>
        <p:spPr>
          <a:xfrm>
            <a:off x="5769700" y="3238700"/>
            <a:ext cx="1188600" cy="7173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/ Update </a:t>
            </a: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1100" b="1" dirty="0"/>
          </a:p>
        </p:txBody>
      </p:sp>
      <p:sp>
        <p:nvSpPr>
          <p:cNvPr id="118" name="Google Shape;118;p13"/>
          <p:cNvSpPr/>
          <p:nvPr/>
        </p:nvSpPr>
        <p:spPr>
          <a:xfrm>
            <a:off x="7143250" y="3238700"/>
            <a:ext cx="894000" cy="7173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Autoscaling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1100" b="1"/>
          </a:p>
        </p:txBody>
      </p:sp>
      <p:sp>
        <p:nvSpPr>
          <p:cNvPr id="114" name="Google Shape;114;p13"/>
          <p:cNvSpPr/>
          <p:nvPr/>
        </p:nvSpPr>
        <p:spPr>
          <a:xfrm>
            <a:off x="1709225" y="3131150"/>
            <a:ext cx="1385700" cy="8838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Training: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SageMaker Image Classification Algorithm, Using Data from S3</a:t>
            </a:r>
            <a:endParaRPr sz="1100"/>
          </a:p>
        </p:txBody>
      </p:sp>
      <p:sp>
        <p:nvSpPr>
          <p:cNvPr id="119" name="Google Shape;119;p13"/>
          <p:cNvSpPr/>
          <p:nvPr/>
        </p:nvSpPr>
        <p:spPr>
          <a:xfrm>
            <a:off x="8403588" y="3249194"/>
            <a:ext cx="651000" cy="696300"/>
          </a:xfrm>
          <a:prstGeom prst="roundRect">
            <a:avLst>
              <a:gd name="adj" fmla="val 16667"/>
            </a:avLst>
          </a:prstGeom>
          <a:solidFill>
            <a:srgbClr val="E8DDFE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100"/>
          </a:p>
        </p:txBody>
      </p:sp>
      <p:cxnSp>
        <p:nvCxnSpPr>
          <p:cNvPr id="120" name="Google Shape;120;p13"/>
          <p:cNvCxnSpPr>
            <a:cxnSpLocks/>
            <a:stCxn id="115" idx="3"/>
            <a:endCxn id="116" idx="1"/>
          </p:cNvCxnSpPr>
          <p:nvPr/>
        </p:nvCxnSpPr>
        <p:spPr>
          <a:xfrm flipV="1">
            <a:off x="4211359" y="3597359"/>
            <a:ext cx="297580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13"/>
          <p:cNvCxnSpPr>
            <a:cxnSpLocks/>
            <a:stCxn id="116" idx="3"/>
            <a:endCxn id="117" idx="1"/>
          </p:cNvCxnSpPr>
          <p:nvPr/>
        </p:nvCxnSpPr>
        <p:spPr>
          <a:xfrm flipV="1">
            <a:off x="5512330" y="3597350"/>
            <a:ext cx="257370" cy="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13"/>
          <p:cNvCxnSpPr>
            <a:cxnSpLocks/>
            <a:stCxn id="117" idx="3"/>
            <a:endCxn id="118" idx="1"/>
          </p:cNvCxnSpPr>
          <p:nvPr/>
        </p:nvCxnSpPr>
        <p:spPr>
          <a:xfrm>
            <a:off x="6958300" y="3597350"/>
            <a:ext cx="184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13"/>
          <p:cNvCxnSpPr>
            <a:stCxn id="112" idx="3"/>
            <a:endCxn id="115" idx="2"/>
          </p:cNvCxnSpPr>
          <p:nvPr/>
        </p:nvCxnSpPr>
        <p:spPr>
          <a:xfrm rot="10800000" flipH="1">
            <a:off x="2979820" y="3955903"/>
            <a:ext cx="769500" cy="740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24" name="Google Shape;124;p13"/>
          <p:cNvCxnSpPr>
            <a:stCxn id="102" idx="3"/>
            <a:endCxn id="119" idx="0"/>
          </p:cNvCxnSpPr>
          <p:nvPr/>
        </p:nvCxnSpPr>
        <p:spPr>
          <a:xfrm>
            <a:off x="8178872" y="2341240"/>
            <a:ext cx="550200" cy="908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25" name="Google Shape;125;p13"/>
          <p:cNvCxnSpPr>
            <a:endCxn id="100" idx="0"/>
          </p:cNvCxnSpPr>
          <p:nvPr/>
        </p:nvCxnSpPr>
        <p:spPr>
          <a:xfrm flipH="1">
            <a:off x="1033781" y="2841492"/>
            <a:ext cx="3767100" cy="407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26" name="Google Shape;126;p13"/>
          <p:cNvCxnSpPr/>
          <p:nvPr/>
        </p:nvCxnSpPr>
        <p:spPr>
          <a:xfrm rot="10800000" flipH="1">
            <a:off x="4754025" y="2341219"/>
            <a:ext cx="1047900" cy="500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7" name="Google Shape;127;p13" descr="A picture containing drawing, fence,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925" y="1689309"/>
            <a:ext cx="868050" cy="1014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3"/>
          <p:cNvCxnSpPr>
            <a:stCxn id="92" idx="3"/>
            <a:endCxn id="93" idx="1"/>
          </p:cNvCxnSpPr>
          <p:nvPr/>
        </p:nvCxnSpPr>
        <p:spPr>
          <a:xfrm rot="10800000" flipH="1">
            <a:off x="2188870" y="869768"/>
            <a:ext cx="2958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8049128" y="3503745"/>
            <a:ext cx="342600" cy="1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3"/>
          <p:cNvCxnSpPr>
            <a:stCxn id="104" idx="2"/>
          </p:cNvCxnSpPr>
          <p:nvPr/>
        </p:nvCxnSpPr>
        <p:spPr>
          <a:xfrm rot="5400000">
            <a:off x="6090694" y="101775"/>
            <a:ext cx="253500" cy="3010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3"/>
          <p:cNvCxnSpPr>
            <a:stCxn id="114" idx="0"/>
          </p:cNvCxnSpPr>
          <p:nvPr/>
        </p:nvCxnSpPr>
        <p:spPr>
          <a:xfrm rot="-5400000">
            <a:off x="2800325" y="2586200"/>
            <a:ext cx="146700" cy="943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32" name="Google Shape;132;p13"/>
          <p:cNvCxnSpPr/>
          <p:nvPr/>
        </p:nvCxnSpPr>
        <p:spPr>
          <a:xfrm rot="10800000" flipH="1">
            <a:off x="3352525" y="1731800"/>
            <a:ext cx="1369200" cy="1250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2</cp:revision>
  <dcterms:modified xsi:type="dcterms:W3CDTF">2020-04-25T15:33:44Z</dcterms:modified>
</cp:coreProperties>
</file>