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5" r:id="rId2"/>
    <p:sldId id="256" r:id="rId3"/>
    <p:sldId id="257" r:id="rId4"/>
    <p:sldId id="261" r:id="rId5"/>
    <p:sldId id="276" r:id="rId6"/>
    <p:sldId id="262" r:id="rId7"/>
    <p:sldId id="263" r:id="rId8"/>
    <p:sldId id="271" r:id="rId9"/>
    <p:sldId id="272" r:id="rId10"/>
    <p:sldId id="266" r:id="rId11"/>
    <p:sldId id="268" r:id="rId12"/>
    <p:sldId id="270" r:id="rId13"/>
    <p:sldId id="269" r:id="rId14"/>
    <p:sldId id="277" r:id="rId15"/>
    <p:sldId id="278" r:id="rId16"/>
    <p:sldId id="280" r:id="rId17"/>
    <p:sldId id="281" r:id="rId18"/>
    <p:sldId id="274" r:id="rId19"/>
    <p:sldId id="27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3EC6-7F6B-467D-A59C-9FB5C3F6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14C1D-84A3-4464-9809-33F7DED1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AE43-FDA4-467C-BAD2-D10B2BA0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DD83-6AB2-41B2-A042-35E70888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1139-21AC-4EBE-A1E3-0A9946A0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419-6EB3-4341-9BE1-13196E00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5ED47-1830-4468-B0FD-19D9630B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6AD0-F2CB-4531-BAD9-7B6D3BE1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D950-0F33-4937-AC4A-BFF94E98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47AB-3109-4FC8-966A-6C09BF81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9DE8F-9A6E-4076-8BCC-8D8AE467F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9395-9615-4691-85BC-1F2BDB12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A025-EB5D-4082-8A2A-2D54A718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5D6B-E308-424A-A02B-52539EB1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AF3C-CE0B-4EE8-B685-1B315233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E6BD-0D08-48B0-992F-118E7B3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864E-6C12-4A6D-A0AC-78B07928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F35C-8CA8-4BD2-8818-FD75A89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13DA-F374-4BFE-95BF-5D66397C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2B5F-0A9D-4120-A532-6AD962DE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3C6B-51F6-4ED4-8790-6A306BC2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EB4F-586A-4BF0-BF2C-C113DA12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860F-AF5F-4DA7-833B-25F06CB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34DA-D406-4FC0-8F29-468DBE13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B4E3-C8F6-40E6-871B-430131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1507-DF27-4FD7-B005-921A6252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3672-7E4E-4086-83B0-3C77DBC3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7EDD-97F1-4528-B626-FA31EDF5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2E36-2F89-4CD6-833B-430D478F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D052-44DA-4654-B9B0-495BA06A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4C4FD-1D2F-431D-8B03-43A8984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8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77FF-9E6B-44C3-86F1-53D98F05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1FC8-D2B6-4F62-9175-79243ED4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A6C9-C508-47DB-BCDB-5CBCBFB5B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C19F-E125-4D9C-AA7C-29DFAE9EA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970D3-134F-4F35-AF8B-BAB8149E5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7B628-EE6A-48DC-A2BB-13E29241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8F409-FC5C-47C8-83A5-1FBD2F7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9B68A-1067-4A27-9363-235A5C43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8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AF56-867E-4F42-AA8E-EB055FB3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752E3-3679-4007-AA08-4AABB6F2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19684-B2DB-4239-A6A4-645B1FAE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E103A-A056-4808-A15E-2B9148D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115EB-4C12-47CE-996F-3B72C9F4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9433-D09F-4DDD-B1BB-6AD34F8F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094C-A294-4FD0-8D90-44A8A392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36DA-4BD3-4F44-BFC0-9CFA4D6B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A947-5009-4C34-9D11-79F8476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DDD29-4FCF-4329-B492-988FBC4F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A7CB-131E-43ED-A822-4105E414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5A451-14A0-45AE-BEBA-DCF6FE0B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1D0B-E276-4C26-BE04-72482E6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1964-0990-45C6-B692-A6CA9224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5913-7BD3-4F55-853E-6C237BB12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653A-8C0B-49B9-90E5-5DD0B277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8CB5-DE3F-4703-B619-A5DC8EDD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04569-6A8E-4164-879F-556833C0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A761-1A73-40F9-B82D-61FB01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2015-2C60-484E-B3E4-58A993BC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77D67-F233-422C-B6DC-AE044D67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03CF-772D-43D9-8206-C21A6D630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306D-DC4A-43A4-82DD-E1407C70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E3C4-0FD1-426F-B91F-AC053407A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9D3C6C-3A60-42F5-BECA-0737B77F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00" y="16081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Distracted Driver 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Image Classification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C6A256-CD50-4112-9F65-680F3B2CA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5739"/>
            <a:ext cx="9144000" cy="2387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DSBA 6190 Final Project</a:t>
            </a:r>
          </a:p>
          <a:p>
            <a:r>
              <a:rPr lang="en-US" dirty="0"/>
              <a:t>May 2020</a:t>
            </a:r>
          </a:p>
          <a:p>
            <a:r>
              <a:rPr lang="en-US" dirty="0"/>
              <a:t>Evan Canfield ● Roma Dutta ● Shilpa Patil ●  Ibrokhim Sadikov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8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</p:spTree>
    <p:extLst>
      <p:ext uri="{BB962C8B-B14F-4D97-AF65-F5344CB8AC3E}">
        <p14:creationId xmlns:p14="http://schemas.microsoft.com/office/powerpoint/2010/main" val="71280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6006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53537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33057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86130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21BA2E-AECA-4E17-B943-661A5FAAC224}"/>
              </a:ext>
            </a:extLst>
          </p:cNvPr>
          <p:cNvSpPr/>
          <p:nvPr/>
        </p:nvSpPr>
        <p:spPr>
          <a:xfrm>
            <a:off x="6125695" y="2377442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98805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33057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0225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6006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81325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REST API Evaluation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5EC9-0896-4337-B69D-58344733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Input: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B4BFFB-7EF9-4BED-A617-86331C2A7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" y="2501490"/>
            <a:ext cx="4543936" cy="34079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A9C2-1A11-4E3D-9940-486D0808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5FCC9-A046-4F7D-97E7-043495374C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12B72-B8F7-4009-BD8D-B60785C7CF65}"/>
              </a:ext>
            </a:extLst>
          </p:cNvPr>
          <p:cNvSpPr txBox="1"/>
          <p:nvPr/>
        </p:nvSpPr>
        <p:spPr>
          <a:xfrm>
            <a:off x="1146713" y="5956212"/>
            <a:ext cx="4543936" cy="554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1" b="1" dirty="0"/>
              <a:t>Class C8 (Hair and Makeup)</a:t>
            </a:r>
          </a:p>
        </p:txBody>
      </p:sp>
    </p:spTree>
    <p:extLst>
      <p:ext uri="{BB962C8B-B14F-4D97-AF65-F5344CB8AC3E}">
        <p14:creationId xmlns:p14="http://schemas.microsoft.com/office/powerpoint/2010/main" val="375555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REST API Evaluation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5EC9-0896-4337-B69D-58344733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Input: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B4BFFB-7EF9-4BED-A617-86331C2A7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" y="2501490"/>
            <a:ext cx="4543936" cy="34079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A9C2-1A11-4E3D-9940-486D0808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5FCC9-A046-4F7D-97E7-043495374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6022" y="2505075"/>
            <a:ext cx="4359365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"payload": [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0.0004917857004329562,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0.0009714150219224393,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0.00037492465344257653,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0.0005540588754229248,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0.000527076655998826,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4.445736340130679e-05,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0.03505537286400795,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0.0012092252727597952,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</a:t>
            </a:r>
            <a:r>
              <a:rPr lang="it-IT" sz="1400" b="1" dirty="0"/>
              <a:t> </a:t>
            </a:r>
            <a:r>
              <a:rPr lang="it-IT" sz="1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0.960708737373352,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6.294571358012035e-05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}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12B72-B8F7-4009-BD8D-B60785C7CF65}"/>
              </a:ext>
            </a:extLst>
          </p:cNvPr>
          <p:cNvSpPr txBox="1"/>
          <p:nvPr/>
        </p:nvSpPr>
        <p:spPr>
          <a:xfrm>
            <a:off x="1146713" y="5956212"/>
            <a:ext cx="4543936" cy="554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1" b="1" dirty="0"/>
              <a:t>Class C8 (Hair and Makeup)</a:t>
            </a:r>
          </a:p>
        </p:txBody>
      </p:sp>
    </p:spTree>
    <p:extLst>
      <p:ext uri="{BB962C8B-B14F-4D97-AF65-F5344CB8AC3E}">
        <p14:creationId xmlns:p14="http://schemas.microsoft.com/office/powerpoint/2010/main" val="86563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Load Test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8493-47F4-48C9-B736-6EA03A975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Insert Locust Ramp Up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603B3-F103-40A7-AB24-D8F4BA5B66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Load Test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8493-47F4-48C9-B736-6EA03A975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AWS Invocation per Instance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603B3-F103-40A7-AB24-D8F4BA5B66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345CC-F2E2-436E-8942-20D509C7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25" y="2"/>
            <a:ext cx="542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1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90AD-48B4-4248-A2E0-E000055F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1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1243-692D-4FEA-9F08-E5DEB89E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Data Processing and Upload</a:t>
            </a:r>
          </a:p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Model Training and Endpoint Deployment</a:t>
            </a:r>
          </a:p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592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210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4D85BE-349F-445D-A70B-2B2181070150}"/>
              </a:ext>
            </a:extLst>
          </p:cNvPr>
          <p:cNvSpPr/>
          <p:nvPr/>
        </p:nvSpPr>
        <p:spPr>
          <a:xfrm>
            <a:off x="1381126" y="2571751"/>
            <a:ext cx="6124574" cy="2185417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174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4D85BE-349F-445D-A70B-2B2181070150}"/>
              </a:ext>
            </a:extLst>
          </p:cNvPr>
          <p:cNvSpPr/>
          <p:nvPr/>
        </p:nvSpPr>
        <p:spPr>
          <a:xfrm>
            <a:off x="7648577" y="2571750"/>
            <a:ext cx="2981324" cy="2185417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965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19196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EB6383-AFC5-43F8-8ABC-30BA663CEA5C}"/>
              </a:ext>
            </a:extLst>
          </p:cNvPr>
          <p:cNvSpPr/>
          <p:nvPr/>
        </p:nvSpPr>
        <p:spPr>
          <a:xfrm>
            <a:off x="571501" y="1600200"/>
            <a:ext cx="6134100" cy="1943100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55152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35297E-DE76-4617-BF1B-0E7EB8D1E88E}"/>
              </a:ext>
            </a:extLst>
          </p:cNvPr>
          <p:cNvSpPr/>
          <p:nvPr/>
        </p:nvSpPr>
        <p:spPr>
          <a:xfrm>
            <a:off x="771525" y="3590926"/>
            <a:ext cx="10515598" cy="303847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44115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269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Distracted Driver  Image Classification with  Amazon SageMaker</vt:lpstr>
      <vt:lpstr>PowerPoint Presentation</vt:lpstr>
      <vt:lpstr>Steps</vt:lpstr>
      <vt:lpstr>Step 1: Data Processing and Upload</vt:lpstr>
      <vt:lpstr>Step 1: Data Processing and Upload</vt:lpstr>
      <vt:lpstr>Step 1: Data Processing and Upload</vt:lpstr>
      <vt:lpstr>Step 2: Model Training and  Endpoint Deployment</vt:lpstr>
      <vt:lpstr>Step 2: Model Training and  Endpoint Deployment</vt:lpstr>
      <vt:lpstr>Step 2: Model Training and  Endpoint Deployment</vt:lpstr>
      <vt:lpstr>Step 3: REST API</vt:lpstr>
      <vt:lpstr>Step 3: REST API</vt:lpstr>
      <vt:lpstr>Step 3: REST API</vt:lpstr>
      <vt:lpstr>Step 3: REST API</vt:lpstr>
      <vt:lpstr>Step 3: REST API</vt:lpstr>
      <vt:lpstr>Step 3: REST API</vt:lpstr>
      <vt:lpstr>REST API Evaluation</vt:lpstr>
      <vt:lpstr>REST API Evaluation</vt:lpstr>
      <vt:lpstr>Load Test</vt:lpstr>
      <vt:lpstr>Load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18</cp:revision>
  <dcterms:created xsi:type="dcterms:W3CDTF">2020-05-01T14:05:20Z</dcterms:created>
  <dcterms:modified xsi:type="dcterms:W3CDTF">2020-05-01T17:30:30Z</dcterms:modified>
</cp:coreProperties>
</file>