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media/image12.jpg" ContentType="image/png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8"/>
  </p:notesMasterIdLst>
  <p:sldIdLst>
    <p:sldId id="293" r:id="rId3"/>
    <p:sldId id="360" r:id="rId4"/>
    <p:sldId id="337" r:id="rId5"/>
    <p:sldId id="345" r:id="rId6"/>
    <p:sldId id="344" r:id="rId7"/>
    <p:sldId id="341" r:id="rId8"/>
    <p:sldId id="356" r:id="rId9"/>
    <p:sldId id="361" r:id="rId10"/>
    <p:sldId id="362" r:id="rId11"/>
    <p:sldId id="353" r:id="rId12"/>
    <p:sldId id="354" r:id="rId13"/>
    <p:sldId id="355" r:id="rId14"/>
    <p:sldId id="365" r:id="rId15"/>
    <p:sldId id="364" r:id="rId16"/>
    <p:sldId id="291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orient="horz" pos="3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3399FF"/>
    <a:srgbClr val="9999FF"/>
    <a:srgbClr val="3188EF"/>
    <a:srgbClr val="5767B4"/>
    <a:srgbClr val="86CEFA"/>
    <a:srgbClr val="FFFFFF"/>
    <a:srgbClr val="000000"/>
    <a:srgbClr val="BC8F00"/>
    <a:srgbClr val="2A8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86549" autoAdjust="0"/>
  </p:normalViewPr>
  <p:slideViewPr>
    <p:cSldViewPr>
      <p:cViewPr varScale="1">
        <p:scale>
          <a:sx n="86" d="100"/>
          <a:sy n="86" d="100"/>
        </p:scale>
        <p:origin x="1104" y="66"/>
      </p:cViewPr>
      <p:guideLst>
        <p:guide orient="horz" pos="531"/>
        <p:guide pos="340"/>
        <p:guide pos="5375"/>
        <p:guide orient="horz" pos="30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6DDA8-CEDF-495D-ABAF-875C2F45915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D1B313C-81BD-4E79-A41D-9CB0A8204BC0}">
      <dgm:prSet phldrT="[文本]" custT="1"/>
      <dgm:spPr>
        <a:solidFill>
          <a:srgbClr val="D09E00"/>
        </a:solidFill>
      </dgm:spPr>
      <dgm:t>
        <a:bodyPr/>
        <a:lstStyle/>
        <a:p>
          <a:r>
            <a:rPr lang="zh-CN" altLang="en-US" sz="1900" b="0" i="0" dirty="0" smtClean="0"/>
            <a:t>方便单元测试</a:t>
          </a:r>
          <a:endParaRPr lang="zh-CN" altLang="en-US" sz="1900" b="0" i="0" dirty="0"/>
        </a:p>
      </dgm:t>
    </dgm:pt>
    <dgm:pt modelId="{EE7846DC-B5DC-42CA-9FC9-D14A608535EB}" type="parTrans" cxnId="{3BAD39C3-0AC6-4FE8-BA1A-FC6B00EC5C51}">
      <dgm:prSet/>
      <dgm:spPr/>
      <dgm:t>
        <a:bodyPr/>
        <a:lstStyle/>
        <a:p>
          <a:endParaRPr lang="zh-CN" altLang="en-US"/>
        </a:p>
      </dgm:t>
    </dgm:pt>
    <dgm:pt modelId="{87F115A1-14D0-4A9F-B3FF-2FE8BA9F81EF}" type="sibTrans" cxnId="{3BAD39C3-0AC6-4FE8-BA1A-FC6B00EC5C51}">
      <dgm:prSet custT="1"/>
      <dgm:spPr/>
      <dgm:t>
        <a:bodyPr/>
        <a:lstStyle/>
        <a:p>
          <a:r>
            <a:rPr lang="zh-CN" altLang="en-US" sz="1900" b="0" i="0" dirty="0" smtClean="0"/>
            <a:t>降低耦合</a:t>
          </a:r>
          <a:endParaRPr lang="zh-CN" altLang="en-US" sz="1900" dirty="0"/>
        </a:p>
      </dgm:t>
    </dgm:pt>
    <dgm:pt modelId="{6C92736C-2E23-4300-8567-24712D110356}">
      <dgm:prSet phldrT="[文本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zh-CN" altLang="en-US" sz="1900" b="0" i="0" dirty="0" smtClean="0"/>
            <a:t>避免 </a:t>
          </a:r>
          <a:r>
            <a:rPr lang="en-US" sz="1900" b="0" i="0" dirty="0" smtClean="0"/>
            <a:t>Activity </a:t>
          </a:r>
          <a:r>
            <a:rPr lang="zh-CN" altLang="en-US" sz="1900" b="0" i="0" dirty="0" smtClean="0"/>
            <a:t>的内存泄露</a:t>
          </a:r>
          <a:endParaRPr lang="zh-CN" altLang="en-US" sz="1900" b="0" i="0" dirty="0"/>
        </a:p>
      </dgm:t>
    </dgm:pt>
    <dgm:pt modelId="{C3FE6071-3F9E-4528-B3FB-53DAF1C19301}" type="parTrans" cxnId="{93E79894-69BD-4064-9177-1A9257C50ABD}">
      <dgm:prSet/>
      <dgm:spPr/>
      <dgm:t>
        <a:bodyPr/>
        <a:lstStyle/>
        <a:p>
          <a:endParaRPr lang="zh-CN" altLang="en-US"/>
        </a:p>
      </dgm:t>
    </dgm:pt>
    <dgm:pt modelId="{D7B4799E-D329-44E3-8050-26B93CDDF8FD}" type="sibTrans" cxnId="{93E79894-69BD-4064-9177-1A9257C50ABD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900" b="0" i="0" dirty="0" smtClean="0"/>
            <a:t>易于维护</a:t>
          </a:r>
          <a:endParaRPr lang="zh-CN" altLang="en-US" sz="1900" b="0" i="0" dirty="0"/>
        </a:p>
      </dgm:t>
    </dgm:pt>
    <dgm:pt modelId="{3DCE604B-64E7-414B-B8CD-37A84BB33BF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b="0" i="0" dirty="0" smtClean="0"/>
            <a:t>模块职责划分明显</a:t>
          </a:r>
          <a:endParaRPr lang="zh-CN" altLang="en-US" dirty="0"/>
        </a:p>
      </dgm:t>
    </dgm:pt>
    <dgm:pt modelId="{8A13B1A6-485E-4F1B-94FC-FD32667579BE}" type="parTrans" cxnId="{2E9FB383-E2DB-4C9C-998E-A9FD6ECAA603}">
      <dgm:prSet/>
      <dgm:spPr/>
      <dgm:t>
        <a:bodyPr/>
        <a:lstStyle/>
        <a:p>
          <a:endParaRPr lang="zh-CN" altLang="en-US"/>
        </a:p>
      </dgm:t>
    </dgm:pt>
    <dgm:pt modelId="{D60BFB0B-7CC4-4A84-B468-207610F34F08}" type="sibTrans" cxnId="{2E9FB383-E2DB-4C9C-998E-A9FD6ECAA603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zh-CN" altLang="en-US" sz="1900" b="0" i="0" dirty="0" smtClean="0"/>
            <a:t>代码灵活</a:t>
          </a:r>
          <a:endParaRPr lang="zh-CN" altLang="en-US" sz="1900" b="0" i="0" dirty="0"/>
        </a:p>
      </dgm:t>
    </dgm:pt>
    <dgm:pt modelId="{F8C671C4-B048-4569-8988-14987A125E8E}" type="pres">
      <dgm:prSet presAssocID="{9AA6DDA8-CEDF-495D-ABAF-875C2F45915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263B31B-87D2-4F06-9A7D-7219D9D4990F}" type="pres">
      <dgm:prSet presAssocID="{0D1B313C-81BD-4E79-A41D-9CB0A8204BC0}" presName="composite" presStyleCnt="0"/>
      <dgm:spPr/>
    </dgm:pt>
    <dgm:pt modelId="{A68C2D3F-70B8-4B08-A752-7219E2D0A102}" type="pres">
      <dgm:prSet presAssocID="{0D1B313C-81BD-4E79-A41D-9CB0A8204BC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BA82DA-EBE2-4389-A203-8732CF08631A}" type="pres">
      <dgm:prSet presAssocID="{0D1B313C-81BD-4E79-A41D-9CB0A8204BC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2EBA9DB-8712-48E8-B7DA-42E09837FEFA}" type="pres">
      <dgm:prSet presAssocID="{0D1B313C-81BD-4E79-A41D-9CB0A8204BC0}" presName="BalanceSpacing" presStyleCnt="0"/>
      <dgm:spPr/>
    </dgm:pt>
    <dgm:pt modelId="{543BEC31-F1FD-4AF4-BD62-40145C9552B5}" type="pres">
      <dgm:prSet presAssocID="{0D1B313C-81BD-4E79-A41D-9CB0A8204BC0}" presName="BalanceSpacing1" presStyleCnt="0"/>
      <dgm:spPr/>
    </dgm:pt>
    <dgm:pt modelId="{A1784358-4711-4DE6-9BBF-860727BE6D65}" type="pres">
      <dgm:prSet presAssocID="{87F115A1-14D0-4A9F-B3FF-2FE8BA9F81EF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32959B52-C22B-4B9E-BB4A-AB5E59844912}" type="pres">
      <dgm:prSet presAssocID="{87F115A1-14D0-4A9F-B3FF-2FE8BA9F81EF}" presName="spaceBetweenRectangles" presStyleCnt="0"/>
      <dgm:spPr/>
    </dgm:pt>
    <dgm:pt modelId="{C06058CB-97C2-46C1-B9DA-715D177C3E19}" type="pres">
      <dgm:prSet presAssocID="{6C92736C-2E23-4300-8567-24712D110356}" presName="composite" presStyleCnt="0"/>
      <dgm:spPr/>
    </dgm:pt>
    <dgm:pt modelId="{7D5FA20B-1A6A-495E-9EBE-B2CD9B3829C6}" type="pres">
      <dgm:prSet presAssocID="{6C92736C-2E23-4300-8567-24712D11035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97FBCA-002B-4F8A-BAA0-E06F0F7D71E7}" type="pres">
      <dgm:prSet presAssocID="{6C92736C-2E23-4300-8567-24712D11035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528B6E1-AC62-445D-9373-407B170D495D}" type="pres">
      <dgm:prSet presAssocID="{6C92736C-2E23-4300-8567-24712D110356}" presName="BalanceSpacing" presStyleCnt="0"/>
      <dgm:spPr/>
    </dgm:pt>
    <dgm:pt modelId="{178E69C3-5BAD-413E-8A3D-9E34845BE0E0}" type="pres">
      <dgm:prSet presAssocID="{6C92736C-2E23-4300-8567-24712D110356}" presName="BalanceSpacing1" presStyleCnt="0"/>
      <dgm:spPr/>
    </dgm:pt>
    <dgm:pt modelId="{7C09B646-95C8-408D-9FAE-D8EBDFF36C92}" type="pres">
      <dgm:prSet presAssocID="{D7B4799E-D329-44E3-8050-26B93CDDF8FD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731CB0E1-A07A-4269-B00C-21C6110A6611}" type="pres">
      <dgm:prSet presAssocID="{D7B4799E-D329-44E3-8050-26B93CDDF8FD}" presName="spaceBetweenRectangles" presStyleCnt="0"/>
      <dgm:spPr/>
    </dgm:pt>
    <dgm:pt modelId="{A697935E-DE04-4124-BDD5-FB96EF03132D}" type="pres">
      <dgm:prSet presAssocID="{3DCE604B-64E7-414B-B8CD-37A84BB33BF4}" presName="composite" presStyleCnt="0"/>
      <dgm:spPr/>
    </dgm:pt>
    <dgm:pt modelId="{0F005C99-850B-4B12-83BB-3EB799FBC26E}" type="pres">
      <dgm:prSet presAssocID="{3DCE604B-64E7-414B-B8CD-37A84BB33BF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91C0DA-51C1-4765-8ECB-0279FC7D4707}" type="pres">
      <dgm:prSet presAssocID="{3DCE604B-64E7-414B-B8CD-37A84BB33BF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2E037CA-9CDC-4D25-A866-04AA21B2AD1F}" type="pres">
      <dgm:prSet presAssocID="{3DCE604B-64E7-414B-B8CD-37A84BB33BF4}" presName="BalanceSpacing" presStyleCnt="0"/>
      <dgm:spPr/>
    </dgm:pt>
    <dgm:pt modelId="{FDFE4788-F167-401A-AF23-07689A371758}" type="pres">
      <dgm:prSet presAssocID="{3DCE604B-64E7-414B-B8CD-37A84BB33BF4}" presName="BalanceSpacing1" presStyleCnt="0"/>
      <dgm:spPr/>
    </dgm:pt>
    <dgm:pt modelId="{C3AE295E-9A83-4CDE-8F8D-AF5DEA472234}" type="pres">
      <dgm:prSet presAssocID="{D60BFB0B-7CC4-4A84-B468-207610F34F08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3BAD39C3-0AC6-4FE8-BA1A-FC6B00EC5C51}" srcId="{9AA6DDA8-CEDF-495D-ABAF-875C2F459156}" destId="{0D1B313C-81BD-4E79-A41D-9CB0A8204BC0}" srcOrd="0" destOrd="0" parTransId="{EE7846DC-B5DC-42CA-9FC9-D14A608535EB}" sibTransId="{87F115A1-14D0-4A9F-B3FF-2FE8BA9F81EF}"/>
    <dgm:cxn modelId="{800212F3-BD49-4E02-8359-8A37EF6AD81D}" type="presOf" srcId="{3DCE604B-64E7-414B-B8CD-37A84BB33BF4}" destId="{0F005C99-850B-4B12-83BB-3EB799FBC26E}" srcOrd="0" destOrd="0" presId="urn:microsoft.com/office/officeart/2008/layout/AlternatingHexagons"/>
    <dgm:cxn modelId="{B022FFA8-9DD9-49AF-AD13-31629916DAB2}" type="presOf" srcId="{0D1B313C-81BD-4E79-A41D-9CB0A8204BC0}" destId="{A68C2D3F-70B8-4B08-A752-7219E2D0A102}" srcOrd="0" destOrd="0" presId="urn:microsoft.com/office/officeart/2008/layout/AlternatingHexagons"/>
    <dgm:cxn modelId="{93E79894-69BD-4064-9177-1A9257C50ABD}" srcId="{9AA6DDA8-CEDF-495D-ABAF-875C2F459156}" destId="{6C92736C-2E23-4300-8567-24712D110356}" srcOrd="1" destOrd="0" parTransId="{C3FE6071-3F9E-4528-B3FB-53DAF1C19301}" sibTransId="{D7B4799E-D329-44E3-8050-26B93CDDF8FD}"/>
    <dgm:cxn modelId="{C55FA688-37E4-43D6-BD97-E933162B2DA5}" type="presOf" srcId="{6C92736C-2E23-4300-8567-24712D110356}" destId="{7D5FA20B-1A6A-495E-9EBE-B2CD9B3829C6}" srcOrd="0" destOrd="0" presId="urn:microsoft.com/office/officeart/2008/layout/AlternatingHexagons"/>
    <dgm:cxn modelId="{B28CB12A-A9D5-4C28-855B-DC2484D6B4AB}" type="presOf" srcId="{9AA6DDA8-CEDF-495D-ABAF-875C2F459156}" destId="{F8C671C4-B048-4569-8988-14987A125E8E}" srcOrd="0" destOrd="0" presId="urn:microsoft.com/office/officeart/2008/layout/AlternatingHexagons"/>
    <dgm:cxn modelId="{42A3F93E-14FE-427D-8E44-B0CA209735B0}" type="presOf" srcId="{87F115A1-14D0-4A9F-B3FF-2FE8BA9F81EF}" destId="{A1784358-4711-4DE6-9BBF-860727BE6D65}" srcOrd="0" destOrd="0" presId="urn:microsoft.com/office/officeart/2008/layout/AlternatingHexagons"/>
    <dgm:cxn modelId="{E9632EB2-5D69-41CB-9D5F-13C9656AB47F}" type="presOf" srcId="{D7B4799E-D329-44E3-8050-26B93CDDF8FD}" destId="{7C09B646-95C8-408D-9FAE-D8EBDFF36C92}" srcOrd="0" destOrd="0" presId="urn:microsoft.com/office/officeart/2008/layout/AlternatingHexagons"/>
    <dgm:cxn modelId="{F102E1D7-3AC4-41DB-90A4-DBFFB26DCD1F}" type="presOf" srcId="{D60BFB0B-7CC4-4A84-B468-207610F34F08}" destId="{C3AE295E-9A83-4CDE-8F8D-AF5DEA472234}" srcOrd="0" destOrd="0" presId="urn:microsoft.com/office/officeart/2008/layout/AlternatingHexagons"/>
    <dgm:cxn modelId="{2E9FB383-E2DB-4C9C-998E-A9FD6ECAA603}" srcId="{9AA6DDA8-CEDF-495D-ABAF-875C2F459156}" destId="{3DCE604B-64E7-414B-B8CD-37A84BB33BF4}" srcOrd="2" destOrd="0" parTransId="{8A13B1A6-485E-4F1B-94FC-FD32667579BE}" sibTransId="{D60BFB0B-7CC4-4A84-B468-207610F34F08}"/>
    <dgm:cxn modelId="{A3DC7EC0-A251-4CBF-B86C-24CBD353C979}" type="presParOf" srcId="{F8C671C4-B048-4569-8988-14987A125E8E}" destId="{8263B31B-87D2-4F06-9A7D-7219D9D4990F}" srcOrd="0" destOrd="0" presId="urn:microsoft.com/office/officeart/2008/layout/AlternatingHexagons"/>
    <dgm:cxn modelId="{54EB9717-0EDC-465A-BBC6-FCBC65BE28DB}" type="presParOf" srcId="{8263B31B-87D2-4F06-9A7D-7219D9D4990F}" destId="{A68C2D3F-70B8-4B08-A752-7219E2D0A102}" srcOrd="0" destOrd="0" presId="urn:microsoft.com/office/officeart/2008/layout/AlternatingHexagons"/>
    <dgm:cxn modelId="{8031A199-D992-4F4A-B54E-A5D379905DA6}" type="presParOf" srcId="{8263B31B-87D2-4F06-9A7D-7219D9D4990F}" destId="{5CBA82DA-EBE2-4389-A203-8732CF08631A}" srcOrd="1" destOrd="0" presId="urn:microsoft.com/office/officeart/2008/layout/AlternatingHexagons"/>
    <dgm:cxn modelId="{56F9F171-DA71-4406-AF19-0199B3FCD079}" type="presParOf" srcId="{8263B31B-87D2-4F06-9A7D-7219D9D4990F}" destId="{F2EBA9DB-8712-48E8-B7DA-42E09837FEFA}" srcOrd="2" destOrd="0" presId="urn:microsoft.com/office/officeart/2008/layout/AlternatingHexagons"/>
    <dgm:cxn modelId="{3A567E75-BBFE-4897-A743-B6D8905544DC}" type="presParOf" srcId="{8263B31B-87D2-4F06-9A7D-7219D9D4990F}" destId="{543BEC31-F1FD-4AF4-BD62-40145C9552B5}" srcOrd="3" destOrd="0" presId="urn:microsoft.com/office/officeart/2008/layout/AlternatingHexagons"/>
    <dgm:cxn modelId="{8B285F74-DBFC-4C5F-97A1-2CA875FC70C4}" type="presParOf" srcId="{8263B31B-87D2-4F06-9A7D-7219D9D4990F}" destId="{A1784358-4711-4DE6-9BBF-860727BE6D65}" srcOrd="4" destOrd="0" presId="urn:microsoft.com/office/officeart/2008/layout/AlternatingHexagons"/>
    <dgm:cxn modelId="{BA54C3B3-9A26-43CC-87CF-0C303B58E9C2}" type="presParOf" srcId="{F8C671C4-B048-4569-8988-14987A125E8E}" destId="{32959B52-C22B-4B9E-BB4A-AB5E59844912}" srcOrd="1" destOrd="0" presId="urn:microsoft.com/office/officeart/2008/layout/AlternatingHexagons"/>
    <dgm:cxn modelId="{3A460ED6-AD98-410B-B408-DDE73D966203}" type="presParOf" srcId="{F8C671C4-B048-4569-8988-14987A125E8E}" destId="{C06058CB-97C2-46C1-B9DA-715D177C3E19}" srcOrd="2" destOrd="0" presId="urn:microsoft.com/office/officeart/2008/layout/AlternatingHexagons"/>
    <dgm:cxn modelId="{CED12C13-2D32-4DC1-95FA-4ED00C3A493F}" type="presParOf" srcId="{C06058CB-97C2-46C1-B9DA-715D177C3E19}" destId="{7D5FA20B-1A6A-495E-9EBE-B2CD9B3829C6}" srcOrd="0" destOrd="0" presId="urn:microsoft.com/office/officeart/2008/layout/AlternatingHexagons"/>
    <dgm:cxn modelId="{5700378C-7654-4E4F-B42C-B4055B7714C3}" type="presParOf" srcId="{C06058CB-97C2-46C1-B9DA-715D177C3E19}" destId="{CA97FBCA-002B-4F8A-BAA0-E06F0F7D71E7}" srcOrd="1" destOrd="0" presId="urn:microsoft.com/office/officeart/2008/layout/AlternatingHexagons"/>
    <dgm:cxn modelId="{27A5E2C0-8C2B-4120-B02B-4213BD1E560B}" type="presParOf" srcId="{C06058CB-97C2-46C1-B9DA-715D177C3E19}" destId="{F528B6E1-AC62-445D-9373-407B170D495D}" srcOrd="2" destOrd="0" presId="urn:microsoft.com/office/officeart/2008/layout/AlternatingHexagons"/>
    <dgm:cxn modelId="{651A305A-60E8-4687-96F9-DCD1B245F498}" type="presParOf" srcId="{C06058CB-97C2-46C1-B9DA-715D177C3E19}" destId="{178E69C3-5BAD-413E-8A3D-9E34845BE0E0}" srcOrd="3" destOrd="0" presId="urn:microsoft.com/office/officeart/2008/layout/AlternatingHexagons"/>
    <dgm:cxn modelId="{95E76A58-7455-465D-A99F-1411BF5C6601}" type="presParOf" srcId="{C06058CB-97C2-46C1-B9DA-715D177C3E19}" destId="{7C09B646-95C8-408D-9FAE-D8EBDFF36C92}" srcOrd="4" destOrd="0" presId="urn:microsoft.com/office/officeart/2008/layout/AlternatingHexagons"/>
    <dgm:cxn modelId="{504A9EEC-A0B4-4EA0-A350-2EEFC3B26CC1}" type="presParOf" srcId="{F8C671C4-B048-4569-8988-14987A125E8E}" destId="{731CB0E1-A07A-4269-B00C-21C6110A6611}" srcOrd="3" destOrd="0" presId="urn:microsoft.com/office/officeart/2008/layout/AlternatingHexagons"/>
    <dgm:cxn modelId="{C098015C-B6F5-43FB-8245-D32316DBC08F}" type="presParOf" srcId="{F8C671C4-B048-4569-8988-14987A125E8E}" destId="{A697935E-DE04-4124-BDD5-FB96EF03132D}" srcOrd="4" destOrd="0" presId="urn:microsoft.com/office/officeart/2008/layout/AlternatingHexagons"/>
    <dgm:cxn modelId="{B147AADB-D016-4A52-9363-54087453BF9B}" type="presParOf" srcId="{A697935E-DE04-4124-BDD5-FB96EF03132D}" destId="{0F005C99-850B-4B12-83BB-3EB799FBC26E}" srcOrd="0" destOrd="0" presId="urn:microsoft.com/office/officeart/2008/layout/AlternatingHexagons"/>
    <dgm:cxn modelId="{124E8829-28F8-467D-AB2A-60AF5A048208}" type="presParOf" srcId="{A697935E-DE04-4124-BDD5-FB96EF03132D}" destId="{DE91C0DA-51C1-4765-8ECB-0279FC7D4707}" srcOrd="1" destOrd="0" presId="urn:microsoft.com/office/officeart/2008/layout/AlternatingHexagons"/>
    <dgm:cxn modelId="{CE6BB3B4-1EB3-4DB3-8E7E-542B433C6585}" type="presParOf" srcId="{A697935E-DE04-4124-BDD5-FB96EF03132D}" destId="{52E037CA-9CDC-4D25-A866-04AA21B2AD1F}" srcOrd="2" destOrd="0" presId="urn:microsoft.com/office/officeart/2008/layout/AlternatingHexagons"/>
    <dgm:cxn modelId="{0B2106A6-7B87-4F84-8719-9A053C2D8B7C}" type="presParOf" srcId="{A697935E-DE04-4124-BDD5-FB96EF03132D}" destId="{FDFE4788-F167-401A-AF23-07689A371758}" srcOrd="3" destOrd="0" presId="urn:microsoft.com/office/officeart/2008/layout/AlternatingHexagons"/>
    <dgm:cxn modelId="{84D3D363-02A8-4334-AADF-452635304A9B}" type="presParOf" srcId="{A697935E-DE04-4124-BDD5-FB96EF03132D}" destId="{C3AE295E-9A83-4CDE-8F8D-AF5DEA47223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8D63F7-0625-43EF-8F68-BCFFDC8BE6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E7703A-DB93-4238-9592-1606DEAF3CC7}">
      <dgm:prSet phldrT="[文本]" custT="1"/>
      <dgm:spPr/>
      <dgm:t>
        <a:bodyPr/>
        <a:lstStyle/>
        <a:p>
          <a:r>
            <a:rPr lang="zh-CN" altLang="en-US" sz="2800" b="0" i="0" dirty="0"/>
            <a:t>保证</a:t>
          </a:r>
          <a:r>
            <a:rPr lang="en-US" altLang="en-US" sz="2800" b="0" i="0" dirty="0"/>
            <a:t>API</a:t>
          </a:r>
          <a:r>
            <a:rPr lang="zh-CN" altLang="en-US" sz="2800" b="0" i="0" dirty="0"/>
            <a:t>的调用者是经过自己授权的</a:t>
          </a:r>
          <a:r>
            <a:rPr lang="en-US" altLang="en-US" sz="2800" b="0" i="0" dirty="0"/>
            <a:t>App</a:t>
          </a:r>
          <a:endParaRPr lang="zh-CN" altLang="en-US" sz="2800" dirty="0"/>
        </a:p>
      </dgm:t>
    </dgm:pt>
    <dgm:pt modelId="{F5D52F5F-5B96-40D4-9E1B-A92799D56BFF}" type="parTrans" cxnId="{CCC8B3B3-70F0-478E-9FE5-1E1B8BB27064}">
      <dgm:prSet/>
      <dgm:spPr/>
      <dgm:t>
        <a:bodyPr/>
        <a:lstStyle/>
        <a:p>
          <a:endParaRPr lang="zh-CN" altLang="en-US"/>
        </a:p>
      </dgm:t>
    </dgm:pt>
    <dgm:pt modelId="{B6377E63-7248-4B7E-BFAE-EA2FE8E8B4D4}" type="sibTrans" cxnId="{CCC8B3B3-70F0-478E-9FE5-1E1B8BB27064}">
      <dgm:prSet/>
      <dgm:spPr/>
      <dgm:t>
        <a:bodyPr/>
        <a:lstStyle/>
        <a:p>
          <a:endParaRPr lang="zh-CN" altLang="en-US"/>
        </a:p>
      </dgm:t>
    </dgm:pt>
    <dgm:pt modelId="{0EEB9E14-2197-4BF6-BB9B-513CA5885A25}">
      <dgm:prSet phldrT="[文本]" custT="1"/>
      <dgm:spPr/>
      <dgm:t>
        <a:bodyPr/>
        <a:lstStyle/>
        <a:p>
          <a:r>
            <a:rPr lang="zh-CN" altLang="en-US" sz="2000" dirty="0"/>
            <a:t>登录需要传入</a:t>
          </a:r>
          <a:r>
            <a:rPr lang="en-US" altLang="zh-CN" sz="2000" b="0" i="0" dirty="0">
              <a:effectLst/>
            </a:rPr>
            <a:t>AppKey</a:t>
          </a:r>
          <a:r>
            <a:rPr lang="zh-CN" altLang="en-US" sz="2000" b="0" i="0" dirty="0">
              <a:effectLst/>
            </a:rPr>
            <a:t>和</a:t>
          </a:r>
          <a:r>
            <a:rPr lang="en-US" altLang="zh-CN" sz="2000" b="0" i="0" dirty="0">
              <a:effectLst/>
            </a:rPr>
            <a:t>AppSecret，</a:t>
          </a:r>
          <a:r>
            <a:rPr lang="zh-CN" altLang="en-US" sz="2000" b="0" i="0" dirty="0">
              <a:effectLst/>
            </a:rPr>
            <a:t>重要接口需要</a:t>
          </a:r>
          <a:r>
            <a:rPr lang="en-US" altLang="zh-CN" sz="2000" b="0" i="0" dirty="0">
              <a:effectLst/>
            </a:rPr>
            <a:t>access_token</a:t>
          </a:r>
          <a:r>
            <a:rPr lang="zh-CN" altLang="en-US" sz="2000" b="0" i="0" dirty="0">
              <a:effectLst/>
            </a:rPr>
            <a:t>验证。</a:t>
          </a:r>
          <a:endParaRPr lang="zh-CN" altLang="en-US" sz="2000" dirty="0"/>
        </a:p>
      </dgm:t>
    </dgm:pt>
    <dgm:pt modelId="{763BC3CD-CF7E-4953-8ED7-C22DE6EE86EF}" type="parTrans" cxnId="{C4D1D7F4-B39A-4AD7-868D-FF80688B33E1}">
      <dgm:prSet/>
      <dgm:spPr/>
      <dgm:t>
        <a:bodyPr/>
        <a:lstStyle/>
        <a:p>
          <a:endParaRPr lang="zh-CN" altLang="en-US"/>
        </a:p>
      </dgm:t>
    </dgm:pt>
    <dgm:pt modelId="{E40F6B80-19CF-42A4-8FAE-8A13495D256C}" type="sibTrans" cxnId="{C4D1D7F4-B39A-4AD7-868D-FF80688B33E1}">
      <dgm:prSet/>
      <dgm:spPr/>
      <dgm:t>
        <a:bodyPr/>
        <a:lstStyle/>
        <a:p>
          <a:endParaRPr lang="zh-CN" altLang="en-US"/>
        </a:p>
      </dgm:t>
    </dgm:pt>
    <dgm:pt modelId="{D336DC7F-BE8D-48A1-A978-CFE1EEE2FF34}">
      <dgm:prSet phldrT="[文本]" custT="1"/>
      <dgm:spPr/>
      <dgm:t>
        <a:bodyPr/>
        <a:lstStyle/>
        <a:p>
          <a:r>
            <a:rPr lang="zh-CN" altLang="en-US" sz="2800" b="0" i="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保证数据传输的安全</a:t>
          </a:r>
        </a:p>
      </dgm:t>
    </dgm:pt>
    <dgm:pt modelId="{F3D0411A-738C-4037-9D12-5D088AB73DD0}" type="parTrans" cxnId="{976B87A0-DB4F-47B4-B5A6-7B8723D2ED95}">
      <dgm:prSet/>
      <dgm:spPr/>
      <dgm:t>
        <a:bodyPr/>
        <a:lstStyle/>
        <a:p>
          <a:endParaRPr lang="zh-CN" altLang="en-US"/>
        </a:p>
      </dgm:t>
    </dgm:pt>
    <dgm:pt modelId="{69078D9C-E770-41BB-B87A-1FDCFA19661B}" type="sibTrans" cxnId="{976B87A0-DB4F-47B4-B5A6-7B8723D2ED95}">
      <dgm:prSet/>
      <dgm:spPr/>
      <dgm:t>
        <a:bodyPr/>
        <a:lstStyle/>
        <a:p>
          <a:endParaRPr lang="zh-CN" altLang="en-US"/>
        </a:p>
      </dgm:t>
    </dgm:pt>
    <dgm:pt modelId="{90802B07-1540-48F6-BDE0-8DACD7F6F855}">
      <dgm:prSet phldrT="[文本]" custT="1"/>
      <dgm:spPr/>
      <dgm:t>
        <a:bodyPr/>
        <a:lstStyle/>
        <a:p>
          <a:r>
            <a:rPr lang="zh-CN" altLang="en-US" sz="2000" b="0" i="0" dirty="0"/>
            <a:t>主要就是采用</a:t>
          </a:r>
          <a:r>
            <a:rPr lang="en-US" altLang="en-US" sz="2000" b="0" i="0" dirty="0"/>
            <a:t>HTTPS</a:t>
          </a:r>
          <a:r>
            <a:rPr lang="zh-CN" altLang="en-US" sz="2000" b="0" i="0" dirty="0"/>
            <a:t>了。</a:t>
          </a:r>
          <a:r>
            <a:rPr lang="en-US" altLang="en-US" sz="2000" b="0" i="0" dirty="0"/>
            <a:t>HTTPS</a:t>
          </a:r>
          <a:r>
            <a:rPr lang="zh-CN" altLang="en-US" sz="2000" b="0" i="0" dirty="0"/>
            <a:t>因为添加了</a:t>
          </a:r>
          <a:r>
            <a:rPr lang="en-US" altLang="en-US" sz="2000" b="0" i="0" dirty="0"/>
            <a:t>SSL</a:t>
          </a:r>
          <a:r>
            <a:rPr lang="zh-CN" altLang="en-US" sz="2000" b="0" i="0" dirty="0"/>
            <a:t>安全协议，自动对请求数据进行了压缩加密，在一定程序可以防止监听、防止劫持、防止重发，主要就是防止中间人攻击。</a:t>
          </a:r>
          <a:endParaRPr lang="zh-CN" altLang="en-US" sz="2000" dirty="0"/>
        </a:p>
      </dgm:t>
    </dgm:pt>
    <dgm:pt modelId="{C15BE030-CE0D-463E-B167-F4292D373FDD}" type="parTrans" cxnId="{4B1B40E4-329F-40D9-A330-AF69D5494874}">
      <dgm:prSet/>
      <dgm:spPr/>
      <dgm:t>
        <a:bodyPr/>
        <a:lstStyle/>
        <a:p>
          <a:endParaRPr lang="zh-CN" altLang="en-US"/>
        </a:p>
      </dgm:t>
    </dgm:pt>
    <dgm:pt modelId="{C5B0344B-AF33-4A34-8C12-B6E28041B228}" type="sibTrans" cxnId="{4B1B40E4-329F-40D9-A330-AF69D5494874}">
      <dgm:prSet/>
      <dgm:spPr/>
      <dgm:t>
        <a:bodyPr/>
        <a:lstStyle/>
        <a:p>
          <a:endParaRPr lang="zh-CN" altLang="en-US"/>
        </a:p>
      </dgm:t>
    </dgm:pt>
    <dgm:pt modelId="{AC832436-F7D0-440B-B453-B074FCF6D097}" type="pres">
      <dgm:prSet presAssocID="{DF8D63F7-0625-43EF-8F68-BCFFDC8BE6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E094C4-238A-42FB-932F-97193F29EFAC}" type="pres">
      <dgm:prSet presAssocID="{30E7703A-DB93-4238-9592-1606DEAF3CC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A63BB8-2D9D-468D-8257-4564020A11D2}" type="pres">
      <dgm:prSet presAssocID="{30E7703A-DB93-4238-9592-1606DEAF3CC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FB46A-D95E-4AB5-ABD7-1CF8BFF4E76F}" type="pres">
      <dgm:prSet presAssocID="{D336DC7F-BE8D-48A1-A978-CFE1EEE2FF3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A87019-6BE0-468B-A207-28D8A3425DC1}" type="pres">
      <dgm:prSet presAssocID="{D336DC7F-BE8D-48A1-A978-CFE1EEE2FF3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B581F0-7FB9-477C-8EB2-E2587E51E8EA}" type="presOf" srcId="{90802B07-1540-48F6-BDE0-8DACD7F6F855}" destId="{2DA87019-6BE0-468B-A207-28D8A3425DC1}" srcOrd="0" destOrd="0" presId="urn:microsoft.com/office/officeart/2005/8/layout/vList2"/>
    <dgm:cxn modelId="{CCC8B3B3-70F0-478E-9FE5-1E1B8BB27064}" srcId="{DF8D63F7-0625-43EF-8F68-BCFFDC8BE685}" destId="{30E7703A-DB93-4238-9592-1606DEAF3CC7}" srcOrd="0" destOrd="0" parTransId="{F5D52F5F-5B96-40D4-9E1B-A92799D56BFF}" sibTransId="{B6377E63-7248-4B7E-BFAE-EA2FE8E8B4D4}"/>
    <dgm:cxn modelId="{4BCA6764-C932-49B1-BE27-2F1783F5A786}" type="presOf" srcId="{0EEB9E14-2197-4BF6-BB9B-513CA5885A25}" destId="{D6A63BB8-2D9D-468D-8257-4564020A11D2}" srcOrd="0" destOrd="0" presId="urn:microsoft.com/office/officeart/2005/8/layout/vList2"/>
    <dgm:cxn modelId="{976B87A0-DB4F-47B4-B5A6-7B8723D2ED95}" srcId="{DF8D63F7-0625-43EF-8F68-BCFFDC8BE685}" destId="{D336DC7F-BE8D-48A1-A978-CFE1EEE2FF34}" srcOrd="1" destOrd="0" parTransId="{F3D0411A-738C-4037-9D12-5D088AB73DD0}" sibTransId="{69078D9C-E770-41BB-B87A-1FDCFA19661B}"/>
    <dgm:cxn modelId="{68721AEB-9ED4-47A9-A4F6-16AE245C57EA}" type="presOf" srcId="{30E7703A-DB93-4238-9592-1606DEAF3CC7}" destId="{11E094C4-238A-42FB-932F-97193F29EFAC}" srcOrd="0" destOrd="0" presId="urn:microsoft.com/office/officeart/2005/8/layout/vList2"/>
    <dgm:cxn modelId="{C4D1D7F4-B39A-4AD7-868D-FF80688B33E1}" srcId="{30E7703A-DB93-4238-9592-1606DEAF3CC7}" destId="{0EEB9E14-2197-4BF6-BB9B-513CA5885A25}" srcOrd="0" destOrd="0" parTransId="{763BC3CD-CF7E-4953-8ED7-C22DE6EE86EF}" sibTransId="{E40F6B80-19CF-42A4-8FAE-8A13495D256C}"/>
    <dgm:cxn modelId="{4B1B40E4-329F-40D9-A330-AF69D5494874}" srcId="{D336DC7F-BE8D-48A1-A978-CFE1EEE2FF34}" destId="{90802B07-1540-48F6-BDE0-8DACD7F6F855}" srcOrd="0" destOrd="0" parTransId="{C15BE030-CE0D-463E-B167-F4292D373FDD}" sibTransId="{C5B0344B-AF33-4A34-8C12-B6E28041B228}"/>
    <dgm:cxn modelId="{CA1DCC17-AB61-49D3-9311-A97E4D594047}" type="presOf" srcId="{D336DC7F-BE8D-48A1-A978-CFE1EEE2FF34}" destId="{B69FB46A-D95E-4AB5-ABD7-1CF8BFF4E76F}" srcOrd="0" destOrd="0" presId="urn:microsoft.com/office/officeart/2005/8/layout/vList2"/>
    <dgm:cxn modelId="{A2B23620-C434-4EF8-B703-544FC50BC1D9}" type="presOf" srcId="{DF8D63F7-0625-43EF-8F68-BCFFDC8BE685}" destId="{AC832436-F7D0-440B-B453-B074FCF6D097}" srcOrd="0" destOrd="0" presId="urn:microsoft.com/office/officeart/2005/8/layout/vList2"/>
    <dgm:cxn modelId="{4C400DE8-1DA6-4013-BF72-D0CE252D9BB5}" type="presParOf" srcId="{AC832436-F7D0-440B-B453-B074FCF6D097}" destId="{11E094C4-238A-42FB-932F-97193F29EFAC}" srcOrd="0" destOrd="0" presId="urn:microsoft.com/office/officeart/2005/8/layout/vList2"/>
    <dgm:cxn modelId="{D4D8339C-F517-42C1-B86C-53F984C2DF88}" type="presParOf" srcId="{AC832436-F7D0-440B-B453-B074FCF6D097}" destId="{D6A63BB8-2D9D-468D-8257-4564020A11D2}" srcOrd="1" destOrd="0" presId="urn:microsoft.com/office/officeart/2005/8/layout/vList2"/>
    <dgm:cxn modelId="{4C46D25C-4D17-488E-A858-BF5B461EF03F}" type="presParOf" srcId="{AC832436-F7D0-440B-B453-B074FCF6D097}" destId="{B69FB46A-D95E-4AB5-ABD7-1CF8BFF4E76F}" srcOrd="2" destOrd="0" presId="urn:microsoft.com/office/officeart/2005/8/layout/vList2"/>
    <dgm:cxn modelId="{DCAAACBC-1DE6-4541-BE22-688ACB4D751E}" type="presParOf" srcId="{AC832436-F7D0-440B-B453-B074FCF6D097}" destId="{2DA87019-6BE0-468B-A207-28D8A3425D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C7735A-90FD-41F2-A21C-3189D2B9A92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0224CB0-1B41-4CBA-B904-4DC2BE45BD35}">
      <dgm:prSet phldrT="[文本]"/>
      <dgm:spPr/>
      <dgm:t>
        <a:bodyPr/>
        <a:lstStyle/>
        <a:p>
          <a:r>
            <a:rPr lang="zh-CN" altLang="en-US" dirty="0"/>
            <a:t>客户端和文件系统作为服务器以同样的速度来更新。</a:t>
          </a:r>
        </a:p>
      </dgm:t>
    </dgm:pt>
    <dgm:pt modelId="{183FC9F1-4843-447C-BE7F-504A78E77067}" type="parTrans" cxnId="{71B3B178-A00C-478F-88DC-D7FD204BA29F}">
      <dgm:prSet/>
      <dgm:spPr/>
      <dgm:t>
        <a:bodyPr/>
        <a:lstStyle/>
        <a:p>
          <a:endParaRPr lang="zh-CN" altLang="en-US"/>
        </a:p>
      </dgm:t>
    </dgm:pt>
    <dgm:pt modelId="{A8C74BAC-7808-4205-8BC6-436F053F8A90}" type="sibTrans" cxnId="{71B3B178-A00C-478F-88DC-D7FD204BA29F}">
      <dgm:prSet/>
      <dgm:spPr/>
      <dgm:t>
        <a:bodyPr/>
        <a:lstStyle/>
        <a:p>
          <a:endParaRPr lang="zh-CN" altLang="en-US"/>
        </a:p>
      </dgm:t>
    </dgm:pt>
    <dgm:pt modelId="{870384B1-569D-4DBD-8674-BC1051635BAC}">
      <dgm:prSet phldrT="[文本]"/>
      <dgm:spPr/>
      <dgm:t>
        <a:bodyPr/>
        <a:lstStyle/>
        <a:p>
          <a:r>
            <a:rPr lang="zh-CN" altLang="en-US" dirty="0"/>
            <a:t>文件的方法，参数和模型紧密集成到服务器端的代码，允许</a:t>
          </a:r>
          <a:r>
            <a:rPr lang="en-US" altLang="en-US" dirty="0"/>
            <a:t>API</a:t>
          </a:r>
          <a:r>
            <a:rPr lang="zh-CN" altLang="en-US" dirty="0"/>
            <a:t>来始终保持同步。</a:t>
          </a:r>
        </a:p>
      </dgm:t>
    </dgm:pt>
    <dgm:pt modelId="{01F8D567-25A0-445B-AF0B-25A9B8DE5D85}" type="parTrans" cxnId="{39D64097-90F8-4B6E-90DD-1D5DF9744A97}">
      <dgm:prSet/>
      <dgm:spPr/>
      <dgm:t>
        <a:bodyPr/>
        <a:lstStyle/>
        <a:p>
          <a:endParaRPr lang="zh-CN" altLang="en-US"/>
        </a:p>
      </dgm:t>
    </dgm:pt>
    <dgm:pt modelId="{00763CFD-AA43-4049-8425-3A195186EACB}" type="sibTrans" cxnId="{39D64097-90F8-4B6E-90DD-1D5DF9744A97}">
      <dgm:prSet/>
      <dgm:spPr/>
      <dgm:t>
        <a:bodyPr/>
        <a:lstStyle/>
        <a:p>
          <a:endParaRPr lang="zh-CN" altLang="en-US"/>
        </a:p>
      </dgm:t>
    </dgm:pt>
    <dgm:pt modelId="{BAD24008-2AC6-405A-AADB-ABE1AFCF1D6F}">
      <dgm:prSet phldrT="[文本]"/>
      <dgm:spPr/>
      <dgm:t>
        <a:bodyPr/>
        <a:lstStyle/>
        <a:p>
          <a:r>
            <a:rPr lang="en-US" altLang="en-US" dirty="0"/>
            <a:t>Swagger </a:t>
          </a:r>
          <a:r>
            <a:rPr lang="zh-CN" altLang="en-US" dirty="0"/>
            <a:t>让部署管理和使用功能强大的</a:t>
          </a:r>
          <a:r>
            <a:rPr lang="en-US" altLang="en-US" dirty="0"/>
            <a:t>API</a:t>
          </a:r>
          <a:r>
            <a:rPr lang="zh-CN" altLang="en-US" dirty="0"/>
            <a:t>从未如此简单。</a:t>
          </a:r>
        </a:p>
      </dgm:t>
    </dgm:pt>
    <dgm:pt modelId="{4131D56F-3CD7-4FA9-9C24-50CABA8D2F25}" type="parTrans" cxnId="{ACB9C1F8-CCB7-40D7-8F11-C3AD81C9CD7B}">
      <dgm:prSet/>
      <dgm:spPr/>
      <dgm:t>
        <a:bodyPr/>
        <a:lstStyle/>
        <a:p>
          <a:endParaRPr lang="zh-CN" altLang="en-US"/>
        </a:p>
      </dgm:t>
    </dgm:pt>
    <dgm:pt modelId="{7316546E-1A2B-4975-BDA3-6807AB63B6CA}" type="sibTrans" cxnId="{ACB9C1F8-CCB7-40D7-8F11-C3AD81C9CD7B}">
      <dgm:prSet/>
      <dgm:spPr/>
      <dgm:t>
        <a:bodyPr/>
        <a:lstStyle/>
        <a:p>
          <a:endParaRPr lang="zh-CN" altLang="en-US"/>
        </a:p>
      </dgm:t>
    </dgm:pt>
    <dgm:pt modelId="{8CA72091-3A8D-4879-8AB0-8189C20BC800}" type="pres">
      <dgm:prSet presAssocID="{5EC7735A-90FD-41F2-A21C-3189D2B9A92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444E338-FC5B-4600-B36B-6098B811E6DB}" type="pres">
      <dgm:prSet presAssocID="{5EC7735A-90FD-41F2-A21C-3189D2B9A92A}" presName="Name1" presStyleCnt="0"/>
      <dgm:spPr/>
    </dgm:pt>
    <dgm:pt modelId="{C207E09E-46C6-45FD-8C76-5BAE7AAC5A10}" type="pres">
      <dgm:prSet presAssocID="{5EC7735A-90FD-41F2-A21C-3189D2B9A92A}" presName="cycle" presStyleCnt="0"/>
      <dgm:spPr/>
    </dgm:pt>
    <dgm:pt modelId="{5D2F9985-89CB-4CB0-879C-F78301D3D412}" type="pres">
      <dgm:prSet presAssocID="{5EC7735A-90FD-41F2-A21C-3189D2B9A92A}" presName="srcNode" presStyleLbl="node1" presStyleIdx="0" presStyleCnt="3"/>
      <dgm:spPr/>
    </dgm:pt>
    <dgm:pt modelId="{40B87E24-33F3-4113-8B32-23BA449E2536}" type="pres">
      <dgm:prSet presAssocID="{5EC7735A-90FD-41F2-A21C-3189D2B9A92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F78DABA4-CA76-479B-8530-6504F055AA5E}" type="pres">
      <dgm:prSet presAssocID="{5EC7735A-90FD-41F2-A21C-3189D2B9A92A}" presName="extraNode" presStyleLbl="node1" presStyleIdx="0" presStyleCnt="3"/>
      <dgm:spPr/>
    </dgm:pt>
    <dgm:pt modelId="{0FA0700C-4751-49CA-A4E0-C6EE1ED29B62}" type="pres">
      <dgm:prSet presAssocID="{5EC7735A-90FD-41F2-A21C-3189D2B9A92A}" presName="dstNode" presStyleLbl="node1" presStyleIdx="0" presStyleCnt="3"/>
      <dgm:spPr/>
    </dgm:pt>
    <dgm:pt modelId="{F3AE337E-F2AB-451C-A315-88282B3D6018}" type="pres">
      <dgm:prSet presAssocID="{30224CB0-1B41-4CBA-B904-4DC2BE45BD3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387988-3400-44A3-8FCD-2D554CCD400C}" type="pres">
      <dgm:prSet presAssocID="{30224CB0-1B41-4CBA-B904-4DC2BE45BD35}" presName="accent_1" presStyleCnt="0"/>
      <dgm:spPr/>
    </dgm:pt>
    <dgm:pt modelId="{FA607966-5D85-4D97-8FF9-F80528883210}" type="pres">
      <dgm:prSet presAssocID="{30224CB0-1B41-4CBA-B904-4DC2BE45BD35}" presName="accentRepeatNode" presStyleLbl="solidFgAcc1" presStyleIdx="0" presStyleCnt="3"/>
      <dgm:spPr/>
    </dgm:pt>
    <dgm:pt modelId="{C9950F8E-106C-44CB-A390-F1CB003BBA42}" type="pres">
      <dgm:prSet presAssocID="{870384B1-569D-4DBD-8674-BC1051635BA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A3FE6C-CF9C-49D0-9DE0-C625E368AA83}" type="pres">
      <dgm:prSet presAssocID="{870384B1-569D-4DBD-8674-BC1051635BAC}" presName="accent_2" presStyleCnt="0"/>
      <dgm:spPr/>
    </dgm:pt>
    <dgm:pt modelId="{5E42B99C-A41A-49C0-BA7C-086385D23B36}" type="pres">
      <dgm:prSet presAssocID="{870384B1-569D-4DBD-8674-BC1051635BAC}" presName="accentRepeatNode" presStyleLbl="solidFgAcc1" presStyleIdx="1" presStyleCnt="3"/>
      <dgm:spPr/>
    </dgm:pt>
    <dgm:pt modelId="{976999F4-4243-43E7-A9A6-7FA241F2F8D1}" type="pres">
      <dgm:prSet presAssocID="{BAD24008-2AC6-405A-AADB-ABE1AFCF1D6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420685-82A2-466B-83C7-885EA2D6991B}" type="pres">
      <dgm:prSet presAssocID="{BAD24008-2AC6-405A-AADB-ABE1AFCF1D6F}" presName="accent_3" presStyleCnt="0"/>
      <dgm:spPr/>
    </dgm:pt>
    <dgm:pt modelId="{373319DC-A8FD-40F4-BF34-E47261FDD984}" type="pres">
      <dgm:prSet presAssocID="{BAD24008-2AC6-405A-AADB-ABE1AFCF1D6F}" presName="accentRepeatNode" presStyleLbl="solidFgAcc1" presStyleIdx="2" presStyleCnt="3"/>
      <dgm:spPr/>
    </dgm:pt>
  </dgm:ptLst>
  <dgm:cxnLst>
    <dgm:cxn modelId="{ACB9C1F8-CCB7-40D7-8F11-C3AD81C9CD7B}" srcId="{5EC7735A-90FD-41F2-A21C-3189D2B9A92A}" destId="{BAD24008-2AC6-405A-AADB-ABE1AFCF1D6F}" srcOrd="2" destOrd="0" parTransId="{4131D56F-3CD7-4FA9-9C24-50CABA8D2F25}" sibTransId="{7316546E-1A2B-4975-BDA3-6807AB63B6CA}"/>
    <dgm:cxn modelId="{8ABCC15F-86F9-4740-9DEC-ADE35AF046EA}" type="presOf" srcId="{5EC7735A-90FD-41F2-A21C-3189D2B9A92A}" destId="{8CA72091-3A8D-4879-8AB0-8189C20BC800}" srcOrd="0" destOrd="0" presId="urn:microsoft.com/office/officeart/2008/layout/VerticalCurvedList"/>
    <dgm:cxn modelId="{71B3B178-A00C-478F-88DC-D7FD204BA29F}" srcId="{5EC7735A-90FD-41F2-A21C-3189D2B9A92A}" destId="{30224CB0-1B41-4CBA-B904-4DC2BE45BD35}" srcOrd="0" destOrd="0" parTransId="{183FC9F1-4843-447C-BE7F-504A78E77067}" sibTransId="{A8C74BAC-7808-4205-8BC6-436F053F8A90}"/>
    <dgm:cxn modelId="{586D29C8-AB36-4E81-97C2-BF1E1E284C08}" type="presOf" srcId="{BAD24008-2AC6-405A-AADB-ABE1AFCF1D6F}" destId="{976999F4-4243-43E7-A9A6-7FA241F2F8D1}" srcOrd="0" destOrd="0" presId="urn:microsoft.com/office/officeart/2008/layout/VerticalCurvedList"/>
    <dgm:cxn modelId="{3F948D01-0CF3-4488-8F3D-83416552EE89}" type="presOf" srcId="{870384B1-569D-4DBD-8674-BC1051635BAC}" destId="{C9950F8E-106C-44CB-A390-F1CB003BBA42}" srcOrd="0" destOrd="0" presId="urn:microsoft.com/office/officeart/2008/layout/VerticalCurvedList"/>
    <dgm:cxn modelId="{5C690F20-E7D2-4AE9-9813-A1D6922AA68F}" type="presOf" srcId="{30224CB0-1B41-4CBA-B904-4DC2BE45BD35}" destId="{F3AE337E-F2AB-451C-A315-88282B3D6018}" srcOrd="0" destOrd="0" presId="urn:microsoft.com/office/officeart/2008/layout/VerticalCurvedList"/>
    <dgm:cxn modelId="{A6D36B7F-3E8F-474F-8662-283ED8896CAC}" type="presOf" srcId="{A8C74BAC-7808-4205-8BC6-436F053F8A90}" destId="{40B87E24-33F3-4113-8B32-23BA449E2536}" srcOrd="0" destOrd="0" presId="urn:microsoft.com/office/officeart/2008/layout/VerticalCurvedList"/>
    <dgm:cxn modelId="{39D64097-90F8-4B6E-90DD-1D5DF9744A97}" srcId="{5EC7735A-90FD-41F2-A21C-3189D2B9A92A}" destId="{870384B1-569D-4DBD-8674-BC1051635BAC}" srcOrd="1" destOrd="0" parTransId="{01F8D567-25A0-445B-AF0B-25A9B8DE5D85}" sibTransId="{00763CFD-AA43-4049-8425-3A195186EACB}"/>
    <dgm:cxn modelId="{BE30FB4B-A8B2-4DA2-98A9-485402010112}" type="presParOf" srcId="{8CA72091-3A8D-4879-8AB0-8189C20BC800}" destId="{2444E338-FC5B-4600-B36B-6098B811E6DB}" srcOrd="0" destOrd="0" presId="urn:microsoft.com/office/officeart/2008/layout/VerticalCurvedList"/>
    <dgm:cxn modelId="{44DBBEC3-D563-4567-A10F-217F936CECDC}" type="presParOf" srcId="{2444E338-FC5B-4600-B36B-6098B811E6DB}" destId="{C207E09E-46C6-45FD-8C76-5BAE7AAC5A10}" srcOrd="0" destOrd="0" presId="urn:microsoft.com/office/officeart/2008/layout/VerticalCurvedList"/>
    <dgm:cxn modelId="{9E4E5F6D-AEAD-4F33-9A19-73292CB21D9F}" type="presParOf" srcId="{C207E09E-46C6-45FD-8C76-5BAE7AAC5A10}" destId="{5D2F9985-89CB-4CB0-879C-F78301D3D412}" srcOrd="0" destOrd="0" presId="urn:microsoft.com/office/officeart/2008/layout/VerticalCurvedList"/>
    <dgm:cxn modelId="{C03CCAAB-1E91-431C-9637-383E4B4C6F96}" type="presParOf" srcId="{C207E09E-46C6-45FD-8C76-5BAE7AAC5A10}" destId="{40B87E24-33F3-4113-8B32-23BA449E2536}" srcOrd="1" destOrd="0" presId="urn:microsoft.com/office/officeart/2008/layout/VerticalCurvedList"/>
    <dgm:cxn modelId="{30F62E19-0064-4769-A2D0-B27BD6A694E8}" type="presParOf" srcId="{C207E09E-46C6-45FD-8C76-5BAE7AAC5A10}" destId="{F78DABA4-CA76-479B-8530-6504F055AA5E}" srcOrd="2" destOrd="0" presId="urn:microsoft.com/office/officeart/2008/layout/VerticalCurvedList"/>
    <dgm:cxn modelId="{48BEC431-1864-4A15-BEF5-15DE241840FC}" type="presParOf" srcId="{C207E09E-46C6-45FD-8C76-5BAE7AAC5A10}" destId="{0FA0700C-4751-49CA-A4E0-C6EE1ED29B62}" srcOrd="3" destOrd="0" presId="urn:microsoft.com/office/officeart/2008/layout/VerticalCurvedList"/>
    <dgm:cxn modelId="{A81A163D-A8DB-4FA7-A809-F7D0EF6DDC3C}" type="presParOf" srcId="{2444E338-FC5B-4600-B36B-6098B811E6DB}" destId="{F3AE337E-F2AB-451C-A315-88282B3D6018}" srcOrd="1" destOrd="0" presId="urn:microsoft.com/office/officeart/2008/layout/VerticalCurvedList"/>
    <dgm:cxn modelId="{983645C3-DF04-4657-97F4-E08414B58CFF}" type="presParOf" srcId="{2444E338-FC5B-4600-B36B-6098B811E6DB}" destId="{C5387988-3400-44A3-8FCD-2D554CCD400C}" srcOrd="2" destOrd="0" presId="urn:microsoft.com/office/officeart/2008/layout/VerticalCurvedList"/>
    <dgm:cxn modelId="{D25F4E30-339E-41B3-824B-E7D75A2B6C60}" type="presParOf" srcId="{C5387988-3400-44A3-8FCD-2D554CCD400C}" destId="{FA607966-5D85-4D97-8FF9-F80528883210}" srcOrd="0" destOrd="0" presId="urn:microsoft.com/office/officeart/2008/layout/VerticalCurvedList"/>
    <dgm:cxn modelId="{F4A88CAE-4FE5-4577-A62A-026AD8FE1E6C}" type="presParOf" srcId="{2444E338-FC5B-4600-B36B-6098B811E6DB}" destId="{C9950F8E-106C-44CB-A390-F1CB003BBA42}" srcOrd="3" destOrd="0" presId="urn:microsoft.com/office/officeart/2008/layout/VerticalCurvedList"/>
    <dgm:cxn modelId="{B568CD37-2560-48D0-A4FE-108B17997048}" type="presParOf" srcId="{2444E338-FC5B-4600-B36B-6098B811E6DB}" destId="{89A3FE6C-CF9C-49D0-9DE0-C625E368AA83}" srcOrd="4" destOrd="0" presId="urn:microsoft.com/office/officeart/2008/layout/VerticalCurvedList"/>
    <dgm:cxn modelId="{ECD8DEC3-4FD8-4665-9961-D0313022E00D}" type="presParOf" srcId="{89A3FE6C-CF9C-49D0-9DE0-C625E368AA83}" destId="{5E42B99C-A41A-49C0-BA7C-086385D23B36}" srcOrd="0" destOrd="0" presId="urn:microsoft.com/office/officeart/2008/layout/VerticalCurvedList"/>
    <dgm:cxn modelId="{30BD95ED-CCC6-4F14-A89E-E994D24D1979}" type="presParOf" srcId="{2444E338-FC5B-4600-B36B-6098B811E6DB}" destId="{976999F4-4243-43E7-A9A6-7FA241F2F8D1}" srcOrd="5" destOrd="0" presId="urn:microsoft.com/office/officeart/2008/layout/VerticalCurvedList"/>
    <dgm:cxn modelId="{EE741079-3B55-43DA-823F-466960F7221A}" type="presParOf" srcId="{2444E338-FC5B-4600-B36B-6098B811E6DB}" destId="{65420685-82A2-466B-83C7-885EA2D6991B}" srcOrd="6" destOrd="0" presId="urn:microsoft.com/office/officeart/2008/layout/VerticalCurvedList"/>
    <dgm:cxn modelId="{5CEBAAFC-5A6E-4C6C-8E14-FF9BCDB60124}" type="presParOf" srcId="{65420685-82A2-466B-83C7-885EA2D6991B}" destId="{373319DC-A8FD-40F4-BF34-E47261FDD9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6FB815-D3C5-41AB-B2AC-2D2D614C426A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38ADB4FA-D6F4-48DC-96EF-C132EC8175EC}">
      <dgm:prSet phldrT="[文本]"/>
      <dgm:spPr/>
      <dgm:t>
        <a:bodyPr/>
        <a:lstStyle/>
        <a:p>
          <a:r>
            <a:rPr lang="zh-CN" altLang="en-US" dirty="0"/>
            <a:t>缴停车费</a:t>
          </a:r>
        </a:p>
      </dgm:t>
    </dgm:pt>
    <dgm:pt modelId="{52B32839-DA46-409C-A39B-D07EE754D6BA}" type="parTrans" cxnId="{C67DEFDE-132A-44BA-9E61-053D0FCE2A0C}">
      <dgm:prSet/>
      <dgm:spPr/>
      <dgm:t>
        <a:bodyPr/>
        <a:lstStyle/>
        <a:p>
          <a:endParaRPr lang="zh-CN" altLang="en-US"/>
        </a:p>
      </dgm:t>
    </dgm:pt>
    <dgm:pt modelId="{4743470C-3C9F-4765-A8A5-3EA515974F90}" type="sibTrans" cxnId="{C67DEFDE-132A-44BA-9E61-053D0FCE2A0C}">
      <dgm:prSet/>
      <dgm:spPr/>
      <dgm:t>
        <a:bodyPr/>
        <a:lstStyle/>
        <a:p>
          <a:endParaRPr lang="zh-CN" altLang="en-US"/>
        </a:p>
      </dgm:t>
    </dgm:pt>
    <dgm:pt modelId="{FF4C248C-E33F-4CFA-9A97-4F9171F93629}">
      <dgm:prSet phldrT="[文本]"/>
      <dgm:spPr/>
      <dgm:t>
        <a:bodyPr/>
        <a:lstStyle/>
        <a:p>
          <a:r>
            <a:rPr lang="zh-CN" altLang="en-US" dirty="0"/>
            <a:t>寻车</a:t>
          </a:r>
        </a:p>
      </dgm:t>
    </dgm:pt>
    <dgm:pt modelId="{BCB5A175-A6AB-407F-875D-70C5AEDB43C6}" type="parTrans" cxnId="{9FF58D7A-F2AD-453A-AA14-56248C2A83AC}">
      <dgm:prSet/>
      <dgm:spPr/>
      <dgm:t>
        <a:bodyPr/>
        <a:lstStyle/>
        <a:p>
          <a:endParaRPr lang="zh-CN" altLang="en-US"/>
        </a:p>
      </dgm:t>
    </dgm:pt>
    <dgm:pt modelId="{8B6DFFF5-B11D-4457-8BF3-32822D92A979}" type="sibTrans" cxnId="{9FF58D7A-F2AD-453A-AA14-56248C2A83AC}">
      <dgm:prSet/>
      <dgm:spPr/>
      <dgm:t>
        <a:bodyPr/>
        <a:lstStyle/>
        <a:p>
          <a:endParaRPr lang="zh-CN" altLang="en-US"/>
        </a:p>
      </dgm:t>
    </dgm:pt>
    <dgm:pt modelId="{5BBB47C9-1938-4437-9959-CD6E98C482FD}">
      <dgm:prSet phldrT="[文本]"/>
      <dgm:spPr/>
      <dgm:t>
        <a:bodyPr/>
        <a:lstStyle/>
        <a:p>
          <a:r>
            <a:rPr lang="zh-CN" altLang="en-US" dirty="0"/>
            <a:t>我要停车</a:t>
          </a:r>
        </a:p>
      </dgm:t>
    </dgm:pt>
    <dgm:pt modelId="{AAC4052A-15DD-4F83-BE2A-C0F1F959D19F}" type="parTrans" cxnId="{5F2768D8-ABC0-45A4-88AF-C0D9D6D959F0}">
      <dgm:prSet/>
      <dgm:spPr/>
      <dgm:t>
        <a:bodyPr/>
        <a:lstStyle/>
        <a:p>
          <a:endParaRPr lang="zh-CN" altLang="en-US"/>
        </a:p>
      </dgm:t>
    </dgm:pt>
    <dgm:pt modelId="{764DE309-6B90-4C91-9A16-6C115A4D3BF9}" type="sibTrans" cxnId="{5F2768D8-ABC0-45A4-88AF-C0D9D6D959F0}">
      <dgm:prSet/>
      <dgm:spPr/>
      <dgm:t>
        <a:bodyPr/>
        <a:lstStyle/>
        <a:p>
          <a:endParaRPr lang="zh-CN" altLang="en-US"/>
        </a:p>
      </dgm:t>
    </dgm:pt>
    <dgm:pt modelId="{D8769221-19DB-4CD5-84A5-AA91498945AC}" type="pres">
      <dgm:prSet presAssocID="{986FB815-D3C5-41AB-B2AC-2D2D614C426A}" presName="diagram" presStyleCnt="0">
        <dgm:presLayoutVars>
          <dgm:dir/>
          <dgm:animLvl val="lvl"/>
          <dgm:resizeHandles val="exact"/>
        </dgm:presLayoutVars>
      </dgm:prSet>
      <dgm:spPr/>
    </dgm:pt>
    <dgm:pt modelId="{B4AA3A1E-0ABD-47F3-9B08-F53CF116D0FE}" type="pres">
      <dgm:prSet presAssocID="{38ADB4FA-D6F4-48DC-96EF-C132EC8175EC}" presName="compNode" presStyleCnt="0"/>
      <dgm:spPr/>
    </dgm:pt>
    <dgm:pt modelId="{FEC3E7CF-2889-4077-A558-11D12EFE7761}" type="pres">
      <dgm:prSet presAssocID="{38ADB4FA-D6F4-48DC-96EF-C132EC8175EC}" presName="childRect" presStyleLbl="bgAcc1" presStyleIdx="0" presStyleCnt="3">
        <dgm:presLayoutVars>
          <dgm:bulletEnabled val="1"/>
        </dgm:presLayoutVars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91AC98F1-37AE-4CF7-8498-22510D03D5A4}" type="pres">
      <dgm:prSet presAssocID="{38ADB4FA-D6F4-48DC-96EF-C132EC8175E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141E2-9D22-4FA2-9C7F-04E57C8AD399}" type="pres">
      <dgm:prSet presAssocID="{38ADB4FA-D6F4-48DC-96EF-C132EC8175EC}" presName="parentRect" presStyleLbl="alignNode1" presStyleIdx="0" presStyleCnt="3"/>
      <dgm:spPr/>
      <dgm:t>
        <a:bodyPr/>
        <a:lstStyle/>
        <a:p>
          <a:endParaRPr lang="zh-CN" altLang="en-US"/>
        </a:p>
      </dgm:t>
    </dgm:pt>
    <dgm:pt modelId="{6A6A8C4A-8F5B-4551-AE5B-73312AB11DFD}" type="pres">
      <dgm:prSet presAssocID="{38ADB4FA-D6F4-48DC-96EF-C132EC8175EC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008893-6191-43E3-ABB2-6A6B5AE0EA8F}" type="pres">
      <dgm:prSet presAssocID="{4743470C-3C9F-4765-A8A5-3EA515974F90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DCE2F4A1-71AF-48B0-B545-B0D86B898F9C}" type="pres">
      <dgm:prSet presAssocID="{FF4C248C-E33F-4CFA-9A97-4F9171F93629}" presName="compNode" presStyleCnt="0"/>
      <dgm:spPr/>
    </dgm:pt>
    <dgm:pt modelId="{C7FB771F-EFCB-407D-96B4-76AD7762919E}" type="pres">
      <dgm:prSet presAssocID="{FF4C248C-E33F-4CFA-9A97-4F9171F93629}" presName="childRect" presStyleLbl="bgAcc1" presStyleIdx="1" presStyleCnt="3">
        <dgm:presLayoutVars>
          <dgm:bulletEnabled val="1"/>
        </dgm:presLayoutVars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1C5AC350-4B08-480B-8282-F8F57C458B5B}" type="pres">
      <dgm:prSet presAssocID="{FF4C248C-E33F-4CFA-9A97-4F9171F9362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F49E38-49FA-4D3B-87DE-773224E10682}" type="pres">
      <dgm:prSet presAssocID="{FF4C248C-E33F-4CFA-9A97-4F9171F93629}" presName="parentRect" presStyleLbl="alignNode1" presStyleIdx="1" presStyleCnt="3"/>
      <dgm:spPr/>
      <dgm:t>
        <a:bodyPr/>
        <a:lstStyle/>
        <a:p>
          <a:endParaRPr lang="zh-CN" altLang="en-US"/>
        </a:p>
      </dgm:t>
    </dgm:pt>
    <dgm:pt modelId="{97173F8B-EB81-42FC-9ED3-34A189C67C1A}" type="pres">
      <dgm:prSet presAssocID="{FF4C248C-E33F-4CFA-9A97-4F9171F93629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6F13A59-7C46-42B6-AD56-94355A9781D1}" type="pres">
      <dgm:prSet presAssocID="{8B6DFFF5-B11D-4457-8BF3-32822D92A97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C7AA711A-380D-4EE2-816A-6A1BCD9297F2}" type="pres">
      <dgm:prSet presAssocID="{5BBB47C9-1938-4437-9959-CD6E98C482FD}" presName="compNode" presStyleCnt="0"/>
      <dgm:spPr/>
    </dgm:pt>
    <dgm:pt modelId="{40634494-38A8-4CA4-8A8F-14FFA621071F}" type="pres">
      <dgm:prSet presAssocID="{5BBB47C9-1938-4437-9959-CD6E98C482FD}" presName="childRect" presStyleLbl="bgAcc1" presStyleIdx="2" presStyleCnt="3">
        <dgm:presLayoutVars>
          <dgm:bulletEnabled val="1"/>
        </dgm:presLayoutVars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DF321BCC-A4A8-442B-9ED6-13BA568402BC}" type="pres">
      <dgm:prSet presAssocID="{5BBB47C9-1938-4437-9959-CD6E98C482F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63BB8-D400-4635-9278-B5C15C41F0A4}" type="pres">
      <dgm:prSet presAssocID="{5BBB47C9-1938-4437-9959-CD6E98C482FD}" presName="parentRect" presStyleLbl="alignNode1" presStyleIdx="2" presStyleCnt="3"/>
      <dgm:spPr/>
      <dgm:t>
        <a:bodyPr/>
        <a:lstStyle/>
        <a:p>
          <a:endParaRPr lang="zh-CN" altLang="en-US"/>
        </a:p>
      </dgm:t>
    </dgm:pt>
    <dgm:pt modelId="{2DF07663-4D69-4F2D-B88B-2CD2055551C3}" type="pres">
      <dgm:prSet presAssocID="{5BBB47C9-1938-4437-9959-CD6E98C482FD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F2768D8-ABC0-45A4-88AF-C0D9D6D959F0}" srcId="{986FB815-D3C5-41AB-B2AC-2D2D614C426A}" destId="{5BBB47C9-1938-4437-9959-CD6E98C482FD}" srcOrd="2" destOrd="0" parTransId="{AAC4052A-15DD-4F83-BE2A-C0F1F959D19F}" sibTransId="{764DE309-6B90-4C91-9A16-6C115A4D3BF9}"/>
    <dgm:cxn modelId="{CCDFBADD-6FF3-48A2-97A6-DF720170D293}" type="presOf" srcId="{38ADB4FA-D6F4-48DC-96EF-C132EC8175EC}" destId="{91AC98F1-37AE-4CF7-8498-22510D03D5A4}" srcOrd="0" destOrd="0" presId="urn:microsoft.com/office/officeart/2005/8/layout/bList2"/>
    <dgm:cxn modelId="{2874458F-C7BB-49E9-9C1C-3514663446FE}" type="presOf" srcId="{5BBB47C9-1938-4437-9959-CD6E98C482FD}" destId="{88263BB8-D400-4635-9278-B5C15C41F0A4}" srcOrd="1" destOrd="0" presId="urn:microsoft.com/office/officeart/2005/8/layout/bList2"/>
    <dgm:cxn modelId="{8655D6EA-6588-4A7E-B0F7-3B4CD6D9EC1E}" type="presOf" srcId="{FF4C248C-E33F-4CFA-9A97-4F9171F93629}" destId="{1C5AC350-4B08-480B-8282-F8F57C458B5B}" srcOrd="0" destOrd="0" presId="urn:microsoft.com/office/officeart/2005/8/layout/bList2"/>
    <dgm:cxn modelId="{9FF58D7A-F2AD-453A-AA14-56248C2A83AC}" srcId="{986FB815-D3C5-41AB-B2AC-2D2D614C426A}" destId="{FF4C248C-E33F-4CFA-9A97-4F9171F93629}" srcOrd="1" destOrd="0" parTransId="{BCB5A175-A6AB-407F-875D-70C5AEDB43C6}" sibTransId="{8B6DFFF5-B11D-4457-8BF3-32822D92A979}"/>
    <dgm:cxn modelId="{19F82F3A-B362-4703-9B3C-2192F804FD7D}" type="presOf" srcId="{5BBB47C9-1938-4437-9959-CD6E98C482FD}" destId="{DF321BCC-A4A8-442B-9ED6-13BA568402BC}" srcOrd="0" destOrd="0" presId="urn:microsoft.com/office/officeart/2005/8/layout/bList2"/>
    <dgm:cxn modelId="{F3CA2651-E941-48CB-BFDE-7B4DE2EB743D}" type="presOf" srcId="{986FB815-D3C5-41AB-B2AC-2D2D614C426A}" destId="{D8769221-19DB-4CD5-84A5-AA91498945AC}" srcOrd="0" destOrd="0" presId="urn:microsoft.com/office/officeart/2005/8/layout/bList2"/>
    <dgm:cxn modelId="{B8AAD732-9752-4860-BA66-36744CFE5196}" type="presOf" srcId="{38ADB4FA-D6F4-48DC-96EF-C132EC8175EC}" destId="{A54141E2-9D22-4FA2-9C7F-04E57C8AD399}" srcOrd="1" destOrd="0" presId="urn:microsoft.com/office/officeart/2005/8/layout/bList2"/>
    <dgm:cxn modelId="{D60408F0-0E0B-42E0-B072-0A2EC59D328D}" type="presOf" srcId="{FF4C248C-E33F-4CFA-9A97-4F9171F93629}" destId="{78F49E38-49FA-4D3B-87DE-773224E10682}" srcOrd="1" destOrd="0" presId="urn:microsoft.com/office/officeart/2005/8/layout/bList2"/>
    <dgm:cxn modelId="{66E091F5-B0A9-43B3-9C1B-680A48AB5CAE}" type="presOf" srcId="{4743470C-3C9F-4765-A8A5-3EA515974F90}" destId="{A4008893-6191-43E3-ABB2-6A6B5AE0EA8F}" srcOrd="0" destOrd="0" presId="urn:microsoft.com/office/officeart/2005/8/layout/bList2"/>
    <dgm:cxn modelId="{C67DEFDE-132A-44BA-9E61-053D0FCE2A0C}" srcId="{986FB815-D3C5-41AB-B2AC-2D2D614C426A}" destId="{38ADB4FA-D6F4-48DC-96EF-C132EC8175EC}" srcOrd="0" destOrd="0" parTransId="{52B32839-DA46-409C-A39B-D07EE754D6BA}" sibTransId="{4743470C-3C9F-4765-A8A5-3EA515974F90}"/>
    <dgm:cxn modelId="{5E91C587-E350-4B95-9E8A-20F5D3DFC12F}" type="presOf" srcId="{8B6DFFF5-B11D-4457-8BF3-32822D92A979}" destId="{06F13A59-7C46-42B6-AD56-94355A9781D1}" srcOrd="0" destOrd="0" presId="urn:microsoft.com/office/officeart/2005/8/layout/bList2"/>
    <dgm:cxn modelId="{C3D7ECF9-B81C-4CC9-838F-E8A631EF8A07}" type="presParOf" srcId="{D8769221-19DB-4CD5-84A5-AA91498945AC}" destId="{B4AA3A1E-0ABD-47F3-9B08-F53CF116D0FE}" srcOrd="0" destOrd="0" presId="urn:microsoft.com/office/officeart/2005/8/layout/bList2"/>
    <dgm:cxn modelId="{0892621E-26BE-4893-A38B-4A5A10ACE22B}" type="presParOf" srcId="{B4AA3A1E-0ABD-47F3-9B08-F53CF116D0FE}" destId="{FEC3E7CF-2889-4077-A558-11D12EFE7761}" srcOrd="0" destOrd="0" presId="urn:microsoft.com/office/officeart/2005/8/layout/bList2"/>
    <dgm:cxn modelId="{A81512B7-CD09-4717-A5E8-CB97E6DA752A}" type="presParOf" srcId="{B4AA3A1E-0ABD-47F3-9B08-F53CF116D0FE}" destId="{91AC98F1-37AE-4CF7-8498-22510D03D5A4}" srcOrd="1" destOrd="0" presId="urn:microsoft.com/office/officeart/2005/8/layout/bList2"/>
    <dgm:cxn modelId="{B328D51A-755A-4D09-B7B3-B9DA44D75C13}" type="presParOf" srcId="{B4AA3A1E-0ABD-47F3-9B08-F53CF116D0FE}" destId="{A54141E2-9D22-4FA2-9C7F-04E57C8AD399}" srcOrd="2" destOrd="0" presId="urn:microsoft.com/office/officeart/2005/8/layout/bList2"/>
    <dgm:cxn modelId="{B766A021-B28E-430A-AEF2-57F996705DF7}" type="presParOf" srcId="{B4AA3A1E-0ABD-47F3-9B08-F53CF116D0FE}" destId="{6A6A8C4A-8F5B-4551-AE5B-73312AB11DFD}" srcOrd="3" destOrd="0" presId="urn:microsoft.com/office/officeart/2005/8/layout/bList2"/>
    <dgm:cxn modelId="{558A92B2-75E8-4D78-A4EC-518C78018A15}" type="presParOf" srcId="{D8769221-19DB-4CD5-84A5-AA91498945AC}" destId="{A4008893-6191-43E3-ABB2-6A6B5AE0EA8F}" srcOrd="1" destOrd="0" presId="urn:microsoft.com/office/officeart/2005/8/layout/bList2"/>
    <dgm:cxn modelId="{9673D93E-E9FE-46E7-8918-36B985038869}" type="presParOf" srcId="{D8769221-19DB-4CD5-84A5-AA91498945AC}" destId="{DCE2F4A1-71AF-48B0-B545-B0D86B898F9C}" srcOrd="2" destOrd="0" presId="urn:microsoft.com/office/officeart/2005/8/layout/bList2"/>
    <dgm:cxn modelId="{FEC3F6B5-AB34-4475-BDF9-0B7F7D0ABF3A}" type="presParOf" srcId="{DCE2F4A1-71AF-48B0-B545-B0D86B898F9C}" destId="{C7FB771F-EFCB-407D-96B4-76AD7762919E}" srcOrd="0" destOrd="0" presId="urn:microsoft.com/office/officeart/2005/8/layout/bList2"/>
    <dgm:cxn modelId="{76881C5E-2FC7-4D9B-ACDF-BD46253B754D}" type="presParOf" srcId="{DCE2F4A1-71AF-48B0-B545-B0D86B898F9C}" destId="{1C5AC350-4B08-480B-8282-F8F57C458B5B}" srcOrd="1" destOrd="0" presId="urn:microsoft.com/office/officeart/2005/8/layout/bList2"/>
    <dgm:cxn modelId="{0A9BC57C-DD32-41CB-BFF9-23B71662E433}" type="presParOf" srcId="{DCE2F4A1-71AF-48B0-B545-B0D86B898F9C}" destId="{78F49E38-49FA-4D3B-87DE-773224E10682}" srcOrd="2" destOrd="0" presId="urn:microsoft.com/office/officeart/2005/8/layout/bList2"/>
    <dgm:cxn modelId="{4C9C6E5A-1D9A-4BB7-928B-3FB27161B317}" type="presParOf" srcId="{DCE2F4A1-71AF-48B0-B545-B0D86B898F9C}" destId="{97173F8B-EB81-42FC-9ED3-34A189C67C1A}" srcOrd="3" destOrd="0" presId="urn:microsoft.com/office/officeart/2005/8/layout/bList2"/>
    <dgm:cxn modelId="{E19C6F55-B1FA-4F58-8A9E-FB6BC24DF09F}" type="presParOf" srcId="{D8769221-19DB-4CD5-84A5-AA91498945AC}" destId="{06F13A59-7C46-42B6-AD56-94355A9781D1}" srcOrd="3" destOrd="0" presId="urn:microsoft.com/office/officeart/2005/8/layout/bList2"/>
    <dgm:cxn modelId="{C3468ACB-6586-4450-A27E-A3492A7B654D}" type="presParOf" srcId="{D8769221-19DB-4CD5-84A5-AA91498945AC}" destId="{C7AA711A-380D-4EE2-816A-6A1BCD9297F2}" srcOrd="4" destOrd="0" presId="urn:microsoft.com/office/officeart/2005/8/layout/bList2"/>
    <dgm:cxn modelId="{CC036A7B-1564-4578-B65C-F5ECE7BBC927}" type="presParOf" srcId="{C7AA711A-380D-4EE2-816A-6A1BCD9297F2}" destId="{40634494-38A8-4CA4-8A8F-14FFA621071F}" srcOrd="0" destOrd="0" presId="urn:microsoft.com/office/officeart/2005/8/layout/bList2"/>
    <dgm:cxn modelId="{109DFD8A-8F73-4866-846B-3B01888DE280}" type="presParOf" srcId="{C7AA711A-380D-4EE2-816A-6A1BCD9297F2}" destId="{DF321BCC-A4A8-442B-9ED6-13BA568402BC}" srcOrd="1" destOrd="0" presId="urn:microsoft.com/office/officeart/2005/8/layout/bList2"/>
    <dgm:cxn modelId="{5ECAC327-C89E-48BC-8622-17B02106834D}" type="presParOf" srcId="{C7AA711A-380D-4EE2-816A-6A1BCD9297F2}" destId="{88263BB8-D400-4635-9278-B5C15C41F0A4}" srcOrd="2" destOrd="0" presId="urn:microsoft.com/office/officeart/2005/8/layout/bList2"/>
    <dgm:cxn modelId="{B816AA66-CB50-4481-B7E1-09A01C9E3FCE}" type="presParOf" srcId="{C7AA711A-380D-4EE2-816A-6A1BCD9297F2}" destId="{2DF07663-4D69-4F2D-B88B-2CD2055551C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BE0D4C-F680-46ED-8960-DC5FE9E3B911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002AF6E1-F4BB-4FA4-9CBC-2E505A9E6E8F}">
      <dgm:prSet phldrT="[文本]"/>
      <dgm:spPr/>
      <dgm:t>
        <a:bodyPr/>
        <a:lstStyle/>
        <a:p>
          <a:r>
            <a:rPr lang="zh-CN" altLang="en-US" dirty="0"/>
            <a:t>地图定位</a:t>
          </a:r>
        </a:p>
      </dgm:t>
    </dgm:pt>
    <dgm:pt modelId="{59EE80E2-87F2-494B-B6B6-4BA95472ABC1}" type="parTrans" cxnId="{0ED9340A-E17A-4533-8BE4-439EB5321766}">
      <dgm:prSet/>
      <dgm:spPr/>
      <dgm:t>
        <a:bodyPr/>
        <a:lstStyle/>
        <a:p>
          <a:endParaRPr lang="zh-CN" altLang="en-US"/>
        </a:p>
      </dgm:t>
    </dgm:pt>
    <dgm:pt modelId="{3BE4C585-E949-4B7B-9981-5663D890B4A7}" type="sibTrans" cxnId="{0ED9340A-E17A-4533-8BE4-439EB5321766}">
      <dgm:prSet/>
      <dgm:spPr/>
      <dgm:t>
        <a:bodyPr/>
        <a:lstStyle/>
        <a:p>
          <a:endParaRPr lang="zh-CN" altLang="en-US"/>
        </a:p>
      </dgm:t>
    </dgm:pt>
    <dgm:pt modelId="{7CB4F155-3F8F-452D-9247-BD09D0E7F349}">
      <dgm:prSet phldrT="[文本]"/>
      <dgm:spPr/>
      <dgm:t>
        <a:bodyPr/>
        <a:lstStyle/>
        <a:p>
          <a:r>
            <a:rPr lang="zh-CN" altLang="en-US" dirty="0"/>
            <a:t>停车场导航</a:t>
          </a:r>
        </a:p>
      </dgm:t>
    </dgm:pt>
    <dgm:pt modelId="{91A621FA-53EB-42D5-885A-F9EAA7A85CA7}" type="parTrans" cxnId="{835A4238-B7A5-4CF6-A09E-63D32C2DA933}">
      <dgm:prSet/>
      <dgm:spPr/>
      <dgm:t>
        <a:bodyPr/>
        <a:lstStyle/>
        <a:p>
          <a:endParaRPr lang="zh-CN" altLang="en-US"/>
        </a:p>
      </dgm:t>
    </dgm:pt>
    <dgm:pt modelId="{1F2D892C-71C3-4516-AC85-14EF6B5DC719}" type="sibTrans" cxnId="{835A4238-B7A5-4CF6-A09E-63D32C2DA933}">
      <dgm:prSet/>
      <dgm:spPr/>
      <dgm:t>
        <a:bodyPr/>
        <a:lstStyle/>
        <a:p>
          <a:endParaRPr lang="zh-CN" altLang="en-US"/>
        </a:p>
      </dgm:t>
    </dgm:pt>
    <dgm:pt modelId="{BEB0D0D9-0F2E-4B8E-B250-80C3BF04113F}">
      <dgm:prSet phldrT="[文本]"/>
      <dgm:spPr/>
      <dgm:t>
        <a:bodyPr/>
        <a:lstStyle/>
        <a:p>
          <a:r>
            <a:rPr lang="zh-CN" altLang="en-US" dirty="0"/>
            <a:t>空闲车位展示</a:t>
          </a:r>
        </a:p>
      </dgm:t>
    </dgm:pt>
    <dgm:pt modelId="{CCB1DE06-669B-406E-A028-8F0747B0AFDA}" type="parTrans" cxnId="{153DE53C-3D64-41D8-B910-1B6745A1E6C6}">
      <dgm:prSet/>
      <dgm:spPr/>
      <dgm:t>
        <a:bodyPr/>
        <a:lstStyle/>
        <a:p>
          <a:endParaRPr lang="zh-CN" altLang="en-US"/>
        </a:p>
      </dgm:t>
    </dgm:pt>
    <dgm:pt modelId="{1041096D-6077-4219-93CD-FFFFB3BD0865}" type="sibTrans" cxnId="{153DE53C-3D64-41D8-B910-1B6745A1E6C6}">
      <dgm:prSet/>
      <dgm:spPr/>
      <dgm:t>
        <a:bodyPr/>
        <a:lstStyle/>
        <a:p>
          <a:endParaRPr lang="zh-CN" altLang="en-US"/>
        </a:p>
      </dgm:t>
    </dgm:pt>
    <dgm:pt modelId="{BECE187B-7A6E-487C-BA11-CFF8C138F188}" type="pres">
      <dgm:prSet presAssocID="{70BE0D4C-F680-46ED-8960-DC5FE9E3B911}" presName="compositeShape" presStyleCnt="0">
        <dgm:presLayoutVars>
          <dgm:chMax val="7"/>
          <dgm:dir/>
          <dgm:resizeHandles val="exact"/>
        </dgm:presLayoutVars>
      </dgm:prSet>
      <dgm:spPr/>
    </dgm:pt>
    <dgm:pt modelId="{A88BAF8F-2459-4BC7-A339-6A94D87FC9C3}" type="pres">
      <dgm:prSet presAssocID="{002AF6E1-F4BB-4FA4-9CBC-2E505A9E6E8F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76C87954-E248-4BD8-A463-EFA745409CD7}" type="pres">
      <dgm:prSet presAssocID="{002AF6E1-F4BB-4FA4-9CBC-2E505A9E6E8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BEC834-4A08-4C3E-BE3F-49A32D6921CA}" type="pres">
      <dgm:prSet presAssocID="{7CB4F155-3F8F-452D-9247-BD09D0E7F349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95B96D6A-D598-4565-8B82-562A91BA76F4}" type="pres">
      <dgm:prSet presAssocID="{7CB4F155-3F8F-452D-9247-BD09D0E7F34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CE2EF5-BAB2-4508-A2C6-ACEF30B89529}" type="pres">
      <dgm:prSet presAssocID="{BEB0D0D9-0F2E-4B8E-B250-80C3BF04113F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B5969251-2D26-40A1-9888-A84BF84AE61D}" type="pres">
      <dgm:prSet presAssocID="{BEB0D0D9-0F2E-4B8E-B250-80C3BF04113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A5FC61-5DA8-4A3F-962D-1B705D7AF418}" type="presOf" srcId="{70BE0D4C-F680-46ED-8960-DC5FE9E3B911}" destId="{BECE187B-7A6E-487C-BA11-CFF8C138F188}" srcOrd="0" destOrd="0" presId="urn:microsoft.com/office/officeart/2005/8/layout/venn1"/>
    <dgm:cxn modelId="{761FD75D-0E69-493B-B1AF-400158EB6CEE}" type="presOf" srcId="{002AF6E1-F4BB-4FA4-9CBC-2E505A9E6E8F}" destId="{A88BAF8F-2459-4BC7-A339-6A94D87FC9C3}" srcOrd="0" destOrd="0" presId="urn:microsoft.com/office/officeart/2005/8/layout/venn1"/>
    <dgm:cxn modelId="{7B4B733D-44E0-49F5-B245-8DD9DADC3302}" type="presOf" srcId="{002AF6E1-F4BB-4FA4-9CBC-2E505A9E6E8F}" destId="{76C87954-E248-4BD8-A463-EFA745409CD7}" srcOrd="1" destOrd="0" presId="urn:microsoft.com/office/officeart/2005/8/layout/venn1"/>
    <dgm:cxn modelId="{835A4238-B7A5-4CF6-A09E-63D32C2DA933}" srcId="{70BE0D4C-F680-46ED-8960-DC5FE9E3B911}" destId="{7CB4F155-3F8F-452D-9247-BD09D0E7F349}" srcOrd="1" destOrd="0" parTransId="{91A621FA-53EB-42D5-885A-F9EAA7A85CA7}" sibTransId="{1F2D892C-71C3-4516-AC85-14EF6B5DC719}"/>
    <dgm:cxn modelId="{0ED9340A-E17A-4533-8BE4-439EB5321766}" srcId="{70BE0D4C-F680-46ED-8960-DC5FE9E3B911}" destId="{002AF6E1-F4BB-4FA4-9CBC-2E505A9E6E8F}" srcOrd="0" destOrd="0" parTransId="{59EE80E2-87F2-494B-B6B6-4BA95472ABC1}" sibTransId="{3BE4C585-E949-4B7B-9981-5663D890B4A7}"/>
    <dgm:cxn modelId="{9208ECA4-3E83-4274-A03E-5A236F84FEF9}" type="presOf" srcId="{BEB0D0D9-0F2E-4B8E-B250-80C3BF04113F}" destId="{B5969251-2D26-40A1-9888-A84BF84AE61D}" srcOrd="1" destOrd="0" presId="urn:microsoft.com/office/officeart/2005/8/layout/venn1"/>
    <dgm:cxn modelId="{153DE53C-3D64-41D8-B910-1B6745A1E6C6}" srcId="{70BE0D4C-F680-46ED-8960-DC5FE9E3B911}" destId="{BEB0D0D9-0F2E-4B8E-B250-80C3BF04113F}" srcOrd="2" destOrd="0" parTransId="{CCB1DE06-669B-406E-A028-8F0747B0AFDA}" sibTransId="{1041096D-6077-4219-93CD-FFFFB3BD0865}"/>
    <dgm:cxn modelId="{08155C40-1454-4AC1-8D69-5D3968B98F2B}" type="presOf" srcId="{7CB4F155-3F8F-452D-9247-BD09D0E7F349}" destId="{24BEC834-4A08-4C3E-BE3F-49A32D6921CA}" srcOrd="0" destOrd="0" presId="urn:microsoft.com/office/officeart/2005/8/layout/venn1"/>
    <dgm:cxn modelId="{99F8E27A-8D0E-42AF-85EE-5C8973E71C38}" type="presOf" srcId="{7CB4F155-3F8F-452D-9247-BD09D0E7F349}" destId="{95B96D6A-D598-4565-8B82-562A91BA76F4}" srcOrd="1" destOrd="0" presId="urn:microsoft.com/office/officeart/2005/8/layout/venn1"/>
    <dgm:cxn modelId="{EAF76738-BF14-4A22-ABD9-2A7832080B70}" type="presOf" srcId="{BEB0D0D9-0F2E-4B8E-B250-80C3BF04113F}" destId="{6ACE2EF5-BAB2-4508-A2C6-ACEF30B89529}" srcOrd="0" destOrd="0" presId="urn:microsoft.com/office/officeart/2005/8/layout/venn1"/>
    <dgm:cxn modelId="{A8333990-3B08-4E35-A337-9009E478617F}" type="presParOf" srcId="{BECE187B-7A6E-487C-BA11-CFF8C138F188}" destId="{A88BAF8F-2459-4BC7-A339-6A94D87FC9C3}" srcOrd="0" destOrd="0" presId="urn:microsoft.com/office/officeart/2005/8/layout/venn1"/>
    <dgm:cxn modelId="{895EF878-B566-4D1B-BF86-11E2296EEA6F}" type="presParOf" srcId="{BECE187B-7A6E-487C-BA11-CFF8C138F188}" destId="{76C87954-E248-4BD8-A463-EFA745409CD7}" srcOrd="1" destOrd="0" presId="urn:microsoft.com/office/officeart/2005/8/layout/venn1"/>
    <dgm:cxn modelId="{F0B26FE2-8920-4C09-A3D7-6BE42926D152}" type="presParOf" srcId="{BECE187B-7A6E-487C-BA11-CFF8C138F188}" destId="{24BEC834-4A08-4C3E-BE3F-49A32D6921CA}" srcOrd="2" destOrd="0" presId="urn:microsoft.com/office/officeart/2005/8/layout/venn1"/>
    <dgm:cxn modelId="{6AF7CF31-925C-4A34-B48F-C377723480D0}" type="presParOf" srcId="{BECE187B-7A6E-487C-BA11-CFF8C138F188}" destId="{95B96D6A-D598-4565-8B82-562A91BA76F4}" srcOrd="3" destOrd="0" presId="urn:microsoft.com/office/officeart/2005/8/layout/venn1"/>
    <dgm:cxn modelId="{D39594A9-8B08-4D98-BD0D-CDCA5A95D58A}" type="presParOf" srcId="{BECE187B-7A6E-487C-BA11-CFF8C138F188}" destId="{6ACE2EF5-BAB2-4508-A2C6-ACEF30B89529}" srcOrd="4" destOrd="0" presId="urn:microsoft.com/office/officeart/2005/8/layout/venn1"/>
    <dgm:cxn modelId="{ACEAF6C4-C1F1-48BF-89E4-5F45856ABAA4}" type="presParOf" srcId="{BECE187B-7A6E-487C-BA11-CFF8C138F188}" destId="{B5969251-2D26-40A1-9888-A84BF84AE61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354CE-62C8-441C-AFC1-A3EC40F4CFD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6BD4908-84C1-4D9F-81ED-9347EFC88E21}">
      <dgm:prSet phldrT="[文本]"/>
      <dgm:spPr>
        <a:solidFill>
          <a:srgbClr val="3399FF"/>
        </a:solidFill>
      </dgm:spPr>
      <dgm:t>
        <a:bodyPr/>
        <a:lstStyle/>
        <a:p>
          <a:r>
            <a:rPr lang="zh-CN" altLang="en-US" dirty="0"/>
            <a:t>钱包支付</a:t>
          </a:r>
        </a:p>
      </dgm:t>
    </dgm:pt>
    <dgm:pt modelId="{A19C7998-0DCD-4673-A958-4AF8FEF36DE8}" type="parTrans" cxnId="{62790A28-4D8C-446A-9ED3-4477FE157D0B}">
      <dgm:prSet/>
      <dgm:spPr/>
      <dgm:t>
        <a:bodyPr/>
        <a:lstStyle/>
        <a:p>
          <a:endParaRPr lang="zh-CN" altLang="en-US"/>
        </a:p>
      </dgm:t>
    </dgm:pt>
    <dgm:pt modelId="{0289D02C-104A-498A-BD0B-DBABC5181933}" type="sibTrans" cxnId="{62790A28-4D8C-446A-9ED3-4477FE157D0B}">
      <dgm:prSet/>
      <dgm:spPr/>
      <dgm:t>
        <a:bodyPr/>
        <a:lstStyle/>
        <a:p>
          <a:endParaRPr lang="zh-CN" altLang="en-US"/>
        </a:p>
      </dgm:t>
    </dgm:pt>
    <dgm:pt modelId="{D893094B-63EA-471E-9215-33B2E2D2AA1B}">
      <dgm:prSet phldrT="[文本]"/>
      <dgm:spPr>
        <a:solidFill>
          <a:srgbClr val="D09E00"/>
        </a:solidFill>
      </dgm:spPr>
      <dgm:t>
        <a:bodyPr/>
        <a:lstStyle/>
        <a:p>
          <a:r>
            <a:rPr lang="zh-CN" altLang="en-US" dirty="0"/>
            <a:t>支付宝</a:t>
          </a:r>
        </a:p>
      </dgm:t>
    </dgm:pt>
    <dgm:pt modelId="{F91D716E-0F61-461B-BABF-9BEB89CA1216}" type="parTrans" cxnId="{1CFFAE41-C9F6-48AE-93CE-B199A82B3337}">
      <dgm:prSet/>
      <dgm:spPr/>
      <dgm:t>
        <a:bodyPr/>
        <a:lstStyle/>
        <a:p>
          <a:endParaRPr lang="zh-CN" altLang="en-US"/>
        </a:p>
      </dgm:t>
    </dgm:pt>
    <dgm:pt modelId="{24FC0210-EE1C-4A2B-82DD-6F644C25ADAA}" type="sibTrans" cxnId="{1CFFAE41-C9F6-48AE-93CE-B199A82B3337}">
      <dgm:prSet/>
      <dgm:spPr/>
      <dgm:t>
        <a:bodyPr/>
        <a:lstStyle/>
        <a:p>
          <a:endParaRPr lang="zh-CN" altLang="en-US"/>
        </a:p>
      </dgm:t>
    </dgm:pt>
    <dgm:pt modelId="{3089E113-3007-4D70-BB70-6155445DA681}">
      <dgm:prSet phldrT="[文本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dirty="0"/>
            <a:t>微信支付</a:t>
          </a:r>
        </a:p>
      </dgm:t>
    </dgm:pt>
    <dgm:pt modelId="{46F02ADF-27BF-4B26-B8E8-993D7798B790}" type="parTrans" cxnId="{DE0E5D32-2092-4FCF-90ED-85B138B674B3}">
      <dgm:prSet/>
      <dgm:spPr/>
      <dgm:t>
        <a:bodyPr/>
        <a:lstStyle/>
        <a:p>
          <a:endParaRPr lang="zh-CN" altLang="en-US"/>
        </a:p>
      </dgm:t>
    </dgm:pt>
    <dgm:pt modelId="{028D2BA4-D21D-479C-B8DE-6024B3825D01}" type="sibTrans" cxnId="{DE0E5D32-2092-4FCF-90ED-85B138B674B3}">
      <dgm:prSet/>
      <dgm:spPr/>
      <dgm:t>
        <a:bodyPr/>
        <a:lstStyle/>
        <a:p>
          <a:endParaRPr lang="zh-CN" altLang="en-US"/>
        </a:p>
      </dgm:t>
    </dgm:pt>
    <dgm:pt modelId="{252B31B2-A94C-4FD8-A56F-2927848B69A3}" type="pres">
      <dgm:prSet presAssocID="{5D7354CE-62C8-441C-AFC1-A3EC40F4CFDD}" presName="Name0" presStyleCnt="0">
        <dgm:presLayoutVars>
          <dgm:dir/>
          <dgm:resizeHandles val="exact"/>
        </dgm:presLayoutVars>
      </dgm:prSet>
      <dgm:spPr/>
    </dgm:pt>
    <dgm:pt modelId="{A7BFF575-43D0-442D-B8D3-CBED8F0D330A}" type="pres">
      <dgm:prSet presAssocID="{5D7354CE-62C8-441C-AFC1-A3EC40F4CFDD}" presName="fgShape" presStyleLbl="fgShp" presStyleIdx="0" presStyleCnt="1"/>
      <dgm:spPr/>
    </dgm:pt>
    <dgm:pt modelId="{9976A9A9-9F70-49C8-A8B2-A4B73C06E335}" type="pres">
      <dgm:prSet presAssocID="{5D7354CE-62C8-441C-AFC1-A3EC40F4CFDD}" presName="linComp" presStyleCnt="0"/>
      <dgm:spPr/>
    </dgm:pt>
    <dgm:pt modelId="{73950C95-1813-4D53-9D71-02819A20DC4B}" type="pres">
      <dgm:prSet presAssocID="{16BD4908-84C1-4D9F-81ED-9347EFC88E21}" presName="compNode" presStyleCnt="0"/>
      <dgm:spPr/>
    </dgm:pt>
    <dgm:pt modelId="{D2AF7AEE-FEBB-488D-BDF5-8BBC9D38D000}" type="pres">
      <dgm:prSet presAssocID="{16BD4908-84C1-4D9F-81ED-9347EFC88E21}" presName="bkgdShape" presStyleLbl="node1" presStyleIdx="0" presStyleCnt="3"/>
      <dgm:spPr/>
      <dgm:t>
        <a:bodyPr/>
        <a:lstStyle/>
        <a:p>
          <a:endParaRPr lang="zh-CN" altLang="en-US"/>
        </a:p>
      </dgm:t>
    </dgm:pt>
    <dgm:pt modelId="{04E1C814-1C82-4FCD-AB5C-480309CD7EB9}" type="pres">
      <dgm:prSet presAssocID="{16BD4908-84C1-4D9F-81ED-9347EFC88E21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3BA703-E904-4460-A950-29217EEA436C}" type="pres">
      <dgm:prSet presAssocID="{16BD4908-84C1-4D9F-81ED-9347EFC88E21}" presName="invisiNode" presStyleLbl="node1" presStyleIdx="0" presStyleCnt="3"/>
      <dgm:spPr/>
    </dgm:pt>
    <dgm:pt modelId="{8152D5A8-7B62-4444-BCEC-E79F61D6CCED}" type="pres">
      <dgm:prSet presAssocID="{16BD4908-84C1-4D9F-81ED-9347EFC88E21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D734A7F-CE7D-48D0-AF88-BE57E74CE288}" type="pres">
      <dgm:prSet presAssocID="{0289D02C-104A-498A-BD0B-DBABC5181933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AC281A17-98CB-4440-AF46-CE9AB1EC1B85}" type="pres">
      <dgm:prSet presAssocID="{D893094B-63EA-471E-9215-33B2E2D2AA1B}" presName="compNode" presStyleCnt="0"/>
      <dgm:spPr/>
    </dgm:pt>
    <dgm:pt modelId="{36514FDC-E529-42A7-8165-DC1B2F3934BD}" type="pres">
      <dgm:prSet presAssocID="{D893094B-63EA-471E-9215-33B2E2D2AA1B}" presName="bkgdShape" presStyleLbl="node1" presStyleIdx="1" presStyleCnt="3"/>
      <dgm:spPr/>
      <dgm:t>
        <a:bodyPr/>
        <a:lstStyle/>
        <a:p>
          <a:endParaRPr lang="zh-CN" altLang="en-US"/>
        </a:p>
      </dgm:t>
    </dgm:pt>
    <dgm:pt modelId="{077A585D-C8AE-4906-8543-7DCFF77EE7D1}" type="pres">
      <dgm:prSet presAssocID="{D893094B-63EA-471E-9215-33B2E2D2AA1B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66D443-03EA-4F8C-9F0F-BF03522827EE}" type="pres">
      <dgm:prSet presAssocID="{D893094B-63EA-471E-9215-33B2E2D2AA1B}" presName="invisiNode" presStyleLbl="node1" presStyleIdx="1" presStyleCnt="3"/>
      <dgm:spPr/>
    </dgm:pt>
    <dgm:pt modelId="{46CB04CD-1825-41A5-BC89-CE948BEFA207}" type="pres">
      <dgm:prSet presAssocID="{D893094B-63EA-471E-9215-33B2E2D2AA1B}" presName="imagNod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5DFB7B6-E1AE-4D04-BDAB-12633A223F21}" type="pres">
      <dgm:prSet presAssocID="{24FC0210-EE1C-4A2B-82DD-6F644C25ADA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032E34E-435C-41AC-94D7-569B0E396ABA}" type="pres">
      <dgm:prSet presAssocID="{3089E113-3007-4D70-BB70-6155445DA681}" presName="compNode" presStyleCnt="0"/>
      <dgm:spPr/>
    </dgm:pt>
    <dgm:pt modelId="{751DBCDD-FE4E-4EF8-BFEC-032B9490AFDF}" type="pres">
      <dgm:prSet presAssocID="{3089E113-3007-4D70-BB70-6155445DA681}" presName="bkgdShape" presStyleLbl="node1" presStyleIdx="2" presStyleCnt="3"/>
      <dgm:spPr/>
      <dgm:t>
        <a:bodyPr/>
        <a:lstStyle/>
        <a:p>
          <a:endParaRPr lang="zh-CN" altLang="en-US"/>
        </a:p>
      </dgm:t>
    </dgm:pt>
    <dgm:pt modelId="{2A414F51-6553-4913-8314-571CFB24E18B}" type="pres">
      <dgm:prSet presAssocID="{3089E113-3007-4D70-BB70-6155445DA681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5751D8-CBCF-42AC-BB5E-989859B5BD8E}" type="pres">
      <dgm:prSet presAssocID="{3089E113-3007-4D70-BB70-6155445DA681}" presName="invisiNode" presStyleLbl="node1" presStyleIdx="2" presStyleCnt="3"/>
      <dgm:spPr/>
    </dgm:pt>
    <dgm:pt modelId="{F5D81676-2E57-4970-B120-9122E47DCC70}" type="pres">
      <dgm:prSet presAssocID="{3089E113-3007-4D70-BB70-6155445DA681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</dgm:ptLst>
  <dgm:cxnLst>
    <dgm:cxn modelId="{1BE01910-2AC3-4D12-83A6-2947C4F149BF}" type="presOf" srcId="{3089E113-3007-4D70-BB70-6155445DA681}" destId="{751DBCDD-FE4E-4EF8-BFEC-032B9490AFDF}" srcOrd="0" destOrd="0" presId="urn:microsoft.com/office/officeart/2005/8/layout/hList7"/>
    <dgm:cxn modelId="{6F0C4F8C-E616-4F12-BE79-6EE7A1256654}" type="presOf" srcId="{16BD4908-84C1-4D9F-81ED-9347EFC88E21}" destId="{04E1C814-1C82-4FCD-AB5C-480309CD7EB9}" srcOrd="1" destOrd="0" presId="urn:microsoft.com/office/officeart/2005/8/layout/hList7"/>
    <dgm:cxn modelId="{9EF5BBBF-39B6-44D8-9348-E0E4303931D3}" type="presOf" srcId="{D893094B-63EA-471E-9215-33B2E2D2AA1B}" destId="{077A585D-C8AE-4906-8543-7DCFF77EE7D1}" srcOrd="1" destOrd="0" presId="urn:microsoft.com/office/officeart/2005/8/layout/hList7"/>
    <dgm:cxn modelId="{F33DACA5-A056-43FE-ABF5-15CB5AF397FA}" type="presOf" srcId="{D893094B-63EA-471E-9215-33B2E2D2AA1B}" destId="{36514FDC-E529-42A7-8165-DC1B2F3934BD}" srcOrd="0" destOrd="0" presId="urn:microsoft.com/office/officeart/2005/8/layout/hList7"/>
    <dgm:cxn modelId="{EB74B3A0-23A1-4820-BD9C-ADE86322D3A5}" type="presOf" srcId="{24FC0210-EE1C-4A2B-82DD-6F644C25ADAA}" destId="{B5DFB7B6-E1AE-4D04-BDAB-12633A223F21}" srcOrd="0" destOrd="0" presId="urn:microsoft.com/office/officeart/2005/8/layout/hList7"/>
    <dgm:cxn modelId="{62790A28-4D8C-446A-9ED3-4477FE157D0B}" srcId="{5D7354CE-62C8-441C-AFC1-A3EC40F4CFDD}" destId="{16BD4908-84C1-4D9F-81ED-9347EFC88E21}" srcOrd="0" destOrd="0" parTransId="{A19C7998-0DCD-4673-A958-4AF8FEF36DE8}" sibTransId="{0289D02C-104A-498A-BD0B-DBABC5181933}"/>
    <dgm:cxn modelId="{FD3AD27F-7629-42D2-A125-97B332A0E303}" type="presOf" srcId="{0289D02C-104A-498A-BD0B-DBABC5181933}" destId="{AD734A7F-CE7D-48D0-AF88-BE57E74CE288}" srcOrd="0" destOrd="0" presId="urn:microsoft.com/office/officeart/2005/8/layout/hList7"/>
    <dgm:cxn modelId="{DE0E5D32-2092-4FCF-90ED-85B138B674B3}" srcId="{5D7354CE-62C8-441C-AFC1-A3EC40F4CFDD}" destId="{3089E113-3007-4D70-BB70-6155445DA681}" srcOrd="2" destOrd="0" parTransId="{46F02ADF-27BF-4B26-B8E8-993D7798B790}" sibTransId="{028D2BA4-D21D-479C-B8DE-6024B3825D01}"/>
    <dgm:cxn modelId="{7DDECFB3-F6AD-4153-9B69-320738DF4167}" type="presOf" srcId="{16BD4908-84C1-4D9F-81ED-9347EFC88E21}" destId="{D2AF7AEE-FEBB-488D-BDF5-8BBC9D38D000}" srcOrd="0" destOrd="0" presId="urn:microsoft.com/office/officeart/2005/8/layout/hList7"/>
    <dgm:cxn modelId="{1CFFAE41-C9F6-48AE-93CE-B199A82B3337}" srcId="{5D7354CE-62C8-441C-AFC1-A3EC40F4CFDD}" destId="{D893094B-63EA-471E-9215-33B2E2D2AA1B}" srcOrd="1" destOrd="0" parTransId="{F91D716E-0F61-461B-BABF-9BEB89CA1216}" sibTransId="{24FC0210-EE1C-4A2B-82DD-6F644C25ADAA}"/>
    <dgm:cxn modelId="{450DAB42-8AB1-482E-94B6-91709A092732}" type="presOf" srcId="{5D7354CE-62C8-441C-AFC1-A3EC40F4CFDD}" destId="{252B31B2-A94C-4FD8-A56F-2927848B69A3}" srcOrd="0" destOrd="0" presId="urn:microsoft.com/office/officeart/2005/8/layout/hList7"/>
    <dgm:cxn modelId="{0C24F25A-AFD8-42D3-A5A7-70270538C9D6}" type="presOf" srcId="{3089E113-3007-4D70-BB70-6155445DA681}" destId="{2A414F51-6553-4913-8314-571CFB24E18B}" srcOrd="1" destOrd="0" presId="urn:microsoft.com/office/officeart/2005/8/layout/hList7"/>
    <dgm:cxn modelId="{129E5F94-C576-4041-A739-7A70C7EDF951}" type="presParOf" srcId="{252B31B2-A94C-4FD8-A56F-2927848B69A3}" destId="{A7BFF575-43D0-442D-B8D3-CBED8F0D330A}" srcOrd="0" destOrd="0" presId="urn:microsoft.com/office/officeart/2005/8/layout/hList7"/>
    <dgm:cxn modelId="{7A408F50-D456-45AF-A643-58C8DE01027A}" type="presParOf" srcId="{252B31B2-A94C-4FD8-A56F-2927848B69A3}" destId="{9976A9A9-9F70-49C8-A8B2-A4B73C06E335}" srcOrd="1" destOrd="0" presId="urn:microsoft.com/office/officeart/2005/8/layout/hList7"/>
    <dgm:cxn modelId="{2EFF7062-6BB3-4239-A8DC-30337FFC0CB0}" type="presParOf" srcId="{9976A9A9-9F70-49C8-A8B2-A4B73C06E335}" destId="{73950C95-1813-4D53-9D71-02819A20DC4B}" srcOrd="0" destOrd="0" presId="urn:microsoft.com/office/officeart/2005/8/layout/hList7"/>
    <dgm:cxn modelId="{11F831C4-DB01-449F-AB4C-A83D0146DF56}" type="presParOf" srcId="{73950C95-1813-4D53-9D71-02819A20DC4B}" destId="{D2AF7AEE-FEBB-488D-BDF5-8BBC9D38D000}" srcOrd="0" destOrd="0" presId="urn:microsoft.com/office/officeart/2005/8/layout/hList7"/>
    <dgm:cxn modelId="{E8E98F34-537C-4E8A-99CE-1D339704A272}" type="presParOf" srcId="{73950C95-1813-4D53-9D71-02819A20DC4B}" destId="{04E1C814-1C82-4FCD-AB5C-480309CD7EB9}" srcOrd="1" destOrd="0" presId="urn:microsoft.com/office/officeart/2005/8/layout/hList7"/>
    <dgm:cxn modelId="{7EA95A2D-4B6B-4907-A760-DCBDC1306C36}" type="presParOf" srcId="{73950C95-1813-4D53-9D71-02819A20DC4B}" destId="{083BA703-E904-4460-A950-29217EEA436C}" srcOrd="2" destOrd="0" presId="urn:microsoft.com/office/officeart/2005/8/layout/hList7"/>
    <dgm:cxn modelId="{F33BDDBD-2F7D-464C-909F-91A3EC9313D5}" type="presParOf" srcId="{73950C95-1813-4D53-9D71-02819A20DC4B}" destId="{8152D5A8-7B62-4444-BCEC-E79F61D6CCED}" srcOrd="3" destOrd="0" presId="urn:microsoft.com/office/officeart/2005/8/layout/hList7"/>
    <dgm:cxn modelId="{D775C963-D299-4A2E-91AF-008A3E7E9E68}" type="presParOf" srcId="{9976A9A9-9F70-49C8-A8B2-A4B73C06E335}" destId="{AD734A7F-CE7D-48D0-AF88-BE57E74CE288}" srcOrd="1" destOrd="0" presId="urn:microsoft.com/office/officeart/2005/8/layout/hList7"/>
    <dgm:cxn modelId="{458BE037-C344-4015-9C9F-6398D4150DE2}" type="presParOf" srcId="{9976A9A9-9F70-49C8-A8B2-A4B73C06E335}" destId="{AC281A17-98CB-4440-AF46-CE9AB1EC1B85}" srcOrd="2" destOrd="0" presId="urn:microsoft.com/office/officeart/2005/8/layout/hList7"/>
    <dgm:cxn modelId="{261717B6-D15E-4A5B-A54C-B4CB599341E4}" type="presParOf" srcId="{AC281A17-98CB-4440-AF46-CE9AB1EC1B85}" destId="{36514FDC-E529-42A7-8165-DC1B2F3934BD}" srcOrd="0" destOrd="0" presId="urn:microsoft.com/office/officeart/2005/8/layout/hList7"/>
    <dgm:cxn modelId="{59072971-412A-4DDF-8954-870D3CE523D5}" type="presParOf" srcId="{AC281A17-98CB-4440-AF46-CE9AB1EC1B85}" destId="{077A585D-C8AE-4906-8543-7DCFF77EE7D1}" srcOrd="1" destOrd="0" presId="urn:microsoft.com/office/officeart/2005/8/layout/hList7"/>
    <dgm:cxn modelId="{3F95D40E-483F-4019-80CB-01FC824C9074}" type="presParOf" srcId="{AC281A17-98CB-4440-AF46-CE9AB1EC1B85}" destId="{4C66D443-03EA-4F8C-9F0F-BF03522827EE}" srcOrd="2" destOrd="0" presId="urn:microsoft.com/office/officeart/2005/8/layout/hList7"/>
    <dgm:cxn modelId="{1612C956-ECA7-45C5-8E2F-92EEE82ECF20}" type="presParOf" srcId="{AC281A17-98CB-4440-AF46-CE9AB1EC1B85}" destId="{46CB04CD-1825-41A5-BC89-CE948BEFA207}" srcOrd="3" destOrd="0" presId="urn:microsoft.com/office/officeart/2005/8/layout/hList7"/>
    <dgm:cxn modelId="{7A95B3DD-8289-4001-8606-65167E6F55A9}" type="presParOf" srcId="{9976A9A9-9F70-49C8-A8B2-A4B73C06E335}" destId="{B5DFB7B6-E1AE-4D04-BDAB-12633A223F21}" srcOrd="3" destOrd="0" presId="urn:microsoft.com/office/officeart/2005/8/layout/hList7"/>
    <dgm:cxn modelId="{7219F6FE-05F2-40F5-8906-30098BC693B3}" type="presParOf" srcId="{9976A9A9-9F70-49C8-A8B2-A4B73C06E335}" destId="{B032E34E-435C-41AC-94D7-569B0E396ABA}" srcOrd="4" destOrd="0" presId="urn:microsoft.com/office/officeart/2005/8/layout/hList7"/>
    <dgm:cxn modelId="{EF46B1D1-8AA3-416D-B6CF-72FAA03B8071}" type="presParOf" srcId="{B032E34E-435C-41AC-94D7-569B0E396ABA}" destId="{751DBCDD-FE4E-4EF8-BFEC-032B9490AFDF}" srcOrd="0" destOrd="0" presId="urn:microsoft.com/office/officeart/2005/8/layout/hList7"/>
    <dgm:cxn modelId="{D86516A0-9CBF-475D-A16E-54DCA544EEE7}" type="presParOf" srcId="{B032E34E-435C-41AC-94D7-569B0E396ABA}" destId="{2A414F51-6553-4913-8314-571CFB24E18B}" srcOrd="1" destOrd="0" presId="urn:microsoft.com/office/officeart/2005/8/layout/hList7"/>
    <dgm:cxn modelId="{6F18BB5F-F4AF-4B4D-880C-8C66C11B0F11}" type="presParOf" srcId="{B032E34E-435C-41AC-94D7-569B0E396ABA}" destId="{C45751D8-CBCF-42AC-BB5E-989859B5BD8E}" srcOrd="2" destOrd="0" presId="urn:microsoft.com/office/officeart/2005/8/layout/hList7"/>
    <dgm:cxn modelId="{EF22374D-351D-4D2C-9E51-2E634B022389}" type="presParOf" srcId="{B032E34E-435C-41AC-94D7-569B0E396ABA}" destId="{F5D81676-2E57-4970-B120-9122E47DCC7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C2D3F-70B8-4B08-A752-7219E2D0A102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rgbClr val="D09E0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/>
            <a:t>方便单元测试</a:t>
          </a:r>
          <a:endParaRPr lang="zh-CN" altLang="en-US" sz="1900" b="0" i="0" kern="1200" dirty="0"/>
        </a:p>
      </dsp:txBody>
      <dsp:txXfrm rot="-5400000">
        <a:off x="2932264" y="234830"/>
        <a:ext cx="902150" cy="1036955"/>
      </dsp:txXfrm>
    </dsp:sp>
    <dsp:sp modelId="{5CBA82DA-EBE2-4389-A203-8732CF08631A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84358-4711-4DE6-9BBF-860727BE6D65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/>
            <a:t>降低耦合</a:t>
          </a:r>
          <a:endParaRPr lang="zh-CN" altLang="en-US" sz="1900" kern="1200" dirty="0"/>
        </a:p>
      </dsp:txBody>
      <dsp:txXfrm rot="-5400000">
        <a:off x="1516784" y="234830"/>
        <a:ext cx="902150" cy="1036955"/>
      </dsp:txXfrm>
    </dsp:sp>
    <dsp:sp modelId="{7D5FA20B-1A6A-495E-9EBE-B2CD9B3829C6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/>
            <a:t>避免 </a:t>
          </a:r>
          <a:r>
            <a:rPr lang="en-US" sz="1900" b="0" i="0" kern="1200" dirty="0" smtClean="0"/>
            <a:t>Activity </a:t>
          </a:r>
          <a:r>
            <a:rPr lang="zh-CN" altLang="en-US" sz="1900" b="0" i="0" kern="1200" dirty="0" smtClean="0"/>
            <a:t>的内存泄露</a:t>
          </a:r>
          <a:endParaRPr lang="zh-CN" altLang="en-US" sz="1900" b="0" i="0" kern="1200" dirty="0"/>
        </a:p>
      </dsp:txBody>
      <dsp:txXfrm rot="-5400000">
        <a:off x="2221812" y="1513522"/>
        <a:ext cx="902150" cy="1036955"/>
      </dsp:txXfrm>
    </dsp:sp>
    <dsp:sp modelId="{CA97FBCA-002B-4F8A-BAA0-E06F0F7D71E7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9B646-95C8-408D-9FAE-D8EBDFF36C92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/>
            <a:t>易于维护</a:t>
          </a:r>
          <a:endParaRPr lang="zh-CN" altLang="en-US" sz="1900" b="0" i="0" kern="1200" dirty="0"/>
        </a:p>
      </dsp:txBody>
      <dsp:txXfrm rot="-5400000">
        <a:off x="3637293" y="1513522"/>
        <a:ext cx="902150" cy="1036955"/>
      </dsp:txXfrm>
    </dsp:sp>
    <dsp:sp modelId="{0F005C99-850B-4B12-83BB-3EB799FBC26E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/>
            <a:t>模块职责划分明显</a:t>
          </a:r>
          <a:endParaRPr lang="zh-CN" altLang="en-US" sz="1900" kern="1200" dirty="0"/>
        </a:p>
      </dsp:txBody>
      <dsp:txXfrm rot="-5400000">
        <a:off x="2932264" y="2792215"/>
        <a:ext cx="902150" cy="1036955"/>
      </dsp:txXfrm>
    </dsp:sp>
    <dsp:sp modelId="{DE91C0DA-51C1-4765-8ECB-0279FC7D4707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E295E-9A83-4CDE-8F8D-AF5DEA472234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/>
            <a:t>代码灵活</a:t>
          </a:r>
          <a:endParaRPr lang="zh-CN" altLang="en-US" sz="1900" b="0" i="0" kern="1200" dirty="0"/>
        </a:p>
      </dsp:txBody>
      <dsp:txXfrm rot="-5400000">
        <a:off x="1516784" y="2792215"/>
        <a:ext cx="902150" cy="1036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094C4-238A-42FB-932F-97193F29EFAC}">
      <dsp:nvSpPr>
        <dsp:cNvPr id="0" name=""/>
        <dsp:cNvSpPr/>
      </dsp:nvSpPr>
      <dsp:spPr>
        <a:xfrm>
          <a:off x="0" y="6712"/>
          <a:ext cx="7728520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/>
            <a:t>保证</a:t>
          </a:r>
          <a:r>
            <a:rPr lang="en-US" altLang="en-US" sz="2800" b="0" i="0" kern="1200" dirty="0"/>
            <a:t>API</a:t>
          </a:r>
          <a:r>
            <a:rPr lang="zh-CN" altLang="en-US" sz="2800" b="0" i="0" kern="1200" dirty="0"/>
            <a:t>的调用者是经过自己授权的</a:t>
          </a:r>
          <a:r>
            <a:rPr lang="en-US" altLang="en-US" sz="2800" b="0" i="0" kern="1200" dirty="0"/>
            <a:t>App</a:t>
          </a:r>
          <a:endParaRPr lang="zh-CN" altLang="en-US" sz="2800" kern="1200" dirty="0"/>
        </a:p>
      </dsp:txBody>
      <dsp:txXfrm>
        <a:off x="53916" y="60628"/>
        <a:ext cx="7620688" cy="996648"/>
      </dsp:txXfrm>
    </dsp:sp>
    <dsp:sp modelId="{D6A63BB8-2D9D-468D-8257-4564020A11D2}">
      <dsp:nvSpPr>
        <dsp:cNvPr id="0" name=""/>
        <dsp:cNvSpPr/>
      </dsp:nvSpPr>
      <dsp:spPr>
        <a:xfrm>
          <a:off x="0" y="1111192"/>
          <a:ext cx="772852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8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/>
            <a:t>登录需要传入</a:t>
          </a:r>
          <a:r>
            <a:rPr lang="en-US" altLang="zh-CN" sz="2000" b="0" i="0" kern="1200" dirty="0">
              <a:effectLst/>
            </a:rPr>
            <a:t>AppKey</a:t>
          </a:r>
          <a:r>
            <a:rPr lang="zh-CN" altLang="en-US" sz="2000" b="0" i="0" kern="1200" dirty="0">
              <a:effectLst/>
            </a:rPr>
            <a:t>和</a:t>
          </a:r>
          <a:r>
            <a:rPr lang="en-US" altLang="zh-CN" sz="2000" b="0" i="0" kern="1200" dirty="0">
              <a:effectLst/>
            </a:rPr>
            <a:t>AppSecret，</a:t>
          </a:r>
          <a:r>
            <a:rPr lang="zh-CN" altLang="en-US" sz="2000" b="0" i="0" kern="1200" dirty="0">
              <a:effectLst/>
            </a:rPr>
            <a:t>重要接口需要</a:t>
          </a:r>
          <a:r>
            <a:rPr lang="en-US" altLang="zh-CN" sz="2000" b="0" i="0" kern="1200" dirty="0">
              <a:effectLst/>
            </a:rPr>
            <a:t>access_token</a:t>
          </a:r>
          <a:r>
            <a:rPr lang="zh-CN" altLang="en-US" sz="2000" b="0" i="0" kern="1200" dirty="0">
              <a:effectLst/>
            </a:rPr>
            <a:t>验证。</a:t>
          </a:r>
          <a:endParaRPr lang="zh-CN" altLang="en-US" sz="2000" kern="1200" dirty="0"/>
        </a:p>
      </dsp:txBody>
      <dsp:txXfrm>
        <a:off x="0" y="1111192"/>
        <a:ext cx="7728520" cy="977040"/>
      </dsp:txXfrm>
    </dsp:sp>
    <dsp:sp modelId="{B69FB46A-D95E-4AB5-ABD7-1CF8BFF4E76F}">
      <dsp:nvSpPr>
        <dsp:cNvPr id="0" name=""/>
        <dsp:cNvSpPr/>
      </dsp:nvSpPr>
      <dsp:spPr>
        <a:xfrm>
          <a:off x="0" y="2088232"/>
          <a:ext cx="7728520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保证数据传输的安全</a:t>
          </a:r>
        </a:p>
      </dsp:txBody>
      <dsp:txXfrm>
        <a:off x="53916" y="2142148"/>
        <a:ext cx="7620688" cy="996648"/>
      </dsp:txXfrm>
    </dsp:sp>
    <dsp:sp modelId="{2DA87019-6BE0-468B-A207-28D8A3425DC1}">
      <dsp:nvSpPr>
        <dsp:cNvPr id="0" name=""/>
        <dsp:cNvSpPr/>
      </dsp:nvSpPr>
      <dsp:spPr>
        <a:xfrm>
          <a:off x="0" y="3192712"/>
          <a:ext cx="772852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8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b="0" i="0" kern="1200" dirty="0"/>
            <a:t>主要就是采用</a:t>
          </a:r>
          <a:r>
            <a:rPr lang="en-US" altLang="en-US" sz="2000" b="0" i="0" kern="1200" dirty="0"/>
            <a:t>HTTPS</a:t>
          </a:r>
          <a:r>
            <a:rPr lang="zh-CN" altLang="en-US" sz="2000" b="0" i="0" kern="1200" dirty="0"/>
            <a:t>了。</a:t>
          </a:r>
          <a:r>
            <a:rPr lang="en-US" altLang="en-US" sz="2000" b="0" i="0" kern="1200" dirty="0"/>
            <a:t>HTTPS</a:t>
          </a:r>
          <a:r>
            <a:rPr lang="zh-CN" altLang="en-US" sz="2000" b="0" i="0" kern="1200" dirty="0"/>
            <a:t>因为添加了</a:t>
          </a:r>
          <a:r>
            <a:rPr lang="en-US" altLang="en-US" sz="2000" b="0" i="0" kern="1200" dirty="0"/>
            <a:t>SSL</a:t>
          </a:r>
          <a:r>
            <a:rPr lang="zh-CN" altLang="en-US" sz="2000" b="0" i="0" kern="1200" dirty="0"/>
            <a:t>安全协议，自动对请求数据进行了压缩加密，在一定程序可以防止监听、防止劫持、防止重发，主要就是防止中间人攻击。</a:t>
          </a:r>
          <a:endParaRPr lang="zh-CN" altLang="en-US" sz="2000" kern="1200" dirty="0"/>
        </a:p>
      </dsp:txBody>
      <dsp:txXfrm>
        <a:off x="0" y="3192712"/>
        <a:ext cx="7728520" cy="977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7E24-33F3-4113-8B32-23BA449E2536}">
      <dsp:nvSpPr>
        <dsp:cNvPr id="0" name=""/>
        <dsp:cNvSpPr/>
      </dsp:nvSpPr>
      <dsp:spPr>
        <a:xfrm>
          <a:off x="-3843270" y="-590226"/>
          <a:ext cx="4580604" cy="4580604"/>
        </a:xfrm>
        <a:prstGeom prst="blockArc">
          <a:avLst>
            <a:gd name="adj1" fmla="val 18900000"/>
            <a:gd name="adj2" fmla="val 2700000"/>
            <a:gd name="adj3" fmla="val 472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E337E-F2AB-451C-A315-88282B3D6018}">
      <dsp:nvSpPr>
        <dsp:cNvPr id="0" name=""/>
        <dsp:cNvSpPr/>
      </dsp:nvSpPr>
      <dsp:spPr>
        <a:xfrm>
          <a:off x="474161" y="340015"/>
          <a:ext cx="6825878" cy="6800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74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客户端和文件系统作为服务器以同样的速度来更新。</a:t>
          </a:r>
        </a:p>
      </dsp:txBody>
      <dsp:txXfrm>
        <a:off x="474161" y="340015"/>
        <a:ext cx="6825878" cy="680030"/>
      </dsp:txXfrm>
    </dsp:sp>
    <dsp:sp modelId="{FA607966-5D85-4D97-8FF9-F80528883210}">
      <dsp:nvSpPr>
        <dsp:cNvPr id="0" name=""/>
        <dsp:cNvSpPr/>
      </dsp:nvSpPr>
      <dsp:spPr>
        <a:xfrm>
          <a:off x="49142" y="255011"/>
          <a:ext cx="850038" cy="850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50F8E-106C-44CB-A390-F1CB003BBA42}">
      <dsp:nvSpPr>
        <dsp:cNvPr id="0" name=""/>
        <dsp:cNvSpPr/>
      </dsp:nvSpPr>
      <dsp:spPr>
        <a:xfrm>
          <a:off x="721352" y="1360060"/>
          <a:ext cx="6578687" cy="68003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74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文件的方法，参数和模型紧密集成到服务器端的代码，允许</a:t>
          </a:r>
          <a:r>
            <a:rPr lang="en-US" altLang="en-US" sz="1900" kern="1200" dirty="0"/>
            <a:t>API</a:t>
          </a:r>
          <a:r>
            <a:rPr lang="zh-CN" altLang="en-US" sz="1900" kern="1200" dirty="0"/>
            <a:t>来始终保持同步。</a:t>
          </a:r>
        </a:p>
      </dsp:txBody>
      <dsp:txXfrm>
        <a:off x="721352" y="1360060"/>
        <a:ext cx="6578687" cy="680030"/>
      </dsp:txXfrm>
    </dsp:sp>
    <dsp:sp modelId="{5E42B99C-A41A-49C0-BA7C-086385D23B36}">
      <dsp:nvSpPr>
        <dsp:cNvPr id="0" name=""/>
        <dsp:cNvSpPr/>
      </dsp:nvSpPr>
      <dsp:spPr>
        <a:xfrm>
          <a:off x="296333" y="1275057"/>
          <a:ext cx="850038" cy="850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999F4-4243-43E7-A9A6-7FA241F2F8D1}">
      <dsp:nvSpPr>
        <dsp:cNvPr id="0" name=""/>
        <dsp:cNvSpPr/>
      </dsp:nvSpPr>
      <dsp:spPr>
        <a:xfrm>
          <a:off x="474161" y="2380106"/>
          <a:ext cx="6825878" cy="68003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74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/>
            <a:t>Swagger </a:t>
          </a:r>
          <a:r>
            <a:rPr lang="zh-CN" altLang="en-US" sz="1900" kern="1200" dirty="0"/>
            <a:t>让部署管理和使用功能强大的</a:t>
          </a:r>
          <a:r>
            <a:rPr lang="en-US" altLang="en-US" sz="1900" kern="1200" dirty="0"/>
            <a:t>API</a:t>
          </a:r>
          <a:r>
            <a:rPr lang="zh-CN" altLang="en-US" sz="1900" kern="1200" dirty="0"/>
            <a:t>从未如此简单。</a:t>
          </a:r>
        </a:p>
      </dsp:txBody>
      <dsp:txXfrm>
        <a:off x="474161" y="2380106"/>
        <a:ext cx="6825878" cy="680030"/>
      </dsp:txXfrm>
    </dsp:sp>
    <dsp:sp modelId="{373319DC-A8FD-40F4-BF34-E47261FDD984}">
      <dsp:nvSpPr>
        <dsp:cNvPr id="0" name=""/>
        <dsp:cNvSpPr/>
      </dsp:nvSpPr>
      <dsp:spPr>
        <a:xfrm>
          <a:off x="49142" y="2295102"/>
          <a:ext cx="850038" cy="8500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3E7CF-2889-4077-A558-11D12EFE7761}">
      <dsp:nvSpPr>
        <dsp:cNvPr id="0" name=""/>
        <dsp:cNvSpPr/>
      </dsp:nvSpPr>
      <dsp:spPr>
        <a:xfrm>
          <a:off x="79985" y="1708"/>
          <a:ext cx="1645108" cy="1228038"/>
        </a:xfrm>
        <a:prstGeom prst="round2SameRect">
          <a:avLst>
            <a:gd name="adj1" fmla="val 8000"/>
            <a:gd name="adj2" fmla="val 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A54141E2-9D22-4FA2-9C7F-04E57C8AD399}">
      <dsp:nvSpPr>
        <dsp:cNvPr id="0" name=""/>
        <dsp:cNvSpPr/>
      </dsp:nvSpPr>
      <dsp:spPr>
        <a:xfrm>
          <a:off x="79985" y="1229747"/>
          <a:ext cx="1645108" cy="52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缴停车费</a:t>
          </a:r>
        </a:p>
      </dsp:txBody>
      <dsp:txXfrm>
        <a:off x="79985" y="1229747"/>
        <a:ext cx="1158526" cy="528056"/>
      </dsp:txXfrm>
    </dsp:sp>
    <dsp:sp modelId="{6A6A8C4A-8F5B-4551-AE5B-73312AB11DFD}">
      <dsp:nvSpPr>
        <dsp:cNvPr id="0" name=""/>
        <dsp:cNvSpPr/>
      </dsp:nvSpPr>
      <dsp:spPr>
        <a:xfrm>
          <a:off x="1285049" y="1313624"/>
          <a:ext cx="575787" cy="575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B771F-EFCB-407D-96B4-76AD7762919E}">
      <dsp:nvSpPr>
        <dsp:cNvPr id="0" name=""/>
        <dsp:cNvSpPr/>
      </dsp:nvSpPr>
      <dsp:spPr>
        <a:xfrm>
          <a:off x="2003484" y="1708"/>
          <a:ext cx="1645108" cy="1228038"/>
        </a:xfrm>
        <a:prstGeom prst="round2SameRect">
          <a:avLst>
            <a:gd name="adj1" fmla="val 8000"/>
            <a:gd name="adj2" fmla="val 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78F49E38-49FA-4D3B-87DE-773224E10682}">
      <dsp:nvSpPr>
        <dsp:cNvPr id="0" name=""/>
        <dsp:cNvSpPr/>
      </dsp:nvSpPr>
      <dsp:spPr>
        <a:xfrm>
          <a:off x="2003484" y="1229747"/>
          <a:ext cx="1645108" cy="52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寻车</a:t>
          </a:r>
        </a:p>
      </dsp:txBody>
      <dsp:txXfrm>
        <a:off x="2003484" y="1229747"/>
        <a:ext cx="1158526" cy="528056"/>
      </dsp:txXfrm>
    </dsp:sp>
    <dsp:sp modelId="{97173F8B-EB81-42FC-9ED3-34A189C67C1A}">
      <dsp:nvSpPr>
        <dsp:cNvPr id="0" name=""/>
        <dsp:cNvSpPr/>
      </dsp:nvSpPr>
      <dsp:spPr>
        <a:xfrm>
          <a:off x="3208549" y="1313624"/>
          <a:ext cx="575787" cy="57578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34494-38A8-4CA4-8A8F-14FFA621071F}">
      <dsp:nvSpPr>
        <dsp:cNvPr id="0" name=""/>
        <dsp:cNvSpPr/>
      </dsp:nvSpPr>
      <dsp:spPr>
        <a:xfrm>
          <a:off x="1041734" y="2174587"/>
          <a:ext cx="1645108" cy="1228038"/>
        </a:xfrm>
        <a:prstGeom prst="round2SameRect">
          <a:avLst>
            <a:gd name="adj1" fmla="val 8000"/>
            <a:gd name="adj2" fmla="val 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88263BB8-D400-4635-9278-B5C15C41F0A4}">
      <dsp:nvSpPr>
        <dsp:cNvPr id="0" name=""/>
        <dsp:cNvSpPr/>
      </dsp:nvSpPr>
      <dsp:spPr>
        <a:xfrm>
          <a:off x="1041734" y="3402626"/>
          <a:ext cx="1645108" cy="52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我要停车</a:t>
          </a:r>
        </a:p>
      </dsp:txBody>
      <dsp:txXfrm>
        <a:off x="1041734" y="3402626"/>
        <a:ext cx="1158526" cy="528056"/>
      </dsp:txXfrm>
    </dsp:sp>
    <dsp:sp modelId="{2DF07663-4D69-4F2D-B88B-2CD2055551C3}">
      <dsp:nvSpPr>
        <dsp:cNvPr id="0" name=""/>
        <dsp:cNvSpPr/>
      </dsp:nvSpPr>
      <dsp:spPr>
        <a:xfrm>
          <a:off x="2246799" y="3486503"/>
          <a:ext cx="575787" cy="57578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BAF8F-2459-4BC7-A339-6A94D87FC9C3}">
      <dsp:nvSpPr>
        <dsp:cNvPr id="0" name=""/>
        <dsp:cNvSpPr/>
      </dsp:nvSpPr>
      <dsp:spPr>
        <a:xfrm>
          <a:off x="831796" y="159016"/>
          <a:ext cx="2305209" cy="230520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/>
            <a:t>地图定位</a:t>
          </a:r>
        </a:p>
      </dsp:txBody>
      <dsp:txXfrm>
        <a:off x="1139157" y="562428"/>
        <a:ext cx="1690487" cy="1037344"/>
      </dsp:txXfrm>
    </dsp:sp>
    <dsp:sp modelId="{24BEC834-4A08-4C3E-BE3F-49A32D6921CA}">
      <dsp:nvSpPr>
        <dsp:cNvPr id="0" name=""/>
        <dsp:cNvSpPr/>
      </dsp:nvSpPr>
      <dsp:spPr>
        <a:xfrm>
          <a:off x="1663593" y="1599773"/>
          <a:ext cx="2305209" cy="2305209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/>
            <a:t>停车场导航</a:t>
          </a:r>
        </a:p>
      </dsp:txBody>
      <dsp:txXfrm>
        <a:off x="2368603" y="2195285"/>
        <a:ext cx="1383125" cy="1267865"/>
      </dsp:txXfrm>
    </dsp:sp>
    <dsp:sp modelId="{6ACE2EF5-BAB2-4508-A2C6-ACEF30B89529}">
      <dsp:nvSpPr>
        <dsp:cNvPr id="0" name=""/>
        <dsp:cNvSpPr/>
      </dsp:nvSpPr>
      <dsp:spPr>
        <a:xfrm>
          <a:off x="0" y="1599773"/>
          <a:ext cx="2305209" cy="2305209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/>
            <a:t>空闲车位展示</a:t>
          </a:r>
        </a:p>
      </dsp:txBody>
      <dsp:txXfrm>
        <a:off x="217073" y="2195285"/>
        <a:ext cx="1383125" cy="12678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F7AEE-FEBB-488D-BDF5-8BBC9D38D000}">
      <dsp:nvSpPr>
        <dsp:cNvPr id="0" name=""/>
        <dsp:cNvSpPr/>
      </dsp:nvSpPr>
      <dsp:spPr>
        <a:xfrm>
          <a:off x="740" y="0"/>
          <a:ext cx="1152585" cy="2896096"/>
        </a:xfrm>
        <a:prstGeom prst="roundRect">
          <a:avLst>
            <a:gd name="adj" fmla="val 10000"/>
          </a:avLst>
        </a:prstGeom>
        <a:solidFill>
          <a:srgbClr val="33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钱包支付</a:t>
          </a:r>
        </a:p>
      </dsp:txBody>
      <dsp:txXfrm>
        <a:off x="740" y="1158438"/>
        <a:ext cx="1152585" cy="1158438"/>
      </dsp:txXfrm>
    </dsp:sp>
    <dsp:sp modelId="{8152D5A8-7B62-4444-BCEC-E79F61D6CCED}">
      <dsp:nvSpPr>
        <dsp:cNvPr id="0" name=""/>
        <dsp:cNvSpPr/>
      </dsp:nvSpPr>
      <dsp:spPr>
        <a:xfrm>
          <a:off x="94833" y="173765"/>
          <a:ext cx="964399" cy="964399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14FDC-E529-42A7-8165-DC1B2F3934BD}">
      <dsp:nvSpPr>
        <dsp:cNvPr id="0" name=""/>
        <dsp:cNvSpPr/>
      </dsp:nvSpPr>
      <dsp:spPr>
        <a:xfrm>
          <a:off x="1187903" y="0"/>
          <a:ext cx="1152585" cy="2896096"/>
        </a:xfrm>
        <a:prstGeom prst="roundRect">
          <a:avLst>
            <a:gd name="adj" fmla="val 10000"/>
          </a:avLst>
        </a:prstGeom>
        <a:solidFill>
          <a:srgbClr val="D09E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支付宝</a:t>
          </a:r>
        </a:p>
      </dsp:txBody>
      <dsp:txXfrm>
        <a:off x="1187903" y="1158438"/>
        <a:ext cx="1152585" cy="1158438"/>
      </dsp:txXfrm>
    </dsp:sp>
    <dsp:sp modelId="{46CB04CD-1825-41A5-BC89-CE948BEFA207}">
      <dsp:nvSpPr>
        <dsp:cNvPr id="0" name=""/>
        <dsp:cNvSpPr/>
      </dsp:nvSpPr>
      <dsp:spPr>
        <a:xfrm>
          <a:off x="1281996" y="173765"/>
          <a:ext cx="964399" cy="96439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DBCDD-FE4E-4EF8-BFEC-032B9490AFDF}">
      <dsp:nvSpPr>
        <dsp:cNvPr id="0" name=""/>
        <dsp:cNvSpPr/>
      </dsp:nvSpPr>
      <dsp:spPr>
        <a:xfrm>
          <a:off x="2375066" y="0"/>
          <a:ext cx="1152585" cy="289609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/>
            <a:t>微信支付</a:t>
          </a:r>
        </a:p>
      </dsp:txBody>
      <dsp:txXfrm>
        <a:off x="2375066" y="1158438"/>
        <a:ext cx="1152585" cy="1158438"/>
      </dsp:txXfrm>
    </dsp:sp>
    <dsp:sp modelId="{F5D81676-2E57-4970-B120-9122E47DCC70}">
      <dsp:nvSpPr>
        <dsp:cNvPr id="0" name=""/>
        <dsp:cNvSpPr/>
      </dsp:nvSpPr>
      <dsp:spPr>
        <a:xfrm>
          <a:off x="2469158" y="173765"/>
          <a:ext cx="964399" cy="96439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FF575-43D0-442D-B8D3-CBED8F0D330A}">
      <dsp:nvSpPr>
        <dsp:cNvPr id="0" name=""/>
        <dsp:cNvSpPr/>
      </dsp:nvSpPr>
      <dsp:spPr>
        <a:xfrm>
          <a:off x="141135" y="2316876"/>
          <a:ext cx="3246120" cy="43441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22AA1-126A-47C2-9833-86AEABDE9965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09DF1-3BC0-4AF8-95CD-1A4E18C52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97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09DF1-3BC0-4AF8-95CD-1A4E18C52A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38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Android</a:t>
            </a:r>
            <a:r>
              <a:rPr lang="zh-CN" altLang="en-US" dirty="0"/>
              <a:t>需要各种品牌、各种系统版本、高中低端的手机进行，包括兼容性测试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2. iPhone</a:t>
            </a:r>
            <a:r>
              <a:rPr lang="zh-CN" altLang="en-US" dirty="0"/>
              <a:t>手机测试需要各种型号及系统版本的手机进行仪；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核心功能，如支付功能测试。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09DF1-3BC0-4AF8-95CD-1A4E18C52A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81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Android</a:t>
            </a:r>
            <a:r>
              <a:rPr kumimoji="1" lang="zh-CN" altLang="en-US" dirty="0"/>
              <a:t>版需要签名和混淆；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应用截图要注意高质量；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应用描述要清楚，设置多个关键词</a:t>
            </a:r>
            <a:r>
              <a:rPr kumimoji="1" lang="en-US" altLang="zh-CN" dirty="0"/>
              <a:t>;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iOS</a:t>
            </a:r>
            <a:r>
              <a:rPr kumimoji="1" lang="zh-CN" altLang="en-US" dirty="0"/>
              <a:t>图标大小要按照官方要求的设计规范；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iOS</a:t>
            </a:r>
            <a:r>
              <a:rPr kumimoji="1" lang="zh-CN" altLang="en-US" dirty="0"/>
              <a:t>上架审核周期较长，需要在审核说明补充各种功能描述，如有支付功能，需要明确说明；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生成二维码图片进行推广。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09DF1-3BC0-4AF8-95CD-1A4E18C52A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7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09DF1-3BC0-4AF8-95CD-1A4E18C52A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3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09DF1-3BC0-4AF8-95CD-1A4E18C52A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总的来说：简洁舒适的界面+新颖吸引的内容+良好的服务器+定时更新升级=好的用户体验。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09DF1-3BC0-4AF8-95CD-1A4E18C52A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3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创建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IPresenter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接口，把所有业务逻辑的接口都放在这里，并创建它的实现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PresenterCompl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（在这里可以方便地查看业务功能，由于接口可以有多种实现所以也方便写单元测试）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创建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IView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接口，把所有视图逻辑的接口都放在这里，其实现类是当前的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Activity/Fragment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由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UML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图可以看出，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Activity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里包含了一个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IPresenter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，而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PresenterCompl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里又包含了一个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IView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并且依赖了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Model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。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Activity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里只保留对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IPresenter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的调用，其它工作全部留到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PresenterCompl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中实现</a:t>
            </a:r>
          </a:p>
          <a:p>
            <a:pPr>
              <a:buFont typeface="+mj-lt"/>
              <a:buAutoNum type="arabicPeriod"/>
            </a:pP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Model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并不是必须有的，但是一定会有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View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Presenter</a:t>
            </a:r>
            <a:endParaRPr lang="en-US" altLang="zh-CN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09DF1-3BC0-4AF8-95CD-1A4E18C52A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77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09DF1-3BC0-4AF8-95CD-1A4E18C52A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4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09DF1-3BC0-4AF8-95CD-1A4E18C52A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28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搜索停车场；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显示附近停车场及空闲车位个数；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提供导航到目的停车场功能。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09DF1-3BC0-4AF8-95CD-1A4E18C52A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21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根据车牌号获取停车订单列表；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App</a:t>
            </a:r>
            <a:r>
              <a:rPr lang="zh-CN" altLang="en-US" dirty="0" smtClean="0"/>
              <a:t>支付支持三种支付方式，钱包支付（需要先充值），支付宝和微信支付；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09DF1-3BC0-4AF8-95CD-1A4E18C52A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4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832048" y="1347614"/>
            <a:ext cx="7628384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1" spc="300">
                <a:solidFill>
                  <a:srgbClr val="005AC8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对外交流模版范例</a:t>
            </a:r>
          </a:p>
        </p:txBody>
      </p:sp>
      <p:sp>
        <p:nvSpPr>
          <p:cNvPr id="1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915566"/>
            <a:ext cx="5832648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5AC8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/>
              <a:t>PPT</a:t>
            </a:r>
            <a:r>
              <a:rPr lang="zh-CN" altLang="en-US" dirty="0"/>
              <a:t>模版化之</a:t>
            </a:r>
            <a:r>
              <a:rPr lang="en-US" altLang="zh-CN" dirty="0"/>
              <a:t>—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3939133"/>
            <a:ext cx="5616624" cy="504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spc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领军电子政务  运营智慧城市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1763688" y="4371181"/>
            <a:ext cx="5617592" cy="504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南威软件股份有限公司  股票代码：</a:t>
            </a:r>
            <a:r>
              <a:rPr lang="en-US" altLang="zh-CN" dirty="0"/>
              <a:t>603636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16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母版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836712"/>
            <a:ext cx="9144000" cy="18000"/>
          </a:xfrm>
          <a:prstGeom prst="rect">
            <a:avLst/>
          </a:prstGeom>
          <a:solidFill>
            <a:srgbClr val="2A8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324" tIns="33162" rIns="66324" bIns="33162" spcCol="0" rtlCol="0" anchor="ctr"/>
          <a:lstStyle/>
          <a:p>
            <a:pPr algn="ctr"/>
            <a:endParaRPr lang="zh-CN" altLang="en-US" sz="1300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19257"/>
            <a:ext cx="179512" cy="540000"/>
          </a:xfrm>
          <a:prstGeom prst="rect">
            <a:avLst/>
          </a:prstGeom>
          <a:solidFill>
            <a:srgbClr val="2A8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79512" y="565318"/>
            <a:ext cx="5616624" cy="2152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500"/>
            </a:lvl2pPr>
            <a:lvl3pPr marL="914400" indent="0">
              <a:buFontTx/>
              <a:buNone/>
              <a:defRPr sz="400"/>
            </a:lvl3pPr>
            <a:lvl4pPr marL="1371600" indent="0">
              <a:buFontTx/>
              <a:buNone/>
              <a:defRPr sz="300"/>
            </a:lvl4pPr>
            <a:lvl5pPr marL="1828800" indent="0">
              <a:buFontTx/>
              <a:buNone/>
              <a:defRPr sz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55650" y="1058863"/>
            <a:ext cx="7416750" cy="432767"/>
          </a:xfrm>
        </p:spPr>
        <p:txBody>
          <a:bodyPr/>
          <a:lstStyle>
            <a:lvl1pPr>
              <a:defRPr sz="1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755576" y="1635646"/>
            <a:ext cx="7416750" cy="316835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9388" y="219075"/>
            <a:ext cx="5616748" cy="3364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3957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母版样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2A8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62521"/>
            <a:ext cx="1652022" cy="318517"/>
          </a:xfrm>
          <a:prstGeom prst="rect">
            <a:avLst/>
          </a:prstGeom>
        </p:spPr>
      </p:pic>
      <p:sp>
        <p:nvSpPr>
          <p:cNvPr id="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79512" y="484068"/>
            <a:ext cx="5616624" cy="2152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500"/>
            </a:lvl2pPr>
            <a:lvl3pPr marL="914400" indent="0">
              <a:buFontTx/>
              <a:buNone/>
              <a:defRPr sz="400"/>
            </a:lvl3pPr>
            <a:lvl4pPr marL="1371600" indent="0">
              <a:buFontTx/>
              <a:buNone/>
              <a:defRPr sz="300"/>
            </a:lvl4pPr>
            <a:lvl5pPr marL="1828800" indent="0">
              <a:buFontTx/>
              <a:buNone/>
              <a:defRPr sz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55650" y="1058863"/>
            <a:ext cx="7416750" cy="432767"/>
          </a:xfrm>
        </p:spPr>
        <p:txBody>
          <a:bodyPr/>
          <a:lstStyle>
            <a:lvl1pPr>
              <a:defRPr sz="1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755576" y="1635646"/>
            <a:ext cx="7416750" cy="316835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9388" y="123478"/>
            <a:ext cx="5616748" cy="3364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723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母版样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19257"/>
            <a:ext cx="179512" cy="540000"/>
          </a:xfrm>
          <a:prstGeom prst="rect">
            <a:avLst/>
          </a:prstGeom>
          <a:solidFill>
            <a:srgbClr val="2A8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79512" y="565318"/>
            <a:ext cx="5616624" cy="2152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500"/>
            </a:lvl2pPr>
            <a:lvl3pPr marL="914400" indent="0">
              <a:buFontTx/>
              <a:buNone/>
              <a:defRPr sz="400"/>
            </a:lvl3pPr>
            <a:lvl4pPr marL="1371600" indent="0">
              <a:buFontTx/>
              <a:buNone/>
              <a:defRPr sz="300"/>
            </a:lvl4pPr>
            <a:lvl5pPr marL="1828800" indent="0">
              <a:buFontTx/>
              <a:buNone/>
              <a:defRPr sz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55650" y="1058863"/>
            <a:ext cx="7416750" cy="432767"/>
          </a:xfrm>
        </p:spPr>
        <p:txBody>
          <a:bodyPr/>
          <a:lstStyle>
            <a:lvl1pPr>
              <a:defRPr sz="1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755576" y="1635646"/>
            <a:ext cx="7416750" cy="316835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9388" y="219075"/>
            <a:ext cx="5616748" cy="3364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1125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母版样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5240"/>
            <a:ext cx="2376264" cy="264596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219257"/>
            <a:ext cx="179512" cy="540000"/>
          </a:xfrm>
          <a:prstGeom prst="rect">
            <a:avLst/>
          </a:prstGeom>
          <a:solidFill>
            <a:srgbClr val="2A8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79512" y="565318"/>
            <a:ext cx="5616624" cy="2152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500"/>
            </a:lvl2pPr>
            <a:lvl3pPr marL="914400" indent="0">
              <a:buFontTx/>
              <a:buNone/>
              <a:defRPr sz="400"/>
            </a:lvl3pPr>
            <a:lvl4pPr marL="1371600" indent="0">
              <a:buFontTx/>
              <a:buNone/>
              <a:defRPr sz="300"/>
            </a:lvl4pPr>
            <a:lvl5pPr marL="1828800" indent="0">
              <a:buFontTx/>
              <a:buNone/>
              <a:defRPr sz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55650" y="1058863"/>
            <a:ext cx="7416750" cy="432767"/>
          </a:xfrm>
        </p:spPr>
        <p:txBody>
          <a:bodyPr/>
          <a:lstStyle>
            <a:lvl1pPr>
              <a:defRPr sz="1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755576" y="1635646"/>
            <a:ext cx="7416750" cy="316835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9388" y="219075"/>
            <a:ext cx="5616748" cy="3364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221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475656" y="1779662"/>
            <a:ext cx="6192687" cy="1008063"/>
          </a:xfrm>
        </p:spPr>
        <p:txBody>
          <a:bodyPr>
            <a:no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演绎完毕，谢谢观赏！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2087562" y="2571750"/>
            <a:ext cx="4968875" cy="720725"/>
          </a:xfrm>
        </p:spPr>
        <p:txBody>
          <a:bodyPr>
            <a:norm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b="1">
                <a:latin typeface="微软雅黑" pitchFamily="34" charset="-122"/>
                <a:ea typeface="微软雅黑" pitchFamily="34" charset="-122"/>
              </a:defRPr>
            </a:lvl2pPr>
            <a:lvl3pPr>
              <a:defRPr b="1">
                <a:latin typeface="微软雅黑" pitchFamily="34" charset="-122"/>
                <a:ea typeface="微软雅黑" pitchFamily="34" charset="-122"/>
              </a:defRPr>
            </a:lvl3pPr>
            <a:lvl4pPr>
              <a:defRPr b="1">
                <a:latin typeface="微软雅黑" pitchFamily="34" charset="-122"/>
                <a:ea typeface="微软雅黑" pitchFamily="34" charset="-122"/>
              </a:defRPr>
            </a:lvl4pPr>
            <a:lvl5pPr>
              <a:defRPr b="1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[ Thank you! ]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95486"/>
            <a:ext cx="1652022" cy="3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80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097E-1335-4F9C-9109-5A5179BECE7F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B545-495C-4A14-B6E0-1B4AB0D28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7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097E-1335-4F9C-9109-5A5179BECE7F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B545-495C-4A14-B6E0-1B4AB0D28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6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097E-1335-4F9C-9109-5A5179BECE7F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B545-495C-4A14-B6E0-1B4AB0D28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99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097E-1335-4F9C-9109-5A5179BECE7F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B545-495C-4A14-B6E0-1B4AB0D28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5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097E-1335-4F9C-9109-5A5179BECE7F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B545-495C-4A14-B6E0-1B4AB0D28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0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00538" cy="514350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4572000" y="1822501"/>
            <a:ext cx="360040" cy="3600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 userDrawn="1"/>
        </p:nvSpPr>
        <p:spPr>
          <a:xfrm>
            <a:off x="4572000" y="2470573"/>
            <a:ext cx="360040" cy="360040"/>
          </a:xfrm>
          <a:prstGeom prst="ellipse">
            <a:avLst/>
          </a:prstGeom>
          <a:solidFill>
            <a:srgbClr val="86C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4572000" y="3147989"/>
            <a:ext cx="360040" cy="360040"/>
          </a:xfrm>
          <a:prstGeom prst="ellipse">
            <a:avLst/>
          </a:prstGeom>
          <a:solidFill>
            <a:srgbClr val="86C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4572000" y="3838725"/>
            <a:ext cx="360040" cy="360040"/>
          </a:xfrm>
          <a:prstGeom prst="ellipse">
            <a:avLst/>
          </a:prstGeom>
          <a:solidFill>
            <a:srgbClr val="86C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427984" y="1346891"/>
            <a:ext cx="4366385" cy="360763"/>
          </a:xfrm>
          <a:prstGeom prst="rect">
            <a:avLst/>
          </a:prstGeom>
          <a:noFill/>
        </p:spPr>
        <p:txBody>
          <a:bodyPr wrap="square" lIns="126016" tIns="63008" rIns="126016" bIns="63008" rtlCol="0">
            <a:spAutoFit/>
          </a:bodyPr>
          <a:lstStyle/>
          <a:p>
            <a:r>
              <a:rPr lang="en-US" altLang="zh-CN" sz="1500" dirty="0">
                <a:solidFill>
                  <a:srgbClr val="9BDBFF"/>
                </a:solidFill>
                <a:latin typeface="微软雅黑" pitchFamily="34" charset="-122"/>
                <a:ea typeface="微软雅黑" pitchFamily="34" charset="-122"/>
              </a:rPr>
              <a:t>-------------------------------------------------</a:t>
            </a:r>
            <a:endParaRPr lang="zh-CN" altLang="en-US" sz="1500" dirty="0">
              <a:solidFill>
                <a:srgbClr val="9BDB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499992" y="555204"/>
            <a:ext cx="4536504" cy="360362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400">
                <a:latin typeface="微软雅黑" pitchFamily="34" charset="-122"/>
                <a:ea typeface="微软雅黑" pitchFamily="34" charset="-122"/>
              </a:defRPr>
            </a:lvl4pPr>
            <a:lvl5pPr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987425"/>
            <a:ext cx="4535487" cy="4318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4932040" y="1779662"/>
            <a:ext cx="3960688" cy="389209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目录示例文本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2396636"/>
            <a:ext cx="3960812" cy="46831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目录示例文本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文本占位符 27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3092713"/>
            <a:ext cx="3960812" cy="46831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目录示例文本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4932040" y="3788791"/>
            <a:ext cx="3960812" cy="46831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目录示例文本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106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097E-1335-4F9C-9109-5A5179BECE7F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B545-495C-4A14-B6E0-1B4AB0D28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9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097E-1335-4F9C-9109-5A5179BECE7F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B545-495C-4A14-B6E0-1B4AB0D28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4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母版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836712"/>
            <a:ext cx="9144000" cy="1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324" tIns="33162" rIns="66324" bIns="33162" spcCol="0" rtlCol="0" anchor="ctr"/>
          <a:lstStyle/>
          <a:p>
            <a:pPr algn="ctr"/>
            <a:endParaRPr lang="zh-CN" altLang="en-US" sz="1300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19257"/>
            <a:ext cx="179512" cy="5400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79512" y="565318"/>
            <a:ext cx="5616624" cy="2152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500"/>
            </a:lvl2pPr>
            <a:lvl3pPr marL="914400" indent="0">
              <a:buFontTx/>
              <a:buNone/>
              <a:defRPr sz="400"/>
            </a:lvl3pPr>
            <a:lvl4pPr marL="1371600" indent="0">
              <a:buFontTx/>
              <a:buNone/>
              <a:defRPr sz="300"/>
            </a:lvl4pPr>
            <a:lvl5pPr marL="1828800" indent="0">
              <a:buFontTx/>
              <a:buNone/>
              <a:defRPr sz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55650" y="1058863"/>
            <a:ext cx="7416750" cy="432767"/>
          </a:xfrm>
        </p:spPr>
        <p:txBody>
          <a:bodyPr/>
          <a:lstStyle>
            <a:lvl1pPr>
              <a:defRPr sz="1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755576" y="1635646"/>
            <a:ext cx="7416750" cy="316835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9388" y="219075"/>
            <a:ext cx="5616748" cy="3364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74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母版样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62521"/>
            <a:ext cx="1652022" cy="318517"/>
          </a:xfrm>
          <a:prstGeom prst="rect">
            <a:avLst/>
          </a:prstGeom>
        </p:spPr>
      </p:pic>
      <p:sp>
        <p:nvSpPr>
          <p:cNvPr id="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79512" y="484068"/>
            <a:ext cx="5616624" cy="2152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500"/>
            </a:lvl2pPr>
            <a:lvl3pPr marL="914400" indent="0">
              <a:buFontTx/>
              <a:buNone/>
              <a:defRPr sz="400"/>
            </a:lvl3pPr>
            <a:lvl4pPr marL="1371600" indent="0">
              <a:buFontTx/>
              <a:buNone/>
              <a:defRPr sz="300"/>
            </a:lvl4pPr>
            <a:lvl5pPr marL="1828800" indent="0">
              <a:buFontTx/>
              <a:buNone/>
              <a:defRPr sz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55650" y="1058863"/>
            <a:ext cx="7416750" cy="432767"/>
          </a:xfrm>
        </p:spPr>
        <p:txBody>
          <a:bodyPr/>
          <a:lstStyle>
            <a:lvl1pPr>
              <a:defRPr sz="1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755576" y="1635646"/>
            <a:ext cx="7416750" cy="316835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9388" y="123478"/>
            <a:ext cx="5616748" cy="3364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905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母版样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19257"/>
            <a:ext cx="179512" cy="5400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79512" y="565318"/>
            <a:ext cx="5616624" cy="2152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500"/>
            </a:lvl2pPr>
            <a:lvl3pPr marL="914400" indent="0">
              <a:buFontTx/>
              <a:buNone/>
              <a:defRPr sz="400"/>
            </a:lvl3pPr>
            <a:lvl4pPr marL="1371600" indent="0">
              <a:buFontTx/>
              <a:buNone/>
              <a:defRPr sz="300"/>
            </a:lvl4pPr>
            <a:lvl5pPr marL="1828800" indent="0">
              <a:buFontTx/>
              <a:buNone/>
              <a:defRPr sz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55650" y="1058863"/>
            <a:ext cx="7416750" cy="432767"/>
          </a:xfrm>
        </p:spPr>
        <p:txBody>
          <a:bodyPr/>
          <a:lstStyle>
            <a:lvl1pPr>
              <a:defRPr sz="1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755576" y="1635646"/>
            <a:ext cx="7416750" cy="316835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9388" y="219075"/>
            <a:ext cx="5616748" cy="3364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95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母版样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5240"/>
            <a:ext cx="2376264" cy="264596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219257"/>
            <a:ext cx="179512" cy="5400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79512" y="565318"/>
            <a:ext cx="5616624" cy="2152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500"/>
            </a:lvl2pPr>
            <a:lvl3pPr marL="914400" indent="0">
              <a:buFontTx/>
              <a:buNone/>
              <a:defRPr sz="400"/>
            </a:lvl3pPr>
            <a:lvl4pPr marL="1371600" indent="0">
              <a:buFontTx/>
              <a:buNone/>
              <a:defRPr sz="300"/>
            </a:lvl4pPr>
            <a:lvl5pPr marL="1828800" indent="0">
              <a:buFontTx/>
              <a:buNone/>
              <a:defRPr sz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55650" y="1058863"/>
            <a:ext cx="7416750" cy="432767"/>
          </a:xfrm>
        </p:spPr>
        <p:txBody>
          <a:bodyPr/>
          <a:lstStyle>
            <a:lvl1pPr>
              <a:defRPr sz="1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755576" y="1635646"/>
            <a:ext cx="7416750" cy="316835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9388" y="219075"/>
            <a:ext cx="5616748" cy="3364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95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5143500"/>
          </a:xfrm>
          <a:prstGeom prst="rect">
            <a:avLst/>
          </a:prstGeom>
        </p:spPr>
      </p:pic>
      <p:sp>
        <p:nvSpPr>
          <p:cNvPr id="7" name="文本占位符 18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3939133"/>
            <a:ext cx="5616624" cy="504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spc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领军电子政务  运营智慧城市</a:t>
            </a:r>
          </a:p>
        </p:txBody>
      </p:sp>
      <p:sp>
        <p:nvSpPr>
          <p:cNvPr id="8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1763688" y="4371181"/>
            <a:ext cx="5617592" cy="504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南威软件股份有限公司  股票代码：</a:t>
            </a:r>
            <a:r>
              <a:rPr lang="en-US" altLang="zh-CN" dirty="0"/>
              <a:t>603636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647563" y="1779017"/>
            <a:ext cx="5832648" cy="720725"/>
          </a:xfrm>
        </p:spPr>
        <p:txBody>
          <a:bodyPr>
            <a:noAutofit/>
          </a:bodyPr>
          <a:lstStyle>
            <a:lvl1pPr marL="0" indent="0" algn="ctr">
              <a:spcBef>
                <a:spcPts val="100"/>
              </a:spcBef>
              <a:spcAft>
                <a:spcPts val="100"/>
              </a:spcAft>
              <a:buNone/>
              <a:defRPr sz="3600" b="1">
                <a:solidFill>
                  <a:srgbClr val="005AC8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altLang="zh-CN" sz="3600" b="1" dirty="0">
                <a:ln w="19050" cap="sq" cmpd="sng">
                  <a:noFill/>
                  <a:miter lim="800000"/>
                </a:ln>
                <a:solidFill>
                  <a:srgbClr val="005AC8"/>
                </a:solidFill>
                <a:latin typeface="微软雅黑" pitchFamily="34" charset="-122"/>
                <a:ea typeface="微软雅黑" pitchFamily="34" charset="-122"/>
              </a:rPr>
              <a:t>[ Thank you! ]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131590"/>
            <a:ext cx="6192687" cy="1008063"/>
          </a:xfrm>
        </p:spPr>
        <p:txBody>
          <a:bodyPr>
            <a:noAutofit/>
          </a:bodyPr>
          <a:lstStyle>
            <a:lvl1pPr marL="0" indent="0" algn="ctr">
              <a:buNone/>
              <a:defRPr sz="4400" b="1">
                <a:solidFill>
                  <a:srgbClr val="005AC8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演绎完毕，谢谢观赏！</a:t>
            </a:r>
          </a:p>
        </p:txBody>
      </p:sp>
    </p:spTree>
    <p:extLst>
      <p:ext uri="{BB962C8B-B14F-4D97-AF65-F5344CB8AC3E}">
        <p14:creationId xmlns:p14="http://schemas.microsoft.com/office/powerpoint/2010/main" val="105693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95486"/>
            <a:ext cx="1652022" cy="31851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980605" y="1347614"/>
            <a:ext cx="4319587" cy="576262"/>
          </a:xfrm>
          <a:effectLst>
            <a:outerShdw blurRad="50800" dist="38100" dir="2700000" algn="tl" rotWithShape="0">
              <a:schemeClr val="tx2">
                <a:lumMod val="75000"/>
                <a:alpha val="32000"/>
              </a:schemeClr>
            </a:outerShdw>
          </a:effectLst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>
                <a:latin typeface="微软雅黑" pitchFamily="34" charset="-122"/>
                <a:ea typeface="微软雅黑" pitchFamily="34" charset="-122"/>
              </a:defRPr>
            </a:lvl3pPr>
            <a:lvl4pPr marL="1371600" indent="0">
              <a:buNone/>
              <a:defRPr>
                <a:latin typeface="微软雅黑" pitchFamily="34" charset="-122"/>
                <a:ea typeface="微软雅黑" pitchFamily="34" charset="-122"/>
              </a:defRPr>
            </a:lvl4pPr>
            <a:lvl5pPr marL="1828800" indent="0">
              <a:buNone/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PPT</a:t>
            </a:r>
            <a:r>
              <a:rPr lang="zh-CN" altLang="en-US" dirty="0"/>
              <a:t>模板化之一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943224" y="1995884"/>
            <a:ext cx="5689600" cy="719138"/>
          </a:xfrm>
          <a:effectLst>
            <a:outerShdw blurRad="50800" dist="38100" dir="2700000" algn="tl" rotWithShape="0">
              <a:schemeClr val="tx2">
                <a:lumMod val="75000"/>
                <a:alpha val="36000"/>
              </a:schemeClr>
            </a:outerShdw>
          </a:effectLst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对外交流模板范例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907704" y="2715964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-----------------------------------------------------------------------------------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1979613" y="2931988"/>
            <a:ext cx="5545137" cy="432420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领军电子政务   运营智慧城市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8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1979712" y="3292400"/>
            <a:ext cx="4824536" cy="504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南威软件股份有限公司     股票代码：</a:t>
            </a:r>
            <a:r>
              <a:rPr lang="en-US" altLang="zh-CN" dirty="0"/>
              <a:t>603636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9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95486"/>
            <a:ext cx="1652022" cy="318517"/>
          </a:xfrm>
          <a:prstGeom prst="rect">
            <a:avLst/>
          </a:prstGeom>
        </p:spPr>
      </p:pic>
      <p:sp>
        <p:nvSpPr>
          <p:cNvPr id="8" name="等腰三角形 7"/>
          <p:cNvSpPr/>
          <p:nvPr userDrawn="1"/>
        </p:nvSpPr>
        <p:spPr>
          <a:xfrm>
            <a:off x="1301392" y="940846"/>
            <a:ext cx="519056" cy="447462"/>
          </a:xfrm>
          <a:prstGeom prst="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20448" y="879954"/>
            <a:ext cx="3960688" cy="516452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目录示例文本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88400" y="982369"/>
            <a:ext cx="576262" cy="5508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3716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18288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等腰三角形 13"/>
          <p:cNvSpPr/>
          <p:nvPr userDrawn="1"/>
        </p:nvSpPr>
        <p:spPr>
          <a:xfrm>
            <a:off x="1316392" y="1830144"/>
            <a:ext cx="519056" cy="447462"/>
          </a:xfrm>
          <a:prstGeom prst="triangle">
            <a:avLst/>
          </a:prstGeom>
          <a:solidFill>
            <a:srgbClr val="3399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1835448" y="1769252"/>
            <a:ext cx="3960688" cy="516452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目录示例文本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1403400" y="1871667"/>
            <a:ext cx="576262" cy="5508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3716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18288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等腰三角形 16"/>
          <p:cNvSpPr/>
          <p:nvPr userDrawn="1"/>
        </p:nvSpPr>
        <p:spPr>
          <a:xfrm>
            <a:off x="1301144" y="2766248"/>
            <a:ext cx="519056" cy="447462"/>
          </a:xfrm>
          <a:prstGeom prst="triangle">
            <a:avLst/>
          </a:prstGeom>
          <a:solidFill>
            <a:srgbClr val="3399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1820200" y="2705356"/>
            <a:ext cx="3960688" cy="516452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目录示例文本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文本占位符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88152" y="2807771"/>
            <a:ext cx="576262" cy="5508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3716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18288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等腰三角形 19"/>
          <p:cNvSpPr/>
          <p:nvPr userDrawn="1"/>
        </p:nvSpPr>
        <p:spPr>
          <a:xfrm>
            <a:off x="1301144" y="3707557"/>
            <a:ext cx="519056" cy="447462"/>
          </a:xfrm>
          <a:prstGeom prst="triangle">
            <a:avLst/>
          </a:prstGeom>
          <a:solidFill>
            <a:srgbClr val="3399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2"/>
          <p:cNvSpPr>
            <a:spLocks noGrp="1"/>
          </p:cNvSpPr>
          <p:nvPr>
            <p:ph type="body" sz="quarter" idx="18" hasCustomPrompt="1"/>
          </p:nvPr>
        </p:nvSpPr>
        <p:spPr>
          <a:xfrm>
            <a:off x="1820200" y="3646665"/>
            <a:ext cx="3960688" cy="516452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目录示例文本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88152" y="3749080"/>
            <a:ext cx="576262" cy="5508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3716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182880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67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81470"/>
            <a:ext cx="1652022" cy="318517"/>
          </a:xfrm>
          <a:prstGeom prst="rect">
            <a:avLst/>
          </a:prstGeom>
        </p:spPr>
      </p:pic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79912-FABA-4C15-900A-401B3F1922D2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57C0-07AF-4C1E-A79D-0F455F53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1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3" r:id="rId3"/>
    <p:sldLayoutId id="2147483650" r:id="rId4"/>
    <p:sldLayoutId id="2147483654" r:id="rId5"/>
    <p:sldLayoutId id="2147483651" r:id="rId6"/>
    <p:sldLayoutId id="214748365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097E-1335-4F9C-9109-5A5179BECE7F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2B545-495C-4A14-B6E0-1B4AB0D28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4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73" r:id="rId4"/>
    <p:sldLayoutId id="2147483672" r:id="rId5"/>
    <p:sldLayoutId id="2147483671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7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8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1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黄丁山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hdingshan</a:t>
            </a:r>
            <a:r>
              <a:rPr lang="en-US" altLang="zh-CN" dirty="0" smtClean="0"/>
              <a:t>@linewell.com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95486"/>
            <a:ext cx="496855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4000" spc="3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MVP</a:t>
            </a:r>
            <a:r>
              <a:rPr lang="zh-CN" altLang="en-US" sz="4000" spc="3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模式浅谈</a:t>
            </a:r>
            <a:endParaRPr lang="en-US" altLang="zh-CN" sz="4000" spc="3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55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79388" y="339502"/>
            <a:ext cx="5616748" cy="3364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智慧停车移动</a:t>
            </a:r>
            <a:r>
              <a:rPr lang="en-US" altLang="zh-CN" dirty="0"/>
              <a:t>App</a:t>
            </a:r>
            <a:r>
              <a:rPr lang="zh-CN" altLang="en-US" dirty="0"/>
              <a:t>首页功能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83" y="0"/>
            <a:ext cx="2891773" cy="5143500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37141403"/>
              </p:ext>
            </p:extLst>
          </p:nvPr>
        </p:nvGraphicFramePr>
        <p:xfrm>
          <a:off x="59606" y="1015455"/>
          <a:ext cx="38643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402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79388" y="339502"/>
            <a:ext cx="5616748" cy="3364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通知地图查找附近停车场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-20538"/>
            <a:ext cx="2897746" cy="5143500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333759410"/>
              </p:ext>
            </p:extLst>
          </p:nvPr>
        </p:nvGraphicFramePr>
        <p:xfrm>
          <a:off x="171148" y="867457"/>
          <a:ext cx="39688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165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智慧停车移动</a:t>
            </a:r>
            <a:r>
              <a:rPr lang="en-US" altLang="zh-CN" dirty="0"/>
              <a:t>App</a:t>
            </a:r>
            <a:r>
              <a:rPr lang="zh-CN" altLang="en-US" dirty="0"/>
              <a:t>停车订单页面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699"/>
            <a:ext cx="2897746" cy="5143500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022066940"/>
              </p:ext>
            </p:extLst>
          </p:nvPr>
        </p:nvGraphicFramePr>
        <p:xfrm>
          <a:off x="35496" y="1707654"/>
          <a:ext cx="3528392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070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957512" y="123478"/>
            <a:ext cx="2838623" cy="336451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智慧停车移动</a:t>
            </a:r>
            <a:r>
              <a:rPr kumimoji="1" lang="en-US" altLang="zh-CN" dirty="0"/>
              <a:t>App </a:t>
            </a:r>
            <a:r>
              <a:rPr kumimoji="1" lang="zh-CN" altLang="en-US" dirty="0"/>
              <a:t>测试</a:t>
            </a:r>
          </a:p>
        </p:txBody>
      </p:sp>
      <p:sp>
        <p:nvSpPr>
          <p:cNvPr id="37" name="Oval 2"/>
          <p:cNvSpPr>
            <a:spLocks noChangeArrowheads="1"/>
          </p:cNvSpPr>
          <p:nvPr/>
        </p:nvSpPr>
        <p:spPr bwMode="gray">
          <a:xfrm>
            <a:off x="3389313" y="1696939"/>
            <a:ext cx="2211387" cy="2211387"/>
          </a:xfrm>
          <a:prstGeom prst="ellipse">
            <a:avLst/>
          </a:prstGeom>
          <a:gradFill rotWithShape="1">
            <a:gsLst>
              <a:gs pos="0">
                <a:srgbClr val="E6E6E6"/>
              </a:gs>
              <a:gs pos="14999">
                <a:srgbClr val="7D8496"/>
              </a:gs>
              <a:gs pos="53000">
                <a:srgbClr val="E6E6E6"/>
              </a:gs>
              <a:gs pos="67999">
                <a:srgbClr val="7D8496"/>
              </a:gs>
              <a:gs pos="92999">
                <a:srgbClr val="E6E6E6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gray">
          <a:xfrm>
            <a:off x="3679825" y="1979514"/>
            <a:ext cx="1624013" cy="1622425"/>
          </a:xfrm>
          <a:prstGeom prst="ellipse">
            <a:avLst/>
          </a:prstGeom>
          <a:gradFill rotWithShape="1">
            <a:gsLst>
              <a:gs pos="0">
                <a:srgbClr val="A1A1A1"/>
              </a:gs>
              <a:gs pos="50000">
                <a:srgbClr val="FFFFFF"/>
              </a:gs>
              <a:gs pos="100000">
                <a:srgbClr val="A1A1A1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gray">
          <a:xfrm>
            <a:off x="3642482" y="2606060"/>
            <a:ext cx="166211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rPr>
              <a:t>App</a:t>
            </a:r>
            <a:r>
              <a:rPr lang="zh-CN" altLang="en-US" sz="28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rPr>
              <a:t>测试</a:t>
            </a:r>
            <a:endParaRPr lang="en-US" altLang="zh-CN" sz="2800" dirty="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gray">
          <a:xfrm>
            <a:off x="6089650" y="3414614"/>
            <a:ext cx="1439863" cy="14255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1765"/>
                  <a:invGamma/>
                </a:schemeClr>
              </a:gs>
            </a:gsLst>
            <a:lin ang="5400000" scaled="1"/>
          </a:gradFill>
          <a:ln w="38100" algn="ctr">
            <a:solidFill>
              <a:srgbClr val="F8F8F8">
                <a:alpha val="8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41" name="Picture 6" descr="cir_lighteffect0"/>
          <p:cNvPicPr>
            <a:picLocks noChangeAspect="1" noChangeArrowheads="1"/>
          </p:cNvPicPr>
          <p:nvPr/>
        </p:nvPicPr>
        <p:blipFill>
          <a:blip r:embed="rId3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48375" y="3349526"/>
            <a:ext cx="15113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7"/>
          <p:cNvSpPr>
            <a:spLocks noChangeArrowheads="1"/>
          </p:cNvSpPr>
          <p:nvPr/>
        </p:nvSpPr>
        <p:spPr bwMode="white">
          <a:xfrm>
            <a:off x="6072188" y="3884514"/>
            <a:ext cx="14938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rPr>
              <a:t>视觉测试</a:t>
            </a:r>
            <a:endParaRPr lang="en-US" altLang="zh-CN" sz="2000" dirty="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gray">
          <a:xfrm>
            <a:off x="1516063" y="3538439"/>
            <a:ext cx="1441450" cy="14255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1765"/>
                  <a:invGamma/>
                </a:schemeClr>
              </a:gs>
            </a:gsLst>
            <a:lin ang="5400000" scaled="1"/>
          </a:gradFill>
          <a:ln w="38100" algn="ctr">
            <a:solidFill>
              <a:srgbClr val="F8F8F8">
                <a:alpha val="8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44" name="Picture 15" descr="cir_lighteffect0"/>
          <p:cNvPicPr>
            <a:picLocks noChangeAspect="1" noChangeArrowheads="1"/>
          </p:cNvPicPr>
          <p:nvPr/>
        </p:nvPicPr>
        <p:blipFill>
          <a:blip r:embed="rId3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76375" y="3473351"/>
            <a:ext cx="15113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16"/>
          <p:cNvSpPr>
            <a:spLocks noChangeArrowheads="1"/>
          </p:cNvSpPr>
          <p:nvPr/>
        </p:nvSpPr>
        <p:spPr bwMode="white">
          <a:xfrm>
            <a:off x="1498600" y="3986114"/>
            <a:ext cx="14938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rPr>
              <a:t>功能测试</a:t>
            </a:r>
            <a:endParaRPr lang="en-US" altLang="zh-CN" sz="2000" b="1" dirty="0">
              <a:solidFill>
                <a:srgbClr val="F8F8F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gray">
          <a:xfrm>
            <a:off x="1458913" y="674589"/>
            <a:ext cx="1439862" cy="1423987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 algn="ctr">
            <a:solidFill>
              <a:srgbClr val="F8F8F8">
                <a:alpha val="8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47" name="Picture 19" descr="cir_lighteffect0"/>
          <p:cNvPicPr>
            <a:picLocks noChangeAspect="1" noChangeArrowheads="1"/>
          </p:cNvPicPr>
          <p:nvPr/>
        </p:nvPicPr>
        <p:blipFill>
          <a:blip r:embed="rId3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17638" y="609501"/>
            <a:ext cx="15113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20"/>
          <p:cNvSpPr>
            <a:spLocks noChangeArrowheads="1"/>
          </p:cNvSpPr>
          <p:nvPr/>
        </p:nvSpPr>
        <p:spPr bwMode="white">
          <a:xfrm>
            <a:off x="1441450" y="1101626"/>
            <a:ext cx="14938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rPr>
              <a:t>内容测试</a:t>
            </a:r>
            <a:endParaRPr lang="en-US" altLang="zh-CN" sz="2000" dirty="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9" name="Oval 24"/>
          <p:cNvSpPr>
            <a:spLocks noChangeArrowheads="1"/>
          </p:cNvSpPr>
          <p:nvPr/>
        </p:nvSpPr>
        <p:spPr bwMode="gray">
          <a:xfrm>
            <a:off x="5965825" y="674589"/>
            <a:ext cx="1439863" cy="142398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765"/>
                  <a:invGamma/>
                </a:schemeClr>
              </a:gs>
            </a:gsLst>
            <a:lin ang="5400000" scaled="1"/>
          </a:gradFill>
          <a:ln w="38100" algn="ctr">
            <a:solidFill>
              <a:srgbClr val="F8F8F8">
                <a:alpha val="8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50" name="Picture 25" descr="cir_lighteffect0"/>
          <p:cNvPicPr>
            <a:picLocks noChangeAspect="1" noChangeArrowheads="1"/>
          </p:cNvPicPr>
          <p:nvPr/>
        </p:nvPicPr>
        <p:blipFill>
          <a:blip r:embed="rId3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24550" y="609501"/>
            <a:ext cx="15113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26"/>
          <p:cNvSpPr>
            <a:spLocks noChangeArrowheads="1"/>
          </p:cNvSpPr>
          <p:nvPr/>
        </p:nvSpPr>
        <p:spPr bwMode="white">
          <a:xfrm>
            <a:off x="5948363" y="1090514"/>
            <a:ext cx="14938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Arial" charset="0"/>
              </a:rPr>
              <a:t>性能测试</a:t>
            </a:r>
            <a:endParaRPr lang="en-US" altLang="zh-CN" sz="2000" dirty="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52" name="Group 35"/>
          <p:cNvGrpSpPr>
            <a:grpSpLocks/>
          </p:cNvGrpSpPr>
          <p:nvPr/>
        </p:nvGrpSpPr>
        <p:grpSpPr bwMode="auto">
          <a:xfrm>
            <a:off x="1355725" y="555526"/>
            <a:ext cx="6280150" cy="4511675"/>
            <a:chOff x="854" y="1094"/>
            <a:chExt cx="3956" cy="2842"/>
          </a:xfrm>
        </p:grpSpPr>
        <p:sp>
          <p:nvSpPr>
            <p:cNvPr id="53" name="Oval 8"/>
            <p:cNvSpPr>
              <a:spLocks noChangeArrowheads="1"/>
            </p:cNvSpPr>
            <p:nvPr/>
          </p:nvSpPr>
          <p:spPr bwMode="gray">
            <a:xfrm>
              <a:off x="3771" y="2821"/>
              <a:ext cx="1039" cy="1038"/>
            </a:xfrm>
            <a:prstGeom prst="ellipse">
              <a:avLst/>
            </a:prstGeom>
            <a:noFill/>
            <a:ln w="12700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Oval 9"/>
            <p:cNvSpPr>
              <a:spLocks noChangeArrowheads="1"/>
            </p:cNvSpPr>
            <p:nvPr/>
          </p:nvSpPr>
          <p:spPr bwMode="gray">
            <a:xfrm>
              <a:off x="2045" y="1725"/>
              <a:ext cx="1563" cy="1564"/>
            </a:xfrm>
            <a:prstGeom prst="ellipse">
              <a:avLst/>
            </a:prstGeom>
            <a:noFill/>
            <a:ln w="12700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gray">
            <a:xfrm flipV="1">
              <a:off x="1885" y="2964"/>
              <a:ext cx="307" cy="192"/>
            </a:xfrm>
            <a:prstGeom prst="line">
              <a:avLst/>
            </a:prstGeom>
            <a:noFill/>
            <a:ln w="12700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gray">
            <a:xfrm flipV="1">
              <a:off x="1832" y="2869"/>
              <a:ext cx="306" cy="192"/>
            </a:xfrm>
            <a:prstGeom prst="line">
              <a:avLst/>
            </a:prstGeom>
            <a:noFill/>
            <a:ln w="12700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gray">
            <a:xfrm flipV="1">
              <a:off x="3502" y="1931"/>
              <a:ext cx="307" cy="192"/>
            </a:xfrm>
            <a:prstGeom prst="line">
              <a:avLst/>
            </a:prstGeom>
            <a:noFill/>
            <a:ln w="12700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gray">
            <a:xfrm flipV="1">
              <a:off x="3448" y="1836"/>
              <a:ext cx="308" cy="192"/>
            </a:xfrm>
            <a:prstGeom prst="line">
              <a:avLst/>
            </a:prstGeom>
            <a:noFill/>
            <a:ln w="12700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gray">
            <a:xfrm>
              <a:off x="891" y="2899"/>
              <a:ext cx="1038" cy="1037"/>
            </a:xfrm>
            <a:prstGeom prst="ellipse">
              <a:avLst/>
            </a:prstGeom>
            <a:noFill/>
            <a:ln w="12700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Oval 21"/>
            <p:cNvSpPr>
              <a:spLocks noChangeArrowheads="1"/>
            </p:cNvSpPr>
            <p:nvPr/>
          </p:nvSpPr>
          <p:spPr bwMode="gray">
            <a:xfrm>
              <a:off x="854" y="1094"/>
              <a:ext cx="1039" cy="1037"/>
            </a:xfrm>
            <a:prstGeom prst="ellipse">
              <a:avLst/>
            </a:prstGeom>
            <a:noFill/>
            <a:ln w="12700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gray">
            <a:xfrm>
              <a:off x="1814" y="1863"/>
              <a:ext cx="354" cy="216"/>
            </a:xfrm>
            <a:prstGeom prst="line">
              <a:avLst/>
            </a:prstGeom>
            <a:noFill/>
            <a:ln w="12700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gray">
            <a:xfrm>
              <a:off x="1760" y="1954"/>
              <a:ext cx="355" cy="216"/>
            </a:xfrm>
            <a:prstGeom prst="line">
              <a:avLst/>
            </a:prstGeom>
            <a:noFill/>
            <a:ln w="12700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Oval 27"/>
            <p:cNvSpPr>
              <a:spLocks noChangeArrowheads="1"/>
            </p:cNvSpPr>
            <p:nvPr/>
          </p:nvSpPr>
          <p:spPr bwMode="gray">
            <a:xfrm>
              <a:off x="3693" y="1094"/>
              <a:ext cx="1038" cy="1037"/>
            </a:xfrm>
            <a:prstGeom prst="ellipse">
              <a:avLst/>
            </a:prstGeom>
            <a:noFill/>
            <a:ln w="12700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Line 28"/>
            <p:cNvSpPr>
              <a:spLocks noChangeShapeType="1"/>
            </p:cNvSpPr>
            <p:nvPr/>
          </p:nvSpPr>
          <p:spPr bwMode="gray">
            <a:xfrm>
              <a:off x="3555" y="2784"/>
              <a:ext cx="354" cy="216"/>
            </a:xfrm>
            <a:prstGeom prst="line">
              <a:avLst/>
            </a:prstGeom>
            <a:noFill/>
            <a:ln w="12700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gray">
            <a:xfrm>
              <a:off x="3501" y="2875"/>
              <a:ext cx="355" cy="217"/>
            </a:xfrm>
            <a:prstGeom prst="line">
              <a:avLst/>
            </a:prstGeom>
            <a:noFill/>
            <a:ln w="127000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19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79388" y="339502"/>
            <a:ext cx="5616748" cy="336451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智慧停车移动</a:t>
            </a:r>
            <a:r>
              <a:rPr kumimoji="1" lang="en-US" altLang="zh-CN" dirty="0"/>
              <a:t>App </a:t>
            </a:r>
            <a:r>
              <a:rPr kumimoji="1" lang="zh-CN" altLang="en-US" dirty="0"/>
              <a:t>发布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143000" y="2715766"/>
            <a:ext cx="2286000" cy="2140643"/>
            <a:chOff x="720" y="2112"/>
            <a:chExt cx="1440" cy="1680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720" y="211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>
                <a:latin typeface="Verdana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80" y="2238"/>
              <a:ext cx="1284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 dirty="0">
                  <a:solidFill>
                    <a:srgbClr val="000000"/>
                  </a:solidFill>
                </a:rPr>
                <a:t>Android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版</a:t>
              </a:r>
            </a:p>
            <a:p>
              <a:r>
                <a:rPr lang="en-US" altLang="zh-CN" dirty="0">
                  <a:solidFill>
                    <a:srgbClr val="000000"/>
                  </a:solidFill>
                </a:rPr>
                <a:t> </a:t>
              </a:r>
              <a:r>
                <a:rPr lang="zh-CN" altLang="en-US" sz="1400" dirty="0">
                  <a:solidFill>
                    <a:srgbClr val="000000"/>
                  </a:solidFill>
                </a:rPr>
                <a:t>发布各应用市场。如：百度应用市场、腾讯应用宝、小米应用市场、</a:t>
              </a:r>
              <a:r>
                <a:rPr lang="en-US" altLang="zh-CN" sz="1400" dirty="0">
                  <a:solidFill>
                    <a:srgbClr val="000000"/>
                  </a:solidFill>
                </a:rPr>
                <a:t>360</a:t>
              </a:r>
              <a:r>
                <a:rPr lang="zh-CN" altLang="en-US" sz="1400" dirty="0">
                  <a:solidFill>
                    <a:srgbClr val="000000"/>
                  </a:solidFill>
                </a:rPr>
                <a:t>应用市场等。</a:t>
              </a:r>
              <a:endParaRPr lang="en-US" altLang="zh-CN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Freeform 6"/>
          <p:cNvSpPr>
            <a:spLocks/>
          </p:cNvSpPr>
          <p:nvPr/>
        </p:nvSpPr>
        <p:spPr bwMode="gray">
          <a:xfrm>
            <a:off x="3308672" y="2427734"/>
            <a:ext cx="903288" cy="996418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AutoShape 7"/>
          <p:cNvSpPr>
            <a:spLocks noChangeAspect="1" noChangeArrowheads="1" noTextEdit="1"/>
          </p:cNvSpPr>
          <p:nvPr/>
        </p:nvSpPr>
        <p:spPr bwMode="gray">
          <a:xfrm flipH="1">
            <a:off x="4868861" y="2579471"/>
            <a:ext cx="909637" cy="9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048000" y="987574"/>
            <a:ext cx="2998788" cy="1285661"/>
            <a:chOff x="1920" y="1026"/>
            <a:chExt cx="1889" cy="1009"/>
          </a:xfrm>
        </p:grpSpPr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1920" y="1026"/>
              <a:ext cx="1889" cy="1009"/>
              <a:chOff x="1997" y="1314"/>
              <a:chExt cx="1889" cy="1009"/>
            </a:xfrm>
          </p:grpSpPr>
          <p:grpSp>
            <p:nvGrpSpPr>
              <p:cNvPr id="14" name="Group 10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9" name="Oval 11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0" name="Oval 12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79216"/>
                      <a:invGamma/>
                    </a:schemeClr>
                  </a:gs>
                  <a:gs pos="100000">
                    <a:schemeClr val="folHlink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396" y="1152"/>
              <a:ext cx="8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App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发布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5562600" y="2643758"/>
            <a:ext cx="2286000" cy="2140643"/>
            <a:chOff x="3504" y="2112"/>
            <a:chExt cx="1440" cy="1680"/>
          </a:xfrm>
        </p:grpSpPr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3504" y="211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>
                <a:latin typeface="Verdana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648" y="2256"/>
              <a:ext cx="1284" cy="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 dirty="0">
                  <a:solidFill>
                    <a:srgbClr val="000000"/>
                  </a:solidFill>
                </a:rPr>
                <a:t>iOS</a:t>
              </a:r>
              <a:r>
                <a:rPr lang="zh-CN" altLang="en-US" sz="2000" b="1" dirty="0">
                  <a:solidFill>
                    <a:srgbClr val="000000"/>
                  </a:solidFill>
                </a:rPr>
                <a:t>版</a:t>
              </a:r>
              <a:r>
                <a:rPr lang="en-US" altLang="zh-CN" dirty="0">
                  <a:solidFill>
                    <a:srgbClr val="000000"/>
                  </a:solidFill>
                </a:rPr>
                <a:t> </a:t>
              </a:r>
            </a:p>
            <a:p>
              <a:r>
                <a:rPr lang="zh-CN" altLang="en-US" sz="1400" dirty="0">
                  <a:solidFill>
                    <a:srgbClr val="000000"/>
                  </a:solidFill>
                </a:rPr>
                <a:t>发布</a:t>
              </a:r>
              <a:r>
                <a:rPr lang="en-US" altLang="zh-CN" sz="1400" dirty="0">
                  <a:solidFill>
                    <a:srgbClr val="000000"/>
                  </a:solidFill>
                </a:rPr>
                <a:t>Apple </a:t>
              </a:r>
              <a:r>
                <a:rPr lang="zh-CN" altLang="en-US" sz="1400" dirty="0">
                  <a:solidFill>
                    <a:srgbClr val="000000"/>
                  </a:solidFill>
                </a:rPr>
                <a:t>官方</a:t>
              </a:r>
              <a:endParaRPr lang="en-US" altLang="zh-CN" sz="1400" dirty="0">
                <a:solidFill>
                  <a:srgbClr val="000000"/>
                </a:solidFill>
              </a:endParaRPr>
            </a:p>
            <a:p>
              <a:r>
                <a:rPr lang="en-US" altLang="zh-CN" sz="1400" dirty="0">
                  <a:solidFill>
                    <a:srgbClr val="000000"/>
                  </a:solidFill>
                </a:rPr>
                <a:t>App Store.</a:t>
              </a:r>
            </a:p>
            <a:p>
              <a:r>
                <a:rPr lang="zh-CN" altLang="en-US" sz="1400" dirty="0">
                  <a:solidFill>
                    <a:srgbClr val="000000"/>
                  </a:solidFill>
                </a:rPr>
                <a:t>需要注册公司版</a:t>
              </a:r>
              <a:r>
                <a:rPr lang="en-US" altLang="zh-CN" sz="1400" dirty="0">
                  <a:solidFill>
                    <a:srgbClr val="000000"/>
                  </a:solidFill>
                </a:rPr>
                <a:t>iOS</a:t>
              </a:r>
              <a:r>
                <a:rPr lang="zh-CN" altLang="en-US" sz="1400" dirty="0">
                  <a:solidFill>
                    <a:srgbClr val="000000"/>
                  </a:solidFill>
                </a:rPr>
                <a:t>开发者账号。</a:t>
              </a:r>
              <a:endParaRPr lang="en-US" altLang="zh-CN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4" name="Freeform 21"/>
          <p:cNvSpPr>
            <a:spLocks/>
          </p:cNvSpPr>
          <p:nvPr/>
        </p:nvSpPr>
        <p:spPr bwMode="gray">
          <a:xfrm flipH="1">
            <a:off x="4875211" y="2427734"/>
            <a:ext cx="903287" cy="996418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10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蔡新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cxin@linewell.com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1475656" y="1923678"/>
            <a:ext cx="6192687" cy="1008063"/>
          </a:xfrm>
        </p:spPr>
        <p:txBody>
          <a:bodyPr/>
          <a:lstStyle/>
          <a:p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</a:rPr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42152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MVP</a:t>
            </a:r>
            <a:r>
              <a:rPr kumimoji="1" lang="zh-CN" altLang="en-US" dirty="0" smtClean="0"/>
              <a:t>的基本概念介绍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50103" y="2422693"/>
            <a:ext cx="3960812" cy="46831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MVP</a:t>
            </a:r>
            <a:r>
              <a:rPr kumimoji="1" lang="zh-CN" altLang="en-US" dirty="0" smtClean="0"/>
              <a:t>的优缺点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MVP</a:t>
            </a:r>
            <a:r>
              <a:rPr kumimoji="1" lang="zh-CN" altLang="en-US" dirty="0" smtClean="0"/>
              <a:t>的使用小案例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MVP</a:t>
            </a:r>
            <a:r>
              <a:rPr kumimoji="1" lang="zh-CN" altLang="en-US" dirty="0" smtClean="0"/>
              <a:t>的小总结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9257"/>
            <a:ext cx="179512" cy="5400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25842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MVP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7744" y="1665478"/>
            <a:ext cx="604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模型－视图－控制器（</a:t>
            </a:r>
            <a:r>
              <a:rPr lang="en-US" altLang="zh-CN" dirty="0">
                <a:solidFill>
                  <a:srgbClr val="136EC2"/>
                </a:solidFill>
                <a:latin typeface="arial" panose="020B0604020202020204" pitchFamily="34" charset="0"/>
                <a:hlinkClick r:id="rId3"/>
              </a:rPr>
              <a:t>MVC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是在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二十世纪八十年代为编程语言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Smalltalk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发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明的一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种软件设计模式，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已被广泛使用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r>
              <a:rPr lang="zh-CN" altLang="en-US" dirty="0"/>
              <a:t>最典型的</a:t>
            </a:r>
            <a:r>
              <a:rPr lang="en-US" altLang="zh-CN" dirty="0"/>
              <a:t>MVC</a:t>
            </a:r>
            <a:r>
              <a:rPr lang="zh-CN" altLang="en-US" dirty="0"/>
              <a:t>就是</a:t>
            </a:r>
            <a:r>
              <a:rPr lang="en-US" altLang="zh-CN" dirty="0"/>
              <a:t>JSP + </a:t>
            </a:r>
            <a:r>
              <a:rPr lang="en-US" altLang="zh-CN" dirty="0" smtClean="0"/>
              <a:t>servlet</a:t>
            </a:r>
            <a:r>
              <a:rPr lang="en-US" altLang="zh-CN" dirty="0"/>
              <a:t> + </a:t>
            </a:r>
            <a:r>
              <a:rPr lang="en-US" altLang="zh-CN" dirty="0" smtClean="0"/>
              <a:t>javabean</a:t>
            </a:r>
            <a:r>
              <a:rPr lang="zh-CN" altLang="en-US" dirty="0" smtClean="0"/>
              <a:t>的</a:t>
            </a:r>
            <a:r>
              <a:rPr lang="zh-CN" altLang="en-US" dirty="0"/>
              <a:t>模式。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5202" y="1459026"/>
            <a:ext cx="17174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MVC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202" y="2751687"/>
            <a:ext cx="1712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MVP: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67744" y="2934032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MVP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是从经典的模式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MVC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演变而来，它们的基本思想有相通的地方：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Controller/Presenter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负责逻辑的处理，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Model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提供数据，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View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负责显示。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9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79512" y="339502"/>
            <a:ext cx="5616748" cy="33645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MVP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3" y="3219822"/>
            <a:ext cx="3495285" cy="1709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862344"/>
            <a:ext cx="3631247" cy="20889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67944" y="86234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View 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：层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其实就是程序的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界面，用于向用户展示数据以及接收用户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的输入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Model 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：就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是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JavaBean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实体类，用于保存实例数据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Controller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：控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制器用于更新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UI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界面和数据实例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7944" y="29512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44444"/>
                </a:solidFill>
                <a:latin typeface="tahoma" panose="020B0604030504040204" pitchFamily="34" charset="0"/>
              </a:rPr>
              <a:t>Model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：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负责处理数据的加载或者存储，比如从网络或本地数据库获取数据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等</a:t>
            </a:r>
            <a:endParaRPr lang="zh-CN" altLang="en-US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44444"/>
                </a:solidFill>
                <a:latin typeface="tahoma" panose="020B0604030504040204" pitchFamily="34" charset="0"/>
              </a:rPr>
              <a:t>View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：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负责界面数据的展示，与用户进行交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互</a:t>
            </a:r>
            <a:endParaRPr lang="zh-CN" altLang="en-US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44444"/>
                </a:solidFill>
                <a:latin typeface="tahoma" panose="020B0604030504040204" pitchFamily="34" charset="0"/>
              </a:rPr>
              <a:t>Presenter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：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相当于协调者，是模型与视图之间的桥梁，将模型与视图分离开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来</a:t>
            </a:r>
            <a:endParaRPr lang="zh-CN" altLang="en-US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79388" y="339502"/>
            <a:ext cx="5616748" cy="33645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MVP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在安卓上的体现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388" y="915566"/>
            <a:ext cx="61208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开发中，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Activity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并不是一个标准的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MVC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模式中的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Controller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按照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MVC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的分层，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Activity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应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该属于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View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层，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它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的首要职责是加载应用的布局和初始化用户界面，并接受并处理来自用户的操作请求，进而作出响应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所以开发的时候我们经常把一些业务逻辑直接写在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Activity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里面，这非常直观方便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代价就是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Activity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会越来越臃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肿，而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且如果是一些可以通用的业务逻辑（比如用户登录），写在具体的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Activity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里就意味着这个逻辑不能复用了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这样一来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就耦合在一起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了。但是当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我们将其中复杂的逻辑处理移至另外的一个类（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Presneter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）中时，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Activity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其实就是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MVP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模式中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View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，它负责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UI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元素的初始化，建立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UI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元素与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Presenter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的关联（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Listener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之类），同时自己也会处理一些简单的逻辑（复杂的逻辑交由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Presenter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处理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），而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这就是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MVP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模式的工作了。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8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79388" y="339502"/>
            <a:ext cx="5616748" cy="3364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智慧停车</a:t>
            </a:r>
            <a:r>
              <a:rPr lang="en-US" altLang="zh-CN" dirty="0"/>
              <a:t>App</a:t>
            </a:r>
            <a:r>
              <a:rPr lang="zh-CN" altLang="en-US" dirty="0"/>
              <a:t>主要需求</a:t>
            </a: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855368938"/>
              </p:ext>
            </p:extLst>
          </p:nvPr>
        </p:nvGraphicFramePr>
        <p:xfrm>
          <a:off x="1115616" y="88401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8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79388" y="339502"/>
            <a:ext cx="5616748" cy="33645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0" dirty="0"/>
              <a:t>MVP</a:t>
            </a:r>
            <a:r>
              <a:rPr lang="zh-CN" altLang="en-US" b="0" dirty="0"/>
              <a:t>模式的使用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3558"/>
            <a:ext cx="5909853" cy="39399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86000" y="1851670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359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79388" y="339502"/>
            <a:ext cx="5616748" cy="3364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智慧停车移动</a:t>
            </a:r>
            <a:r>
              <a:rPr lang="en-US" altLang="zh-CN" dirty="0"/>
              <a:t>App  API</a:t>
            </a:r>
            <a:r>
              <a:rPr lang="zh-CN" altLang="en-US" dirty="0"/>
              <a:t>安全机制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154248351"/>
              </p:ext>
            </p:extLst>
          </p:nvPr>
        </p:nvGraphicFramePr>
        <p:xfrm>
          <a:off x="515888" y="843558"/>
          <a:ext cx="772852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360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11560" y="843558"/>
            <a:ext cx="7416750" cy="64807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Swagger </a:t>
            </a:r>
            <a:r>
              <a:rPr lang="zh-CN" altLang="en-US" sz="1600" dirty="0"/>
              <a:t>是一个规范和完整的框架，用于生成、描述、调用和可视化 </a:t>
            </a:r>
            <a:r>
              <a:rPr lang="en-US" altLang="zh-CN" sz="1600" dirty="0"/>
              <a:t>RESTful </a:t>
            </a:r>
            <a:r>
              <a:rPr lang="zh-CN" altLang="en-US" sz="1600" dirty="0"/>
              <a:t>风格的 </a:t>
            </a:r>
            <a:r>
              <a:rPr lang="en-US" altLang="zh-CN" sz="1600" dirty="0"/>
              <a:t>Web </a:t>
            </a:r>
            <a:r>
              <a:rPr lang="zh-CN" altLang="en-US" sz="1600" dirty="0"/>
              <a:t>服务。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79388" y="339502"/>
            <a:ext cx="5616748" cy="3364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智慧停车移动</a:t>
            </a:r>
            <a:r>
              <a:rPr lang="en-US" altLang="zh-CN" dirty="0"/>
              <a:t>App</a:t>
            </a:r>
            <a:r>
              <a:rPr lang="zh-CN" altLang="en-US" dirty="0"/>
              <a:t>在线帮助文档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366994677"/>
              </p:ext>
            </p:extLst>
          </p:nvPr>
        </p:nvGraphicFramePr>
        <p:xfrm>
          <a:off x="683568" y="1492723"/>
          <a:ext cx="7344742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554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16"/>
  <p:tag name="MH_SECTIONID" val="317,318,319,320,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</TotalTime>
  <Words>1579</Words>
  <Application>Microsoft Office PowerPoint</Application>
  <PresentationFormat>全屏显示(16:9)</PresentationFormat>
  <Paragraphs>98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Helvetica Neue</vt:lpstr>
      <vt:lpstr>宋体</vt:lpstr>
      <vt:lpstr>微软雅黑</vt:lpstr>
      <vt:lpstr>Arial</vt:lpstr>
      <vt:lpstr>Arial</vt:lpstr>
      <vt:lpstr>Calibri</vt:lpstr>
      <vt:lpstr>tahoma</vt:lpstr>
      <vt:lpstr>Verdana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蔡素雅</dc:creator>
  <cp:lastModifiedBy>PC-DINSON</cp:lastModifiedBy>
  <cp:revision>998</cp:revision>
  <dcterms:created xsi:type="dcterms:W3CDTF">2015-03-27T07:41:51Z</dcterms:created>
  <dcterms:modified xsi:type="dcterms:W3CDTF">2017-03-30T09:41:59Z</dcterms:modified>
</cp:coreProperties>
</file>