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5320" y="318960"/>
            <a:ext cx="677484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28600" tIns="0" bIns="0">
            <a:noAutofit/>
          </a:bodyPr>
          <a:p>
            <a:pPr>
              <a:lnSpc>
                <a:spcPct val="100000"/>
              </a:lnSpc>
            </a:pPr>
            <a:r>
              <a:rPr b="0" lang="en" sz="4000" spc="-1" strike="noStrike">
                <a:solidFill>
                  <a:srgbClr val="4285f4"/>
                </a:solidFill>
                <a:latin typeface="Google Sans"/>
                <a:ea typeface="Google Sans"/>
              </a:rPr>
              <a:t>DSC Workshop Series:</a:t>
            </a:r>
            <a:r>
              <a:rPr b="0" lang="en" sz="4000" spc="-1" strike="noStrike">
                <a:solidFill>
                  <a:srgbClr val="3c4043"/>
                </a:solidFill>
                <a:latin typeface="Google Sans"/>
                <a:ea typeface="Google Sans"/>
              </a:rPr>
              <a:t> 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4000" spc="-1" strike="noStrike">
                <a:solidFill>
                  <a:srgbClr val="3c4043"/>
                </a:solidFill>
                <a:latin typeface="Google Sans"/>
                <a:ea typeface="Google Sans"/>
              </a:rPr>
              <a:t>Think Like a Programmer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77" name="Google Shape;55;p13" descr=""/>
          <p:cNvPicPr/>
          <p:nvPr/>
        </p:nvPicPr>
        <p:blipFill>
          <a:blip r:embed="rId1"/>
          <a:stretch/>
        </p:blipFill>
        <p:spPr>
          <a:xfrm>
            <a:off x="538200" y="4450320"/>
            <a:ext cx="634680" cy="307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352560" y="1976760"/>
            <a:ext cx="2424960" cy="277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987280" y="2013840"/>
            <a:ext cx="450720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60000"/>
              </a:lnSpc>
              <a:spcAft>
                <a:spcPts val="1800"/>
              </a:spcAft>
            </a:pP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Let’s give some great context!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 Lorem ipsum dolor </a:t>
            </a: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sit amet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, consectetur adipiscing elit, sed do eiusmod tempor incididunt ut labore et dolore magna </a:t>
            </a: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aliqua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.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9400" y="492120"/>
            <a:ext cx="844056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0" lang="en" sz="2800" spc="-1" strike="noStrike">
                <a:solidFill>
                  <a:srgbClr val="3c4043"/>
                </a:solidFill>
                <a:latin typeface="Google Sans"/>
                <a:ea typeface="Google Sans"/>
              </a:rPr>
              <a:t>Another very important question?!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5" name="Google Shape;77;p16" descr=""/>
          <p:cNvPicPr/>
          <p:nvPr/>
        </p:nvPicPr>
        <p:blipFill>
          <a:blip r:embed="rId1"/>
          <a:stretch/>
        </p:blipFill>
        <p:spPr>
          <a:xfrm>
            <a:off x="538200" y="4450320"/>
            <a:ext cx="634680" cy="30708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638640" y="1821960"/>
            <a:ext cx="1787040" cy="1684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 super captivating and relevant image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3;p17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40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09400" y="492120"/>
            <a:ext cx="844056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0" lang="en" sz="2800" spc="-1" strike="noStrike">
                <a:solidFill>
                  <a:srgbClr val="3c4043"/>
                </a:solidFill>
                <a:latin typeface="Google Sans"/>
                <a:ea typeface="Google Sans"/>
              </a:rPr>
              <a:t>Let’s get to work!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026080" y="114192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1) Codelab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400" spc="-1" strike="noStrike" u="sng">
                <a:solidFill>
                  <a:srgbClr val="4285f4"/>
                </a:solidFill>
                <a:uFillTx/>
                <a:latin typeface="Google Sans"/>
                <a:ea typeface="Google Sans"/>
              </a:rPr>
              <a:t>Link to Codelab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079640" y="1141920"/>
            <a:ext cx="691560" cy="871200"/>
          </a:xfrm>
          <a:prstGeom prst="chevron">
            <a:avLst>
              <a:gd name="adj" fmla="val 50000"/>
            </a:avLst>
          </a:prstGeom>
          <a:solidFill>
            <a:srgbClr val="4084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079640" y="3399840"/>
            <a:ext cx="691560" cy="871200"/>
          </a:xfrm>
          <a:prstGeom prst="chevron">
            <a:avLst>
              <a:gd name="adj" fmla="val 50000"/>
            </a:avLst>
          </a:prstGeom>
          <a:noFill/>
          <a:ln w="38160">
            <a:solidFill>
              <a:srgbClr val="34a85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1988280" y="341064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1) Codelab 3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400" spc="-1" strike="noStrike" u="sng">
                <a:solidFill>
                  <a:srgbClr val="4285f4"/>
                </a:solidFill>
                <a:uFillTx/>
                <a:latin typeface="Google Sans"/>
                <a:ea typeface="Google Sans"/>
              </a:rPr>
              <a:t>Link to Codelab 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2000520" y="229788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1) Codelab 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400" spc="-1" strike="noStrike" u="sng">
                <a:solidFill>
                  <a:srgbClr val="4285f4"/>
                </a:solidFill>
                <a:uFillTx/>
                <a:latin typeface="Google Sans"/>
                <a:ea typeface="Google Sans"/>
              </a:rPr>
              <a:t>Link to Codelab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1079640" y="2244240"/>
            <a:ext cx="691560" cy="871200"/>
          </a:xfrm>
          <a:prstGeom prst="chevron">
            <a:avLst>
              <a:gd name="adj" fmla="val 50000"/>
            </a:avLst>
          </a:prstGeom>
          <a:solidFill>
            <a:srgbClr val="ffab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83;p17_0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760" y="4436280"/>
            <a:ext cx="691560" cy="33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61080" y="0"/>
            <a:ext cx="3382560" cy="5142960"/>
          </a:xfrm>
          <a:prstGeom prst="rect">
            <a:avLst/>
          </a:prstGeom>
          <a:solidFill>
            <a:srgbClr val="086dd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83;p17_1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76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65760" y="278280"/>
            <a:ext cx="521172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What can be done with a programmers mindset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463040"/>
            <a:ext cx="41144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Creating software , GAMES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Android/iOS  Apps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Operating Systems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Device Drivers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Websites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Programming Viruses and antivirus programs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Become ethical hacker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Robotics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so on ..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583680" y="365760"/>
            <a:ext cx="1878840" cy="11743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858000" y="182880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5913000" y="3749040"/>
            <a:ext cx="1767600" cy="12495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7984800" y="3687120"/>
            <a:ext cx="975960" cy="9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9400" y="492120"/>
            <a:ext cx="844056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0" lang="en" sz="2800" spc="-1" strike="noStrike">
                <a:solidFill>
                  <a:srgbClr val="3c4043"/>
                </a:solidFill>
                <a:latin typeface="Google Sans"/>
                <a:ea typeface="Google Sans"/>
              </a:rPr>
              <a:t>What is Program  ?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88" name="Google Shape;69;p15_1" descr=""/>
          <p:cNvPicPr/>
          <p:nvPr/>
        </p:nvPicPr>
        <p:blipFill>
          <a:blip r:embed="rId1"/>
          <a:stretch/>
        </p:blipFill>
        <p:spPr>
          <a:xfrm>
            <a:off x="538200" y="4450320"/>
            <a:ext cx="634680" cy="307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852160" y="1881360"/>
            <a:ext cx="3016800" cy="30168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57200" y="1828800"/>
            <a:ext cx="3931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GROUP OF INSTRUCTIONS IN SEQUENCE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29200" y="0"/>
            <a:ext cx="4114080" cy="5142960"/>
          </a:xfrm>
          <a:prstGeom prst="rect">
            <a:avLst/>
          </a:prstGeom>
          <a:solidFill>
            <a:srgbClr val="086dd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83;p17_2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76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76920" y="459720"/>
            <a:ext cx="81374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Why to program ?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389120" y="3474720"/>
            <a:ext cx="447984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manipulate and manage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227640" y="714960"/>
            <a:ext cx="2092680" cy="21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61080" y="360"/>
            <a:ext cx="3382560" cy="5142960"/>
          </a:xfrm>
          <a:prstGeom prst="rect">
            <a:avLst/>
          </a:prstGeom>
          <a:solidFill>
            <a:srgbClr val="086dd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83;p17_4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40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7320" y="274320"/>
            <a:ext cx="844056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0" lang="en" sz="2800" spc="-1" strike="noStrike">
                <a:solidFill>
                  <a:srgbClr val="3c4043"/>
                </a:solidFill>
                <a:latin typeface="Google Sans"/>
                <a:ea typeface="Google Sans"/>
              </a:rPr>
              <a:t>Getting Ready  !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026080" y="114192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3c4043"/>
                </a:solidFill>
                <a:latin typeface="Google Sans"/>
                <a:ea typeface="Google Sans"/>
              </a:rPr>
              <a:t> </a:t>
            </a:r>
            <a:r>
              <a:rPr b="1" lang="en" sz="2400" spc="-1" strike="noStrike">
                <a:solidFill>
                  <a:srgbClr val="3c4043"/>
                </a:solidFill>
                <a:latin typeface="Google Sans"/>
                <a:ea typeface="Google Sans"/>
              </a:rPr>
              <a:t>Project selection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079640" y="1141920"/>
            <a:ext cx="691560" cy="871200"/>
          </a:xfrm>
          <a:prstGeom prst="chevron">
            <a:avLst>
              <a:gd name="adj" fmla="val 50000"/>
            </a:avLst>
          </a:prstGeom>
          <a:solidFill>
            <a:srgbClr val="4084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1079640" y="3399840"/>
            <a:ext cx="691560" cy="871200"/>
          </a:xfrm>
          <a:prstGeom prst="chevron">
            <a:avLst>
              <a:gd name="adj" fmla="val 50000"/>
            </a:avLst>
          </a:prstGeom>
          <a:noFill/>
          <a:ln w="38160">
            <a:solidFill>
              <a:srgbClr val="34a85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1988280" y="341064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3c4043"/>
                </a:solidFill>
                <a:latin typeface="Google Sans"/>
                <a:ea typeface="Google Sans"/>
              </a:rPr>
              <a:t>ENVIRONMENT setup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2000520" y="2297880"/>
            <a:ext cx="57222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3c4043"/>
                </a:solidFill>
                <a:latin typeface="Google Sans"/>
                <a:ea typeface="Google Sans"/>
              </a:rPr>
              <a:t> </a:t>
            </a:r>
            <a:r>
              <a:rPr b="1" lang="en" sz="2400" spc="-1" strike="noStrike">
                <a:solidFill>
                  <a:srgbClr val="3c4043"/>
                </a:solidFill>
                <a:latin typeface="Google Sans"/>
                <a:ea typeface="Google Sans"/>
              </a:rPr>
              <a:t>Tools selection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1079640" y="2244240"/>
            <a:ext cx="691560" cy="871200"/>
          </a:xfrm>
          <a:prstGeom prst="chevron">
            <a:avLst>
              <a:gd name="adj" fmla="val 50000"/>
            </a:avLst>
          </a:prstGeom>
          <a:solidFill>
            <a:srgbClr val="ffab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829200" y="274320"/>
            <a:ext cx="1308600" cy="1279800"/>
          </a:xfrm>
          <a:prstGeom prst="rect">
            <a:avLst/>
          </a:prstGeom>
          <a:ln>
            <a:noFill/>
          </a:ln>
        </p:spPr>
      </p:pic>
      <p:sp>
        <p:nvSpPr>
          <p:cNvPr id="106" name="CustomShape 9"/>
          <p:cNvSpPr/>
          <p:nvPr/>
        </p:nvSpPr>
        <p:spPr>
          <a:xfrm>
            <a:off x="5761080" y="1670400"/>
            <a:ext cx="3382560" cy="1941120"/>
          </a:xfrm>
          <a:prstGeom prst="rect">
            <a:avLst/>
          </a:prstGeom>
          <a:solidFill>
            <a:srgbClr val="3a1a0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721920" y="1875600"/>
            <a:ext cx="1507320" cy="15073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6949440" y="3657960"/>
            <a:ext cx="1370880" cy="137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83;p17_5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76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737360" y="914400"/>
            <a:ext cx="61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Let’s Code now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29200" y="0"/>
            <a:ext cx="4114080" cy="5142960"/>
          </a:xfrm>
          <a:prstGeom prst="rect">
            <a:avLst/>
          </a:prstGeom>
          <a:solidFill>
            <a:srgbClr val="086dd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Google Shape;83;p17_3" descr="Image result for developer student club logo"/>
          <p:cNvPicPr/>
          <p:nvPr/>
        </p:nvPicPr>
        <p:blipFill>
          <a:blip r:embed="rId1"/>
          <a:srcRect l="13405" t="32454" r="14312" b="32488"/>
          <a:stretch/>
        </p:blipFill>
        <p:spPr>
          <a:xfrm>
            <a:off x="509760" y="4436280"/>
            <a:ext cx="691560" cy="3348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5212080" y="640080"/>
            <a:ext cx="384012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Clearly define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Idea / thought /order to be given to machine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Break it down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into smaller , simpler instructions in normal language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Translate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each instruction (normal ) into desired programming language (C,C++)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Combine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smaller instructions to get a Program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Repeat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97000" y="297000"/>
            <a:ext cx="420588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a6099"/>
                </a:solidFill>
                <a:latin typeface="Arial"/>
              </a:rPr>
              <a:t>Ninja Technique !!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65760" y="1188720"/>
            <a:ext cx="3565800" cy="31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{  VISUALIZE 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BREAK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TRANSLATE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COMBINE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60;p14" descr=""/>
          <p:cNvPicPr/>
          <p:nvPr/>
        </p:nvPicPr>
        <p:blipFill>
          <a:blip r:embed="rId1"/>
          <a:stretch/>
        </p:blipFill>
        <p:spPr>
          <a:xfrm>
            <a:off x="538200" y="4450320"/>
            <a:ext cx="634680" cy="3070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2004840" y="583200"/>
            <a:ext cx="5807880" cy="379656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Insert relevant and captivating video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748760" y="2303640"/>
            <a:ext cx="320040" cy="356040"/>
          </a:xfrm>
          <a:prstGeom prst="homePlate">
            <a:avLst>
              <a:gd name="adj" fmla="val 141703"/>
            </a:avLst>
          </a:prstGeom>
          <a:solidFill>
            <a:srgbClr val="666666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987280" y="2013840"/>
            <a:ext cx="450720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60000"/>
              </a:lnSpc>
              <a:spcAft>
                <a:spcPts val="1800"/>
              </a:spcAft>
            </a:pP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Let’s give some great context!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 Lorem ipsum dolor </a:t>
            </a: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sit amet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, consectetur adipiscing elit, sed do eiusmod tempor incididunt ut labore et dolore magna </a:t>
            </a:r>
            <a:r>
              <a:rPr b="1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aliqua</a:t>
            </a:r>
            <a:r>
              <a:rPr b="0" lang="en" sz="1400" spc="-1" strike="noStrike">
                <a:solidFill>
                  <a:srgbClr val="202124"/>
                </a:solidFill>
                <a:latin typeface="Google Sans"/>
                <a:ea typeface="Google Sans"/>
              </a:rPr>
              <a:t>.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9400" y="492120"/>
            <a:ext cx="844056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0" lang="en" sz="2800" spc="-1" strike="noStrike">
                <a:solidFill>
                  <a:srgbClr val="3c4043"/>
                </a:solidFill>
                <a:latin typeface="Google Sans"/>
                <a:ea typeface="Google Sans"/>
              </a:rPr>
              <a:t>A very important question?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1" name="Google Shape;69;p15" descr=""/>
          <p:cNvPicPr/>
          <p:nvPr/>
        </p:nvPicPr>
        <p:blipFill>
          <a:blip r:embed="rId1"/>
          <a:stretch/>
        </p:blipFill>
        <p:spPr>
          <a:xfrm>
            <a:off x="538200" y="4450320"/>
            <a:ext cx="634680" cy="30708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638640" y="1821960"/>
            <a:ext cx="1787040" cy="1684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 super captivating and relevant image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2020-09-20T10:23:27Z</dcterms:modified>
  <cp:revision>3</cp:revision>
  <dc:subject/>
  <dc:title/>
</cp:coreProperties>
</file>