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62" r:id="rId2"/>
    <p:sldId id="264" r:id="rId3"/>
    <p:sldId id="261" r:id="rId4"/>
    <p:sldId id="263" r:id="rId5"/>
    <p:sldId id="265" r:id="rId6"/>
    <p:sldId id="266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27T21:12:23.033" idx="1">
    <p:pos x="7284" y="3222"/>
    <p:text>바로 출력 안하고 인삿말 지나가고 올림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2020-04-27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2020-04-27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2020-04-27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2020-04-27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2020-04-27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2020-04-27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2020-04-27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2020-04-27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2020-04-27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2020-04-27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2020-04-27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2020-04-27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2020-04-27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2020-04-27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815F7-054A-4620-9122-53BD3EC3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617" y="3418514"/>
            <a:ext cx="8222608" cy="214204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altLang="ko-KR" sz="6000" dirty="0"/>
              <a:t>Welcome to </a:t>
            </a:r>
          </a:p>
          <a:p>
            <a:pPr marL="0" indent="0" algn="ctr">
              <a:buNone/>
            </a:pPr>
            <a:r>
              <a:rPr lang="en-US" altLang="ko-KR" sz="6000" dirty="0"/>
              <a:t>DSC Solution Challenge 2020</a:t>
            </a:r>
            <a:endParaRPr lang="ko-KR" altLang="en-US" sz="6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8013C8-6CA8-4EDF-A17C-BC2E47798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8" y="627648"/>
            <a:ext cx="6545648" cy="2333666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FFA5761-FF64-4140-A201-F0D190879D82}"/>
              </a:ext>
            </a:extLst>
          </p:cNvPr>
          <p:cNvSpPr txBox="1">
            <a:spLocks/>
          </p:cNvSpPr>
          <p:nvPr/>
        </p:nvSpPr>
        <p:spPr>
          <a:xfrm>
            <a:off x="7222921" y="5115258"/>
            <a:ext cx="4339902" cy="1115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altLang="ko-KR" sz="2400" dirty="0"/>
              <a:t>Introduced &amp; Submission by :</a:t>
            </a:r>
          </a:p>
          <a:p>
            <a:pPr marL="0" indent="0" algn="ctr">
              <a:buFont typeface="Garamond" pitchFamily="18" charset="0"/>
              <a:buNone/>
            </a:pPr>
            <a:r>
              <a:rPr lang="en-US" altLang="ko-KR" sz="2400" dirty="0"/>
              <a:t>Hyun </a:t>
            </a:r>
            <a:r>
              <a:rPr lang="en-US" altLang="ko-KR" sz="2400" dirty="0" err="1"/>
              <a:t>Gyun</a:t>
            </a:r>
            <a:r>
              <a:rPr lang="en-US" altLang="ko-KR" sz="2400" dirty="0"/>
              <a:t> Kim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371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3457F07-A012-4E76-8424-A5D5F9287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3195" y="3108960"/>
            <a:ext cx="4663440" cy="322472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왜 이름을 </a:t>
            </a:r>
            <a:r>
              <a:rPr lang="ko-KR" altLang="en-US" dirty="0" err="1"/>
              <a:t>에코빌로</a:t>
            </a:r>
            <a:r>
              <a:rPr lang="ko-KR" altLang="en-US" dirty="0"/>
              <a:t> 했는지</a:t>
            </a:r>
            <a:r>
              <a:rPr lang="en-US" altLang="ko-KR" dirty="0"/>
              <a:t>, </a:t>
            </a:r>
            <a:r>
              <a:rPr lang="ko-KR" altLang="en-US" dirty="0"/>
              <a:t>전자 영수증을 통해 어떠한 환경적 이익과 선한 결과가 나오는지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We call ourselves ‘ Eco Bill ‘. We want to emphasize the facts that E-Receipt can affect good influences for Nature.</a:t>
            </a:r>
          </a:p>
          <a:p>
            <a:pPr>
              <a:buFontTx/>
              <a:buChar char="-"/>
            </a:pPr>
            <a:r>
              <a:rPr lang="en-US" altLang="ko-KR" dirty="0" err="1"/>
              <a:t>Etc</a:t>
            </a:r>
            <a:r>
              <a:rPr lang="en-US" altLang="ko-KR" dirty="0"/>
              <a:t> ……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850B2C-6C47-4EAB-866C-2109DD2B2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8" y="627648"/>
            <a:ext cx="6545648" cy="23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930D3BA-0231-4A9E-9C23-9F5D676E0C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8155" y="887034"/>
            <a:ext cx="2945790" cy="4690311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3457F07-A012-4E76-8424-A5D5F9287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1074" y="1230665"/>
            <a:ext cx="4663440" cy="374904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로그인 화면부터 대충 빠르게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레지스터부터 비밀번호 찾기 화면까지 설명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User friendly UI</a:t>
            </a:r>
          </a:p>
          <a:p>
            <a:pPr>
              <a:buFontTx/>
              <a:buChar char="-"/>
            </a:pPr>
            <a:r>
              <a:rPr lang="en-US" altLang="ko-KR" dirty="0"/>
              <a:t>Eye-at ease Color tone.</a:t>
            </a:r>
          </a:p>
          <a:p>
            <a:pPr marL="0" indent="0">
              <a:buNone/>
            </a:pPr>
            <a:r>
              <a:rPr lang="en-US" altLang="ko-KR" dirty="0"/>
              <a:t>- You can also Easily register to our app and services.</a:t>
            </a:r>
          </a:p>
          <a:p>
            <a:pPr>
              <a:buFontTx/>
              <a:buChar char="-"/>
            </a:pPr>
            <a:r>
              <a:rPr lang="en-US" altLang="ko-KR" dirty="0"/>
              <a:t>If you forgot your Password, we also support to find your password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3457F07-A012-4E76-8424-A5D5F9287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1074" y="1230665"/>
            <a:ext cx="4663440" cy="374904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메인 화면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메인화면의</a:t>
            </a:r>
            <a:r>
              <a:rPr lang="ko-KR" altLang="en-US" dirty="0"/>
              <a:t> 기능과 검색 기능을 강조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So, this is our basic app idea.</a:t>
            </a:r>
          </a:p>
          <a:p>
            <a:pPr>
              <a:buFontTx/>
              <a:buChar char="-"/>
            </a:pPr>
            <a:r>
              <a:rPr lang="en-US" altLang="ko-KR" dirty="0"/>
              <a:t>You can easily check the money amount you spend.</a:t>
            </a:r>
          </a:p>
          <a:p>
            <a:pPr>
              <a:buFontTx/>
              <a:buChar char="-"/>
            </a:pPr>
            <a:r>
              <a:rPr lang="en-US" altLang="ko-KR" dirty="0"/>
              <a:t>And we also provided filter search function, making it easier to access the information you need.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48326-3E31-4AFE-BE5F-37F37D5E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91" y="808116"/>
            <a:ext cx="2756483" cy="45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3457F07-A012-4E76-8424-A5D5F9287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1074" y="1230665"/>
            <a:ext cx="4663440" cy="37490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QR</a:t>
            </a:r>
            <a:r>
              <a:rPr lang="ko-KR" altLang="en-US" dirty="0"/>
              <a:t> 리더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‘ Eco bill ‘ use QR Technology to get rid of paper receipt.</a:t>
            </a:r>
          </a:p>
          <a:p>
            <a:pPr>
              <a:buFontTx/>
              <a:buChar char="-"/>
            </a:pPr>
            <a:r>
              <a:rPr lang="en-US" altLang="ko-KR" dirty="0"/>
              <a:t>We offer QR Reader function by our app then it become much easier and faster to get your actual receipt.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AC2ED8-0E92-4694-82E7-290CA832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33" y="1160813"/>
            <a:ext cx="2206306" cy="38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1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B3457F07-A012-4E76-8424-A5D5F9287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6178" y="771786"/>
            <a:ext cx="8002398" cy="3825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실제 수치 자료가 있다면 영수증을 줄이는 대신 얻을 수 있는 환경변화와 장점을 설명하고 강조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앱 관련해서 피드백을 받고 있으며 더 기능을 추가할 예정</a:t>
            </a:r>
            <a:r>
              <a:rPr lang="en-US" altLang="ko-KR" dirty="0"/>
              <a:t>, </a:t>
            </a:r>
            <a:r>
              <a:rPr lang="ko-KR" altLang="en-US" dirty="0"/>
              <a:t>가능하다면 실제로 우리가 추가할 예정의 기능을 설명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We received various feedback from our tester in university, and we will continue to add more features.</a:t>
            </a:r>
          </a:p>
          <a:p>
            <a:pPr>
              <a:buFontTx/>
              <a:buChar char="-"/>
            </a:pPr>
            <a:r>
              <a:rPr lang="en-US" altLang="ko-KR" dirty="0" err="1"/>
              <a:t>Etc</a:t>
            </a:r>
            <a:r>
              <a:rPr lang="ko-KR" altLang="en-US" dirty="0"/>
              <a:t> </a:t>
            </a:r>
            <a:r>
              <a:rPr lang="en-US" altLang="ko-KR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608627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{C6A7BFA3-F1AF-45A1-8C50-262A174AC644}tf78438558</Template>
  <TotalTime>0</TotalTime>
  <Words>232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Garamond</vt:lpstr>
      <vt:lpstr>SavonVTI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2020-04-27T12:05:13Z</dcterms:created>
  <dcterms:modified xsi:type="dcterms:W3CDTF">2020-04-27T13:42:53Z</dcterms:modified>
</cp:coreProperties>
</file>