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datase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5755" y="394970"/>
            <a:ext cx="8414385" cy="594296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1427480" y="2106295"/>
            <a:ext cx="8580755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428115" y="4130675"/>
            <a:ext cx="8580755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402715" y="866775"/>
            <a:ext cx="71437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node</a:t>
            </a:r>
            <a:r>
              <a:rPr lang="x-none" altLang="zh-CN" baseline="-25000"/>
              <a:t>1</a:t>
            </a:r>
            <a:endParaRPr lang="x-none" altLang="zh-CN" baseline="-25000"/>
          </a:p>
        </p:txBody>
      </p:sp>
      <p:sp>
        <p:nvSpPr>
          <p:cNvPr id="8" name="文本框 7"/>
          <p:cNvSpPr txBox="1"/>
          <p:nvPr/>
        </p:nvSpPr>
        <p:spPr>
          <a:xfrm>
            <a:off x="1402715" y="2592705"/>
            <a:ext cx="71437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node</a:t>
            </a:r>
            <a:r>
              <a:rPr lang="x-none" altLang="zh-CN" baseline="-25000"/>
              <a:t>2</a:t>
            </a:r>
            <a:endParaRPr lang="x-none" altLang="zh-CN" baseline="-25000"/>
          </a:p>
        </p:txBody>
      </p:sp>
      <p:sp>
        <p:nvSpPr>
          <p:cNvPr id="9" name="文本框 8"/>
          <p:cNvSpPr txBox="1"/>
          <p:nvPr/>
        </p:nvSpPr>
        <p:spPr>
          <a:xfrm>
            <a:off x="1402715" y="4582795"/>
            <a:ext cx="71437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node</a:t>
            </a:r>
            <a:r>
              <a:rPr lang="x-none" altLang="zh-CN" baseline="-25000"/>
              <a:t>3</a:t>
            </a:r>
            <a:endParaRPr lang="x-none" altLang="zh-CN" baseline="-2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datase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5755" y="394970"/>
            <a:ext cx="8414385" cy="59429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863850" y="292100"/>
            <a:ext cx="71437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node</a:t>
            </a:r>
            <a:r>
              <a:rPr lang="x-none" altLang="zh-CN" baseline="-25000"/>
              <a:t>1</a:t>
            </a:r>
            <a:endParaRPr lang="x-none" altLang="zh-CN" baseline="-25000"/>
          </a:p>
        </p:txBody>
      </p:sp>
      <p:sp>
        <p:nvSpPr>
          <p:cNvPr id="8" name="文本框 7"/>
          <p:cNvSpPr txBox="1"/>
          <p:nvPr/>
        </p:nvSpPr>
        <p:spPr>
          <a:xfrm>
            <a:off x="4714875" y="292100"/>
            <a:ext cx="71437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node</a:t>
            </a:r>
            <a:r>
              <a:rPr lang="x-none" altLang="zh-CN" baseline="-25000"/>
              <a:t>2</a:t>
            </a:r>
            <a:endParaRPr lang="x-none" altLang="zh-CN" baseline="-25000"/>
          </a:p>
        </p:txBody>
      </p:sp>
      <p:sp>
        <p:nvSpPr>
          <p:cNvPr id="9" name="文本框 8"/>
          <p:cNvSpPr txBox="1"/>
          <p:nvPr/>
        </p:nvSpPr>
        <p:spPr>
          <a:xfrm>
            <a:off x="7349490" y="292735"/>
            <a:ext cx="71437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node</a:t>
            </a:r>
            <a:r>
              <a:rPr lang="x-none" altLang="zh-CN" baseline="-25000"/>
              <a:t>3</a:t>
            </a:r>
            <a:endParaRPr lang="x-none" altLang="zh-CN" baseline="-25000"/>
          </a:p>
        </p:txBody>
      </p:sp>
      <p:cxnSp>
        <p:nvCxnSpPr>
          <p:cNvPr id="2" name="直接连接符 1"/>
          <p:cNvCxnSpPr/>
          <p:nvPr/>
        </p:nvCxnSpPr>
        <p:spPr>
          <a:xfrm>
            <a:off x="4013835" y="116205"/>
            <a:ext cx="0" cy="632587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6326505" y="128270"/>
            <a:ext cx="0" cy="632587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Kingsoft Office WPP</Application>
  <PresentationFormat>宽屏</PresentationFormat>
  <Paragraphs>12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pb</dc:creator>
  <cp:lastModifiedBy>pb</cp:lastModifiedBy>
  <cp:revision>2</cp:revision>
  <dcterms:created xsi:type="dcterms:W3CDTF">2018-08-22T00:35:03Z</dcterms:created>
  <dcterms:modified xsi:type="dcterms:W3CDTF">2018-08-22T00:35:03Z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