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3"/>
    <p:sldId id="330" r:id="rId4"/>
    <p:sldId id="327" r:id="rId5"/>
    <p:sldId id="328" r:id="rId6"/>
    <p:sldId id="272" r:id="rId7"/>
    <p:sldId id="32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s://github.iu.edu/pengb/scdemo/tutoria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hyperlink" Target="random.pdf" TargetMode="Externa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>
                <a:sym typeface="+mn-ea"/>
              </a:rPr>
              <a:t>SC Demo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>
                <a:sym typeface="+mn-ea"/>
              </a:rPr>
              <a:t>Applications Step-by-Step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Prerequisite &amp; Installation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0000"/>
          </a:bodyPr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dasdfasd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For more details, refer to: </a:t>
            </a:r>
            <a:r>
              <a:rPr lang="x-none" altLang="en-US">
                <a:hlinkClick r:id="rId1" tooltip="" action="ppaction://hlinkfile"/>
              </a:rPr>
              <a:t>https://github.iu.edu/pengb/scdemo/tutorial</a:t>
            </a:r>
            <a:endParaRPr lang="x-none" altLang="en-US"/>
          </a:p>
          <a:p>
            <a:endParaRPr lang="x-none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15" y="1747520"/>
            <a:ext cx="7646670" cy="43491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>
                <a:sym typeface="+mn-ea"/>
              </a:rPr>
              <a:t>Run Image Clustering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Commandline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This script run image clustering application on the 15scene(Fifteen Scene Categories) dataset.</a:t>
            </a:r>
            <a:endParaRPr lang="en-US"/>
          </a:p>
          <a:p>
            <a:r>
              <a:rPr lang="en-US"/>
              <a:t>There are two output files:</a:t>
            </a:r>
            <a:endParaRPr lang="en-US"/>
          </a:p>
          <a:p>
            <a:pPr lvl="1"/>
            <a:r>
              <a:rPr lang="en-US"/>
              <a:t>draw plot of clusters on 2D dimension, save as </a:t>
            </a:r>
            <a:r>
              <a:rPr lang="en-US">
                <a:solidFill>
                  <a:srgbClr val="FF0000"/>
                </a:solidFill>
              </a:rPr>
              <a:t>kmeans_2d.png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/>
              <a:t>draw samples of the result clusters, save as </a:t>
            </a:r>
            <a:r>
              <a:rPr lang="en-US">
                <a:solidFill>
                  <a:srgbClr val="FF0000"/>
                </a:solidFill>
              </a:rPr>
              <a:t>random.pdf</a:t>
            </a:r>
            <a:r>
              <a:rPr lang="en-US"/>
              <a:t> with each line a cluster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217930" y="2371090"/>
            <a:ext cx="9754870" cy="64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marL="457200" lvl="1" indent="0">
              <a:buNone/>
            </a:pPr>
            <a:r>
              <a:rPr lang="x-none" altLang="en-US">
                <a:sym typeface="+mn-ea"/>
              </a:rPr>
              <a:t>$ </a:t>
            </a:r>
            <a:r>
              <a:rPr lang="en-US">
                <a:sym typeface="+mn-ea"/>
              </a:rPr>
              <a:t>cd scdemo/test</a:t>
            </a:r>
            <a:endParaRPr lang="en-US"/>
          </a:p>
          <a:p>
            <a:pPr marL="457200" lvl="1" indent="0">
              <a:buNone/>
            </a:pPr>
            <a:r>
              <a:rPr lang="x-none" altLang="en-US">
                <a:sym typeface="+mn-ea"/>
              </a:rPr>
              <a:t>$ </a:t>
            </a:r>
            <a:r>
              <a:rPr lang="en-US">
                <a:sym typeface="+mn-ea"/>
              </a:rPr>
              <a:t>../bin/run_kmeans.sh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Screen Output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x-none" altLang="en-US"/>
          </a:p>
          <a:p>
            <a:endParaRPr lang="x-none" altLang="en-US"/>
          </a:p>
          <a:p>
            <a:r>
              <a:rPr lang="x-none" altLang="en-US"/>
              <a:t>cluster number</a:t>
            </a:r>
            <a:endParaRPr lang="x-none" altLang="en-US"/>
          </a:p>
          <a:p>
            <a:r>
              <a:rPr lang="x-none" altLang="en-US"/>
              <a:t>input dataset properties, sample and feature number</a:t>
            </a:r>
            <a:endParaRPr lang="x-none" altLang="en-US"/>
          </a:p>
          <a:p>
            <a:r>
              <a:rPr lang="x-none" altLang="en-US"/>
              <a:t>the execution time of kmeans</a:t>
            </a:r>
            <a:endParaRPr lang="x-none" altLang="en-US"/>
          </a:p>
          <a:p>
            <a:r>
              <a:rPr lang="x-none" altLang="en-US"/>
              <a:t>a group of metric to evaluate the performance of clustering, including homo, compl, v-meas, etc. The bigger of the value the better.</a:t>
            </a:r>
            <a:endParaRPr lang="x-none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665" y="1891030"/>
            <a:ext cx="7314565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Final Results</a:t>
            </a:r>
            <a:endParaRPr lang="x-none" altLang="en-US"/>
          </a:p>
        </p:txBody>
      </p:sp>
      <p:pic>
        <p:nvPicPr>
          <p:cNvPr id="6" name="Content Placeholder 5" descr="kmeans_2d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058035"/>
            <a:ext cx="5181600" cy="3886200"/>
          </a:xfrm>
          <a:prstGeom prst="rect">
            <a:avLst/>
          </a:prstGeom>
        </p:spPr>
      </p:pic>
      <p:sp>
        <p:nvSpPr>
          <p:cNvPr id="8" name="Content Placeholder 7"/>
          <p:cNvSpPr/>
          <p:nvPr>
            <p:ph sz="half" idx="2"/>
          </p:nvPr>
        </p:nvSpPr>
        <p:spPr/>
        <p:txBody>
          <a:bodyPr/>
          <a:p>
            <a:pPr marL="0" indent="0" algn="ctr">
              <a:buNone/>
            </a:pPr>
            <a:r>
              <a:rPr lang="en-US" sz="1400">
                <a:solidFill>
                  <a:srgbClr val="FF0000"/>
                </a:solidFill>
                <a:sym typeface="+mn-ea"/>
              </a:rPr>
              <a:t>random.pdf</a:t>
            </a:r>
            <a:r>
              <a:rPr lang="x-none" altLang="en-US" sz="1400" b="1"/>
              <a:t>: sample images of the result clusters,</a:t>
            </a:r>
            <a:br>
              <a:rPr lang="x-none" altLang="en-US" sz="1400" b="1"/>
            </a:br>
            <a:r>
              <a:rPr lang="x-none" altLang="en-US" sz="1400" b="1"/>
              <a:t>one row for each cluster</a:t>
            </a:r>
            <a:endParaRPr lang="x-none" altLang="en-US" sz="1400" b="1"/>
          </a:p>
          <a:p>
            <a:endParaRPr lang="x-none" altLang="en-US"/>
          </a:p>
        </p:txBody>
      </p:sp>
      <p:pic>
        <p:nvPicPr>
          <p:cNvPr id="9" name="Picture 8" descr="random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975" y="2267585"/>
            <a:ext cx="5614670" cy="3451225"/>
          </a:xfrm>
          <a:prstGeom prst="rect">
            <a:avLst/>
          </a:prstGeom>
        </p:spPr>
      </p:pic>
      <p:sp>
        <p:nvSpPr>
          <p:cNvPr id="3" name="Content Placeholder 7"/>
          <p:cNvSpPr/>
          <p:nvPr/>
        </p:nvSpPr>
        <p:spPr>
          <a:xfrm>
            <a:off x="774700" y="186753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>
                <a:solidFill>
                  <a:srgbClr val="FF0000"/>
                </a:solidFill>
                <a:sym typeface="+mn-ea"/>
              </a:rPr>
              <a:t>kmeans_2d.png</a:t>
            </a:r>
            <a:r>
              <a:rPr lang="x-none" altLang="en-US" sz="1400" b="1"/>
              <a:t> </a:t>
            </a:r>
            <a:endParaRPr lang="x-none" altLang="en-US" sz="1400" b="1"/>
          </a:p>
          <a:p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TODO List</a:t>
            </a:r>
            <a:endParaRPr lang="x-none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Current image clustering passed the test with harpdaal kmeans call manually.</a:t>
            </a:r>
            <a:endParaRPr lang="x-none" altLang="en-US"/>
          </a:p>
          <a:p>
            <a:r>
              <a:rPr lang="x-none" altLang="en-US"/>
              <a:t>Wait for BoFeng to replace current mock code with harpdaal pytho interface.</a:t>
            </a:r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969</Words>
  <Application>Kingsoft Office WPP</Application>
  <PresentationFormat>Widescreen</PresentationFormat>
  <Paragraphs>55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SC Demo Task 4</vt:lpstr>
      <vt:lpstr>PowerPoint 演示文稿</vt:lpstr>
      <vt:lpstr>PowerPoint 演示文稿</vt:lpstr>
      <vt:lpstr>PowerPoint 演示文稿</vt:lpstr>
      <vt:lpstr>Result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pb</dc:creator>
  <cp:lastModifiedBy>pb</cp:lastModifiedBy>
  <cp:revision>21</cp:revision>
  <dcterms:created xsi:type="dcterms:W3CDTF">2017-10-24T19:26:08Z</dcterms:created>
  <dcterms:modified xsi:type="dcterms:W3CDTF">2017-10-24T19:26:08Z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