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Parallel and Distributed </a:t>
            </a:r>
            <a:br>
              <a:rPr lang="x-none" altLang="zh-CN"/>
            </a:br>
            <a:r>
              <a:rPr lang="x-none" altLang="zh-CN"/>
              <a:t>GBT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Data Partition</a:t>
            </a:r>
            <a:endParaRPr lang="x-none" altLang="zh-CN"/>
          </a:p>
        </p:txBody>
      </p:sp>
      <p:pic>
        <p:nvPicPr>
          <p:cNvPr id="4" name="内容占位符 3" descr="datase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78460" y="1722755"/>
            <a:ext cx="5181600" cy="3659505"/>
          </a:xfrm>
          <a:prstGeom prst="rect">
            <a:avLst/>
          </a:prstGeom>
        </p:spPr>
      </p:pic>
      <p:pic>
        <p:nvPicPr>
          <p:cNvPr id="5" name="内容占位符 4" descr="dtre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6350" y="1904365"/>
            <a:ext cx="5181600" cy="1985645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/>
        </p:nvSpPr>
        <p:spPr>
          <a:xfrm>
            <a:off x="6175375" y="4058285"/>
            <a:ext cx="5181600" cy="2188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>
                <a:solidFill>
                  <a:srgbClr val="FF0000"/>
                </a:solidFill>
              </a:rPr>
              <a:t>Single pass</a:t>
            </a:r>
            <a:r>
              <a:rPr lang="x-none" altLang="zh-CN"/>
              <a:t> on train data for each level. (half when reuse GHSum</a:t>
            </a:r>
            <a:r>
              <a:rPr lang="x-none" altLang="zh-CN" baseline="-25000">
                <a:solidFill>
                  <a:schemeClr val="tx1"/>
                </a:solidFill>
                <a:uFillTx/>
              </a:rPr>
              <a:t>_parent</a:t>
            </a:r>
            <a:r>
              <a:rPr lang="x-none" altLang="zh-CN"/>
              <a:t>)</a:t>
            </a:r>
            <a:endParaRPr lang="x-none" altLang="zh-CN"/>
          </a:p>
          <a:p>
            <a:r>
              <a:rPr lang="x-none" altLang="zh-CN"/>
              <a:t>Keep GHSum of the same level in memory 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zh-CN"/>
              <a:t>dd</a:t>
            </a:r>
            <a:endParaRPr lang="x-none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Kingsoft Office WPP</Application>
  <PresentationFormat>宽屏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pb</dc:creator>
  <cp:lastModifiedBy>pb</cp:lastModifiedBy>
  <cp:revision>4</cp:revision>
  <dcterms:created xsi:type="dcterms:W3CDTF">2018-09-05T05:09:53Z</dcterms:created>
  <dcterms:modified xsi:type="dcterms:W3CDTF">2018-09-05T05:09:53Z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